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6"/>
  </p:notesMasterIdLst>
  <p:sldIdLst>
    <p:sldId id="256" r:id="rId2"/>
    <p:sldId id="265" r:id="rId3"/>
    <p:sldId id="266" r:id="rId4"/>
    <p:sldId id="268" r:id="rId5"/>
    <p:sldId id="309" r:id="rId6"/>
    <p:sldId id="270" r:id="rId7"/>
    <p:sldId id="313" r:id="rId8"/>
    <p:sldId id="289" r:id="rId9"/>
    <p:sldId id="288" r:id="rId10"/>
    <p:sldId id="290" r:id="rId11"/>
    <p:sldId id="291" r:id="rId12"/>
    <p:sldId id="310" r:id="rId13"/>
    <p:sldId id="293" r:id="rId14"/>
    <p:sldId id="294" r:id="rId15"/>
    <p:sldId id="297" r:id="rId16"/>
    <p:sldId id="296" r:id="rId17"/>
    <p:sldId id="295" r:id="rId18"/>
    <p:sldId id="298" r:id="rId19"/>
    <p:sldId id="299" r:id="rId20"/>
    <p:sldId id="311" r:id="rId21"/>
    <p:sldId id="301" r:id="rId22"/>
    <p:sldId id="302" r:id="rId23"/>
    <p:sldId id="303" r:id="rId24"/>
    <p:sldId id="304" r:id="rId25"/>
    <p:sldId id="305" r:id="rId26"/>
    <p:sldId id="306" r:id="rId27"/>
    <p:sldId id="312" r:id="rId28"/>
    <p:sldId id="307" r:id="rId29"/>
    <p:sldId id="308"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Lst>
  <p:sldSz cx="9144000" cy="5143500" type="screen16x9"/>
  <p:notesSz cx="6858000" cy="9144000"/>
  <p:embeddedFontLst>
    <p:embeddedFont>
      <p:font typeface="Arial Black" panose="020B0A04020102020204" pitchFamily="34" charset="0"/>
      <p:regular r:id="rId47"/>
      <p:bold r:id="rId48"/>
    </p:embeddedFont>
    <p:embeddedFont>
      <p:font typeface="Montserrat" panose="00000500000000000000" pitchFamily="2" charset="0"/>
      <p:regular r:id="rId49"/>
      <p:bold r:id="rId50"/>
      <p:italic r:id="rId51"/>
      <p:boldItalic r:id="rId52"/>
    </p:embeddedFont>
    <p:embeddedFont>
      <p:font typeface="Montserrat ExtraBold" panose="00000900000000000000" pitchFamily="2" charset="0"/>
      <p:bold r:id="rId53"/>
      <p:boldItalic r:id="rId54"/>
    </p:embeddedFont>
    <p:embeddedFont>
      <p:font typeface="Nunito Sans" pitchFamily="2" charset="0"/>
      <p:regular r:id="rId55"/>
      <p:bold r:id="rId56"/>
      <p:italic r:id="rId57"/>
      <p:boldItalic r:id="rId58"/>
    </p:embeddedFont>
    <p:embeddedFont>
      <p:font typeface="Radio Canada" panose="020B0604020202020204" charset="0"/>
      <p:regular r:id="rId59"/>
      <p:bold r:id="rId60"/>
      <p:italic r:id="rId61"/>
      <p:boldItalic r:id="rId62"/>
    </p:embeddedFont>
    <p:embeddedFont>
      <p:font typeface="Radio Canada Light" panose="020B0604020202020204"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97">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7" roundtripDataSignature="AMtx7mhbr7FMTXa2N5BR8dM5Btx0hWiWd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988" autoAdjust="0"/>
  </p:normalViewPr>
  <p:slideViewPr>
    <p:cSldViewPr snapToGrid="0">
      <p:cViewPr>
        <p:scale>
          <a:sx n="73" d="100"/>
          <a:sy n="73" d="100"/>
        </p:scale>
        <p:origin x="1296" y="36"/>
      </p:cViewPr>
      <p:guideLst>
        <p:guide pos="397"/>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1.fntdata"/><Relationship Id="rId63" Type="http://schemas.openxmlformats.org/officeDocument/2006/relationships/font" Target="fonts/font17.fntdata"/><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font" Target="fonts/font20.fntdata"/><Relationship Id="rId5" Type="http://schemas.openxmlformats.org/officeDocument/2006/relationships/slide" Target="slides/slide4.xml"/><Relationship Id="rId61" Type="http://schemas.openxmlformats.org/officeDocument/2006/relationships/font" Target="fonts/font1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font" Target="fonts/font13.fntdata"/><Relationship Id="rId67" Type="http://customschemas.google.com/relationships/presentationmetadata" Target="meta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4.fntdata"/><Relationship Id="rId55" Type="http://schemas.openxmlformats.org/officeDocument/2006/relationships/font" Target="fonts/font9.fntdata"/></Relationships>
</file>

<file path=ppt/media/image1.png>
</file>

<file path=ppt/media/image10.gif>
</file>

<file path=ppt/media/image11.jpeg>
</file>

<file path=ppt/media/image12.jpeg>
</file>

<file path=ppt/media/image13.png>
</file>

<file path=ppt/media/image14.jpg>
</file>

<file path=ppt/media/image15.jp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png>
</file>

<file path=ppt/media/image28.png>
</file>

<file path=ppt/media/image29.png>
</file>

<file path=ppt/media/image3.png>
</file>

<file path=ppt/media/image30.png>
</file>

<file path=ppt/media/image31.png>
</file>

<file path=ppt/media/image32.jpg>
</file>

<file path=ppt/media/image33.jp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2d3bd0afe82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 name="Google Shape;55;g2d3bd0afe82_0_1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E ainda há aplicações novas para surgirem e que podem ter um impacto ainda maior, como nas ciências de materiais e desenvolvimento de novas drogas. 	</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426234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De fato, essas novas áreas, mostram que as inovações e impactos da IA ainda estão apenas no começo.</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04404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Esse enorme avanço da IA e de seus benefícios não é, entretanto, ausente de grandes riscos. </a:t>
            </a:r>
            <a:endParaRPr dirty="0"/>
          </a:p>
        </p:txBody>
      </p:sp>
      <p:sp>
        <p:nvSpPr>
          <p:cNvPr id="230" name="Google Shape;23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937978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Tirando mensagens alarmistas de fim da humanidade e notícias imediatistas do impacto de muitas </a:t>
            </a:r>
            <a:r>
              <a:rPr lang="pt-BR" dirty="0" err="1"/>
              <a:t>deep</a:t>
            </a:r>
            <a:r>
              <a:rPr lang="pt-BR" dirty="0"/>
              <a:t> fakes, parece importante tentarmos entender melhor as classes de riscos envolvidos para que possamos ter claro seus impactos e o que podemos fazer. Você pode encontrar mais sobre o que apresento aqui, neste relatório encomendado pelo governo britânico para discutir os riscos das tecnologias de IA de fronteira. </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078026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Predomina no sistema de IA atuais, do ChatGPT e Gemini, ao Claude e </a:t>
            </a:r>
            <a:r>
              <a:rPr lang="pt-BR" dirty="0" err="1"/>
              <a:t>Llama</a:t>
            </a:r>
            <a:r>
              <a:rPr lang="pt-BR" dirty="0"/>
              <a:t>, modelos de redes neurais profundas treinados com uma grande quantidade de dados. Esses sistemas sofrem do um problema conhecido como </a:t>
            </a:r>
            <a:r>
              <a:rPr lang="pt-BR" sz="1100" b="0" i="0" dirty="0">
                <a:solidFill>
                  <a:schemeClr val="accent3">
                    <a:lumMod val="75000"/>
                  </a:schemeClr>
                </a:solidFill>
                <a:effectLst/>
                <a:latin typeface="GDS Transport"/>
              </a:rPr>
              <a:t>“problema de especificação”, você constrói o sistema, mas você não especifica como ele vai responder. Isso é feito definido pelos dados de aprendizado e, em domínios abertos, é difícil se obter qualquer controle sobre isso.</a:t>
            </a:r>
          </a:p>
          <a:p>
            <a:pPr marL="0" lvl="0" indent="0" algn="l" rtl="0">
              <a:lnSpc>
                <a:spcPct val="100000"/>
              </a:lnSpc>
              <a:spcBef>
                <a:spcPts val="0"/>
              </a:spcBef>
              <a:spcAft>
                <a:spcPts val="0"/>
              </a:spcAft>
              <a:buSzPts val="1100"/>
              <a:buNone/>
            </a:pP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59004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1" indent="0">
              <a:buFont typeface="Arial" panose="020B0604020202020204" pitchFamily="34" charset="0"/>
              <a:buNone/>
            </a:pPr>
            <a:r>
              <a:rPr lang="pt-BR" sz="1100" b="0" i="0" dirty="0">
                <a:solidFill>
                  <a:schemeClr val="accent3">
                    <a:lumMod val="75000"/>
                  </a:schemeClr>
                </a:solidFill>
                <a:effectLst/>
                <a:latin typeface="GDS Transport"/>
              </a:rPr>
              <a:t>Os sistemas de IA são então “caixas pretas” para os seus desenvolvedores. Este é um exemplo clássico que encontramos. O sistema de imagens diferenciava com grande precisão lobos e cachorros, mas só algum tempo depois descobriu-se que o sistema dava mais atenção às características da paisagem em torno e, possivelmente poderia identificar um ‘gato’ como lobo se a paisagem de fundo fosse inclui-se neve e uma floresta. Os sistemas podem então terem resultados que não podemos prever, o que consiste em um grande risco.</a:t>
            </a:r>
            <a:endParaRPr lang="pt-BR" sz="1100" b="0" i="0" u="none" strike="noStrike" dirty="0">
              <a:solidFill>
                <a:schemeClr val="accent3">
                  <a:lumMod val="75000"/>
                </a:schemeClr>
              </a:solidFill>
              <a:effectLst/>
            </a:endParaRPr>
          </a:p>
          <a:p>
            <a:pPr marL="0" lvl="0" indent="0" algn="l" rtl="0">
              <a:lnSpc>
                <a:spcPct val="100000"/>
              </a:lnSpc>
              <a:spcBef>
                <a:spcPts val="0"/>
              </a:spcBef>
              <a:spcAft>
                <a:spcPts val="0"/>
              </a:spcAft>
              <a:buSzPts val="1100"/>
              <a:buNone/>
            </a:pP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931690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Quem está usando os sistemas de IA? Que imagens, textos ou códigos foram produzidos por IA. Não temos uma solução para isso também. </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98166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Mais recentemente encontramos também os modelos abertos. São modelos </a:t>
            </a:r>
            <a:r>
              <a:rPr lang="pt-BR" dirty="0" err="1"/>
              <a:t>pré</a:t>
            </a:r>
            <a:r>
              <a:rPr lang="pt-BR" dirty="0"/>
              <a:t> treinados que podem ser treinados pelo usuário para tarefas específicas, como criar um </a:t>
            </a:r>
            <a:r>
              <a:rPr lang="pt-BR" dirty="0" err="1"/>
              <a:t>chatbot</a:t>
            </a:r>
            <a:r>
              <a:rPr lang="pt-BR" dirty="0"/>
              <a:t> especializado para o </a:t>
            </a:r>
            <a:r>
              <a:rPr lang="pt-BR" dirty="0" err="1"/>
              <a:t>call</a:t>
            </a:r>
            <a:r>
              <a:rPr lang="pt-BR" dirty="0"/>
              <a:t> center de uma empresa, ou responder sobre documentos de pacientes. São vários pontos em que não temos nenhum controle do que está sendo usado para gerar uma informação ou tomar uma decisão!</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55737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Essa IA de Fronteira é um campo ainda recente e que não apresenta quaisquer padrões, parecendo haver ainda, pouco incentivo para isso. </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754325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Esse uso sem controle de como a IA opera e de seu uso potencializa inúmeros riscos com danos sociais. Imagine, você pega um sistema aberto, </a:t>
            </a:r>
            <a:r>
              <a:rPr lang="pt-BR" dirty="0" err="1"/>
              <a:t>pré</a:t>
            </a:r>
            <a:r>
              <a:rPr lang="pt-BR" dirty="0"/>
              <a:t> treinado, que orienta alguém a tomar uma decisão de investimento ou de saúde, potencialmente perigosa, e podemos não ter como avaliar isso, o por quê de uma decisão errada ou mesmo atribuir responsabilidades.</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06861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d3bd0afe8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9" name="Google Shape;199;g2d3bd0afe8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Os riscos estruturais são inerentes da tecnologia e devem ter uma grande atenção por parte dos desenvolvedores de sistemas de IA para mitigar esses riscos. Os demais riscos são riscos de Danos Sociais, Uso Indevido e Perda de Controle, que são potencializados pela tecnologia mas podem ser encontrados em muitas outras tecnologias e refletem o como fazemos uso delas. </a:t>
            </a:r>
            <a:endParaRPr dirty="0"/>
          </a:p>
        </p:txBody>
      </p:sp>
      <p:sp>
        <p:nvSpPr>
          <p:cNvPr id="230" name="Google Shape;23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748414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Os impactos no mercado de trabalho talvez sejam um dos mais importantes e ainda negligenciado. A IA, entretanto, deve ter impactos diferentes sobre cada setor, embora TODOS devam sofre algum impacto.</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36803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Isso demonstra como a IA consolida </a:t>
            </a:r>
            <a:r>
              <a:rPr lang="pt-BR" dirty="0" err="1"/>
              <a:t>pré</a:t>
            </a:r>
            <a:r>
              <a:rPr lang="pt-BR" dirty="0"/>
              <a:t> conceitos e padrões. Se você constrói ou é responsável por sistemas de IA, por exemplo, para serem utilizados para decisões de contratação de pessoas, tomada de decisões de justiça ou crédito, é importante ter em mente que decisões preconceituosas podem ser tomadas com grandes prejuízos </a:t>
            </a:r>
            <a:r>
              <a:rPr lang="pt-BR" dirty="0" err="1"/>
              <a:t>sociais.what</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512977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Como quaisquer tecnologias elas podem ser empregadas para o bem ou para mal... O problema é que esse tipo de tecnologia tem uma penetração sem muitos seguimentos e um potencial de impacto muito grande, e muito acessível com um mínimo de recursos! É, neste sentido, diferente de uma tecnologia  nuclear ou </a:t>
            </a:r>
            <a:r>
              <a:rPr lang="pt-BR" dirty="0" err="1"/>
              <a:t>bio-tecnologia</a:t>
            </a:r>
            <a:r>
              <a:rPr lang="pt-BR" dirty="0"/>
              <a:t>, que têm acesso muito mais restrito e demanda um grande volume de recurso. Com IA, um grande impacto pode ser causado por um único indivíduo.   </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262209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Nós entregamos cada vez mais decisões à IA. Recebemos recomendações da </a:t>
            </a:r>
            <a:r>
              <a:rPr lang="pt-BR" dirty="0" err="1"/>
              <a:t>NetFlix</a:t>
            </a:r>
            <a:r>
              <a:rPr lang="pt-BR" dirty="0"/>
              <a:t>, de músicas do </a:t>
            </a:r>
            <a:r>
              <a:rPr lang="pt-BR" dirty="0" err="1"/>
              <a:t>Spotify</a:t>
            </a:r>
            <a:r>
              <a:rPr lang="pt-BR" dirty="0"/>
              <a:t>, e deixamos portanto de buscar por outros meios e músicas e filmes de nossa preferência. Escolhemos amigos indicados em nossa rede social. Essas decisões cada vez mais definem nossas escolhas, e têm o risco de reforçar padrões. Não à toa, as redes sociais impulsionam grandemente a polarização política. Mais isso pode ir mais além, como no caso dos veículos autônomos, onde sistemas desalinhados podem levar a danos irreparáveis.</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078175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Essa perda de controle também pode ser encontrada em sistemas adaptativos de aprendizagem e ainda destaco o risco de manipulação...</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619821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1" indent="0">
              <a:buFont typeface="Arial" panose="020B0604020202020204" pitchFamily="34" charset="0"/>
              <a:buNone/>
            </a:pPr>
            <a:r>
              <a:rPr lang="pt-BR" sz="2800" i="0" u="none" strike="noStrike" dirty="0">
                <a:solidFill>
                  <a:schemeClr val="accent3">
                    <a:lumMod val="75000"/>
                  </a:schemeClr>
                </a:solidFill>
                <a:effectLst/>
              </a:rPr>
              <a:t>Manipulação: “felizmente aposentado das relações humanas”... Esse é um exemplo claro. As </a:t>
            </a:r>
            <a:r>
              <a:rPr lang="pt-BR" sz="2800" i="0" u="none" strike="noStrike" dirty="0" err="1">
                <a:solidFill>
                  <a:schemeClr val="accent3">
                    <a:lumMod val="75000"/>
                  </a:schemeClr>
                </a:solidFill>
                <a:effectLst/>
              </a:rPr>
              <a:t>IAs</a:t>
            </a:r>
            <a:r>
              <a:rPr lang="pt-BR" sz="2800" i="0" u="none" strike="noStrike" dirty="0">
                <a:solidFill>
                  <a:schemeClr val="accent3">
                    <a:lumMod val="75000"/>
                  </a:schemeClr>
                </a:solidFill>
                <a:effectLst/>
              </a:rPr>
              <a:t> são muito eficientes em argumentar e fazerem afirmações categóricas de modo que podem convencer um grande número de pessoas, sendo assim um instrumento poderoso de manipulação.</a:t>
            </a:r>
          </a:p>
          <a:p>
            <a:pPr marL="457200" indent="-457200">
              <a:buFont typeface="Arial" panose="020B0604020202020204" pitchFamily="34" charset="0"/>
              <a:buChar char="•"/>
            </a:pPr>
            <a:endParaRPr lang="pt-BR" sz="2800" b="1" i="0" u="none" strike="noStrike" dirty="0">
              <a:solidFill>
                <a:schemeClr val="accent3">
                  <a:lumMod val="75000"/>
                </a:schemeClr>
              </a:solidFill>
              <a:effectLst/>
            </a:endParaRPr>
          </a:p>
          <a:p>
            <a:pPr marL="0" lvl="0" indent="0" algn="l" rtl="0">
              <a:lnSpc>
                <a:spcPct val="100000"/>
              </a:lnSpc>
              <a:spcBef>
                <a:spcPts val="0"/>
              </a:spcBef>
              <a:spcAft>
                <a:spcPts val="0"/>
              </a:spcAft>
              <a:buSzPts val="1100"/>
              <a:buNone/>
            </a:pP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28698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0" name="Google Shape;23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679919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684702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35693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0" name="Google Shape;210;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74" name="Google Shape;37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4" name="Google Shape;384;p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9" name="Google Shape;389;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1" name="Google Shape;401;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13" name="Google Shape;413;p2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18" name="Google Shape;418;p2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43" name="Google Shape;943;p2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9" name="Google Shape;1399;p2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
        <p:cNvGrpSpPr/>
        <p:nvPr/>
      </p:nvGrpSpPr>
      <p:grpSpPr>
        <a:xfrm>
          <a:off x="0" y="0"/>
          <a:ext cx="0" cy="0"/>
          <a:chOff x="0" y="0"/>
          <a:chExt cx="0" cy="0"/>
        </a:xfrm>
      </p:grpSpPr>
      <p:sp>
        <p:nvSpPr>
          <p:cNvPr id="1923" name="Google Shape;1923;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24" name="Google Shape;1924;p2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2"/>
        <p:cNvGrpSpPr/>
        <p:nvPr/>
      </p:nvGrpSpPr>
      <p:grpSpPr>
        <a:xfrm>
          <a:off x="0" y="0"/>
          <a:ext cx="0" cy="0"/>
          <a:chOff x="0" y="0"/>
          <a:chExt cx="0" cy="0"/>
        </a:xfrm>
      </p:grpSpPr>
      <p:sp>
        <p:nvSpPr>
          <p:cNvPr id="2403" name="Google Shape;2403;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04" name="Google Shape;2404;p2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Antes de falarmos dos riscos, vamos falar um pouco do momento em que se encontra a IA.</a:t>
            </a:r>
            <a:endParaRPr dirty="0"/>
          </a:p>
        </p:txBody>
      </p:sp>
      <p:sp>
        <p:nvSpPr>
          <p:cNvPr id="230" name="Google Shape;23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3"/>
        <p:cNvGrpSpPr/>
        <p:nvPr/>
      </p:nvGrpSpPr>
      <p:grpSpPr>
        <a:xfrm>
          <a:off x="0" y="0"/>
          <a:ext cx="0" cy="0"/>
          <a:chOff x="0" y="0"/>
          <a:chExt cx="0" cy="0"/>
        </a:xfrm>
      </p:grpSpPr>
      <p:sp>
        <p:nvSpPr>
          <p:cNvPr id="2824" name="Google Shape;2824;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25" name="Google Shape;2825;p2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8"/>
        <p:cNvGrpSpPr/>
        <p:nvPr/>
      </p:nvGrpSpPr>
      <p:grpSpPr>
        <a:xfrm>
          <a:off x="0" y="0"/>
          <a:ext cx="0" cy="0"/>
          <a:chOff x="0" y="0"/>
          <a:chExt cx="0" cy="0"/>
        </a:xfrm>
      </p:grpSpPr>
      <p:sp>
        <p:nvSpPr>
          <p:cNvPr id="3179" name="Google Shape;3179;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80" name="Google Shape;3180;p2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5"/>
        <p:cNvGrpSpPr/>
        <p:nvPr/>
      </p:nvGrpSpPr>
      <p:grpSpPr>
        <a:xfrm>
          <a:off x="0" y="0"/>
          <a:ext cx="0" cy="0"/>
          <a:chOff x="0" y="0"/>
          <a:chExt cx="0" cy="0"/>
        </a:xfrm>
      </p:grpSpPr>
      <p:sp>
        <p:nvSpPr>
          <p:cNvPr id="3626" name="Google Shape;3626;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27" name="Google Shape;3627;p2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7"/>
        <p:cNvGrpSpPr/>
        <p:nvPr/>
      </p:nvGrpSpPr>
      <p:grpSpPr>
        <a:xfrm>
          <a:off x="0" y="0"/>
          <a:ext cx="0" cy="0"/>
          <a:chOff x="0" y="0"/>
          <a:chExt cx="0" cy="0"/>
        </a:xfrm>
      </p:grpSpPr>
      <p:sp>
        <p:nvSpPr>
          <p:cNvPr id="3968" name="Google Shape;3968;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969" name="Google Shape;3969;p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0"/>
        <p:cNvGrpSpPr/>
        <p:nvPr/>
      </p:nvGrpSpPr>
      <p:grpSpPr>
        <a:xfrm>
          <a:off x="0" y="0"/>
          <a:ext cx="0" cy="0"/>
          <a:chOff x="0" y="0"/>
          <a:chExt cx="0" cy="0"/>
        </a:xfrm>
      </p:grpSpPr>
      <p:sp>
        <p:nvSpPr>
          <p:cNvPr id="4261" name="Google Shape;4261;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62" name="Google Shape;4262;p3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0" name="Google Shape;23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48236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A IA não é nova, mas teve um salto de desenvolvimento recente muito grande. 3 fatores influenciaram para isso: uma grande quantidade de dados disponível, capacidade computacional e novos algoritmos.</a:t>
            </a:r>
          </a:p>
          <a:p>
            <a:pPr marL="0" lvl="0" indent="0" algn="l" rtl="0">
              <a:lnSpc>
                <a:spcPct val="100000"/>
              </a:lnSpc>
              <a:spcBef>
                <a:spcPts val="0"/>
              </a:spcBef>
              <a:spcAft>
                <a:spcPts val="0"/>
              </a:spcAft>
              <a:buSzPts val="1100"/>
              <a:buNone/>
            </a:pPr>
            <a:r>
              <a:rPr lang="pt-BR" dirty="0"/>
              <a:t>É importante entender que esses modelos como esses fornecem uma representação da realidade, e essas representações têm um grande impacto em como vemos e entendemos o mundo! </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Os grandes modelos de linguagem atuais, como o ChatGPT e Gemini, se assemelham muito ao experimento mental proposto por Searle na década de 80. Entender isso assim como outros fundamentos desses modelos é fundamental para entendermos melhora as capacidades desses modelos, mas também suas limitações e riscos.</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677391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Essas tecnologias hoje estão em um momento de grande entusiasmo em que parece que tudo poderá ser resolvido com IA. E na, verdade, acredito que muitas questões importantes da humanidade ainda restarão sem solução. Na ‘bolha’ da tecnologia, entretanto, hoje parece que vamos resolver tudo pela IA. Mas é inegável a mudança.</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927262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pt-BR" dirty="0"/>
              <a:t>Os modelos de IA generativa de fato encontra aplicações em inúmeros campos, da produção de textos a vídeos, a codificação completa de aplicações.</a:t>
            </a:r>
            <a:endParaRPr dirty="0"/>
          </a:p>
        </p:txBody>
      </p:sp>
      <p:sp>
        <p:nvSpPr>
          <p:cNvPr id="267" name="Google Shape;2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53797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3"/>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33"/>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4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4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1" name="Google Shape;41;p4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4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3" name="Google Shape;43;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4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6" name="Google Shape;46;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44"/>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9" name="Google Shape;49;p4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0" name="Google Shape;50;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
        <p:nvSpPr>
          <p:cNvPr id="52" name="Google Shape;52;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e Conteúdo">
  <p:cSld name="Título e Conteúdo">
    <p:spTree>
      <p:nvGrpSpPr>
        <p:cNvPr id="1" name="Shape 13"/>
        <p:cNvGrpSpPr/>
        <p:nvPr/>
      </p:nvGrpSpPr>
      <p:grpSpPr>
        <a:xfrm>
          <a:off x="0" y="0"/>
          <a:ext cx="0" cy="0"/>
          <a:chOff x="0" y="0"/>
          <a:chExt cx="0" cy="0"/>
        </a:xfrm>
      </p:grpSpPr>
      <p:sp>
        <p:nvSpPr>
          <p:cNvPr id="14" name="Google Shape;14;p34"/>
          <p:cNvSpPr>
            <a:spLocks noGrp="1"/>
          </p:cNvSpPr>
          <p:nvPr>
            <p:ph type="pic" idx="2"/>
          </p:nvPr>
        </p:nvSpPr>
        <p:spPr>
          <a:xfrm>
            <a:off x="2346382" y="217170"/>
            <a:ext cx="8003490" cy="6272648"/>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Титульный слайд">
  <p:cSld name="3_Титульный слайд">
    <p:spTree>
      <p:nvGrpSpPr>
        <p:cNvPr id="1" name="Shape 1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8" name="Google Shape;18;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1" name="Google Shape;21;p3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 name="Google Shape;22;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3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 name="Google Shape;25;p3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3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7" name="Google Shape;27;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3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0" name="Google Shape;30;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4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3" name="Google Shape;33;p4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4" name="Google Shape;34;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4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7" name="Google Shape;37;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5">
            <a:alphaModFix/>
          </a:blip>
          <a:stretch>
            <a:fillRect/>
          </a:stretch>
        </a:blipFill>
        <a:effectLst/>
      </p:bgPr>
    </p:bg>
    <p:spTree>
      <p:nvGrpSpPr>
        <p:cNvPr id="1" name="Shape 5"/>
        <p:cNvGrpSpPr/>
        <p:nvPr/>
      </p:nvGrpSpPr>
      <p:grpSpPr>
        <a:xfrm>
          <a:off x="0" y="0"/>
          <a:ext cx="0" cy="0"/>
          <a:chOff x="0" y="0"/>
          <a:chExt cx="0" cy="0"/>
        </a:xfrm>
      </p:grpSpPr>
      <p:sp>
        <p:nvSpPr>
          <p:cNvPr id="6" name="Google Shape;6;p3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3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hyperlink" Target="https://www.gartner.com/en/articles/beyond-chatgpt-the-future-of-generative-ai-for-enterprises" TargetMode="Externa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8.gif"/><Relationship Id="rId5" Type="http://schemas.openxmlformats.org/officeDocument/2006/relationships/hyperlink" Target="https://www.gartner.com/en/articles/beyond-chatgpt-the-future-of-generative-ai-for-enterprises" TargetMode="Externa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hyperlink" Target="https://www.gov.uk/government/publications/frontier-ai-capabilities-and-risks-discussion-paper" TargetMode="Externa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8" Type="http://schemas.openxmlformats.org/officeDocument/2006/relationships/hyperlink" Target="https://chat.openai.com/gpts" TargetMode="External"/><Relationship Id="rId3" Type="http://schemas.openxmlformats.org/officeDocument/2006/relationships/image" Target="../media/image8.png"/><Relationship Id="rId7" Type="http://schemas.openxmlformats.org/officeDocument/2006/relationships/hyperlink" Target="https://huggingface.co/"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6.gif"/><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32.jp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hyperlink" Target="https://www.gov.uk/government/publications/frontier-ai-capabilities-and-risks-discussion-paper" TargetMode="Externa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8" Type="http://schemas.openxmlformats.org/officeDocument/2006/relationships/hyperlink" Target="mailto:rogerio.oliveira@maua.br" TargetMode="External"/><Relationship Id="rId3" Type="http://schemas.openxmlformats.org/officeDocument/2006/relationships/image" Target="../media/image8.png"/><Relationship Id="rId7" Type="http://schemas.openxmlformats.org/officeDocument/2006/relationships/hyperlink" Target="mailto:rogerio.oliveira@mackenzie.br" TargetMode="External"/><Relationship Id="rId12" Type="http://schemas.openxmlformats.org/officeDocument/2006/relationships/image" Target="../media/image37.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github.com/Rogerio-mack" TargetMode="External"/><Relationship Id="rId11" Type="http://schemas.openxmlformats.org/officeDocument/2006/relationships/image" Target="../media/image36.png"/><Relationship Id="rId5" Type="http://schemas.openxmlformats.org/officeDocument/2006/relationships/image" Target="../media/image33.jpg"/><Relationship Id="rId10" Type="http://schemas.openxmlformats.org/officeDocument/2006/relationships/image" Target="../media/image35.jpeg"/><Relationship Id="rId4" Type="http://schemas.openxmlformats.org/officeDocument/2006/relationships/image" Target="../media/image6.png"/><Relationship Id="rId9" Type="http://schemas.openxmlformats.org/officeDocument/2006/relationships/image" Target="../media/image34.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10" Type="http://schemas.openxmlformats.org/officeDocument/2006/relationships/image" Target="../media/image44.png"/><Relationship Id="rId4" Type="http://schemas.openxmlformats.org/officeDocument/2006/relationships/image" Target="../media/image39.png"/><Relationship Id="rId9" Type="http://schemas.openxmlformats.org/officeDocument/2006/relationships/image" Target="../media/image3.png"/></Relationships>
</file>

<file path=ppt/slides/_rels/slide3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8.png"/><Relationship Id="rId7" Type="http://schemas.openxmlformats.org/officeDocument/2006/relationships/image" Target="../media/image43.pn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40.png"/><Relationship Id="rId10" Type="http://schemas.openxmlformats.org/officeDocument/2006/relationships/image" Target="../media/image44.png"/><Relationship Id="rId4" Type="http://schemas.openxmlformats.org/officeDocument/2006/relationships/image" Target="../media/image39.png"/><Relationship Id="rId9" Type="http://schemas.openxmlformats.org/officeDocument/2006/relationships/image" Target="../media/image42.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0.gif"/><Relationship Id="rId5" Type="http://schemas.openxmlformats.org/officeDocument/2006/relationships/image" Target="../media/image9.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hyperlink" Target="https://pt.wikipedia.org/wiki/International_Standard_Serial_Number" TargetMode="External"/><Relationship Id="rId3" Type="http://schemas.openxmlformats.org/officeDocument/2006/relationships/image" Target="../media/image8.png"/><Relationship Id="rId7" Type="http://schemas.openxmlformats.org/officeDocument/2006/relationships/hyperlink" Target="https://www.cambridge.org/core/journals/behavioral-and-brain-sciences/article/minds-brains-and-programs/DC644B47A4299C637C89772FACC2706A" TargetMode="External"/><Relationship Id="rId12"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hyperlink" Target="https://dx.doi.org/10.1017%2FS0140525X00005756" TargetMode="External"/><Relationship Id="rId5" Type="http://schemas.openxmlformats.org/officeDocument/2006/relationships/image" Target="../media/image11.jpeg"/><Relationship Id="rId10" Type="http://schemas.openxmlformats.org/officeDocument/2006/relationships/hyperlink" Target="https://pt.wikipedia.org/wiki/Digital_object_identifier" TargetMode="External"/><Relationship Id="rId4" Type="http://schemas.openxmlformats.org/officeDocument/2006/relationships/image" Target="../media/image6.png"/><Relationship Id="rId9" Type="http://schemas.openxmlformats.org/officeDocument/2006/relationships/hyperlink" Target="https://www.worldcat.org/issn/1469-1825"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hyperlink" Target="https://www.gartner.com/en/articles/what-s-new-in-artificial-intelligence-from-the-2022-gartner-hype-cycle" TargetMode="Externa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www.sequoiacap.com/article/generative-ai-a-creative-new-world/" TargetMode="External"/><Relationship Id="rId5" Type="http://schemas.openxmlformats.org/officeDocument/2006/relationships/image" Target="../media/image16.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
        <p:cNvGrpSpPr/>
        <p:nvPr/>
      </p:nvGrpSpPr>
      <p:grpSpPr>
        <a:xfrm>
          <a:off x="0" y="0"/>
          <a:ext cx="0" cy="0"/>
          <a:chOff x="0" y="0"/>
          <a:chExt cx="0" cy="0"/>
        </a:xfrm>
      </p:grpSpPr>
      <p:pic>
        <p:nvPicPr>
          <p:cNvPr id="57" name="Google Shape;57;g2d3bd0afe82_0_164"/>
          <p:cNvPicPr preferRelativeResize="0"/>
          <p:nvPr/>
        </p:nvPicPr>
        <p:blipFill rotWithShape="1">
          <a:blip r:embed="rId4">
            <a:alphaModFix/>
          </a:blip>
          <a:srcRect/>
          <a:stretch/>
        </p:blipFill>
        <p:spPr>
          <a:xfrm>
            <a:off x="4325375" y="4307801"/>
            <a:ext cx="493251" cy="303475"/>
          </a:xfrm>
          <a:prstGeom prst="rect">
            <a:avLst/>
          </a:prstGeom>
          <a:noFill/>
          <a:ln>
            <a:noFill/>
          </a:ln>
        </p:spPr>
      </p:pic>
      <p:pic>
        <p:nvPicPr>
          <p:cNvPr id="58" name="Google Shape;58;g2d3bd0afe82_0_164"/>
          <p:cNvPicPr preferRelativeResize="0"/>
          <p:nvPr/>
        </p:nvPicPr>
        <p:blipFill rotWithShape="1">
          <a:blip r:embed="rId5">
            <a:alphaModFix/>
          </a:blip>
          <a:srcRect b="8475"/>
          <a:stretch/>
        </p:blipFill>
        <p:spPr>
          <a:xfrm>
            <a:off x="1736662" y="1517225"/>
            <a:ext cx="5670676" cy="21090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8" y="582126"/>
            <a:ext cx="5501004"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i="0" u="none" strike="noStrike" cap="none" dirty="0">
                <a:solidFill>
                  <a:schemeClr val="dk1"/>
                </a:solidFill>
                <a:latin typeface="Radio Canada"/>
                <a:ea typeface="Radio Canada"/>
                <a:cs typeface="Radio Canada"/>
                <a:sym typeface="Radio Canada"/>
              </a:rPr>
              <a:t>Grow </a:t>
            </a:r>
            <a:r>
              <a:rPr lang="pt-BR" sz="2700" b="1" i="0" u="none" strike="noStrike" cap="none" dirty="0" err="1">
                <a:solidFill>
                  <a:schemeClr val="dk1"/>
                </a:solidFill>
                <a:latin typeface="Radio Canada"/>
                <a:ea typeface="Radio Canada"/>
                <a:cs typeface="Radio Canada"/>
                <a:sym typeface="Radio Canada"/>
              </a:rPr>
              <a:t>and</a:t>
            </a:r>
            <a:r>
              <a:rPr lang="pt-BR" sz="2700" b="1" i="0" u="none" strike="noStrike" cap="none" dirty="0">
                <a:solidFill>
                  <a:schemeClr val="dk1"/>
                </a:solidFill>
                <a:latin typeface="Radio Canada"/>
                <a:ea typeface="Radio Canada"/>
                <a:cs typeface="Radio Canada"/>
                <a:sym typeface="Radio Canada"/>
              </a:rPr>
              <a:t> </a:t>
            </a:r>
            <a:r>
              <a:rPr lang="pt-BR" sz="2700" b="1" i="0" u="none" strike="noStrike" cap="none" dirty="0" err="1">
                <a:solidFill>
                  <a:schemeClr val="dk1"/>
                </a:solidFill>
                <a:latin typeface="Radio Canada"/>
                <a:ea typeface="Radio Canada"/>
                <a:cs typeface="Radio Canada"/>
                <a:sym typeface="Radio Canada"/>
              </a:rPr>
              <a:t>capacities</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4" name="TextBox 3">
            <a:extLst>
              <a:ext uri="{FF2B5EF4-FFF2-40B4-BE49-F238E27FC236}">
                <a16:creationId xmlns:a16="http://schemas.microsoft.com/office/drawing/2014/main" id="{BC4B8BAA-D924-2398-095C-F76962E339DC}"/>
              </a:ext>
            </a:extLst>
          </p:cNvPr>
          <p:cNvSpPr txBox="1"/>
          <p:nvPr/>
        </p:nvSpPr>
        <p:spPr>
          <a:xfrm>
            <a:off x="459529" y="4469232"/>
            <a:ext cx="8798561" cy="430887"/>
          </a:xfrm>
          <a:prstGeom prst="rect">
            <a:avLst/>
          </a:prstGeom>
          <a:noFill/>
        </p:spPr>
        <p:txBody>
          <a:bodyPr wrap="square">
            <a:spAutoFit/>
          </a:bodyPr>
          <a:lstStyle/>
          <a:p>
            <a:r>
              <a:rPr lang="en-US" sz="1100" dirty="0">
                <a:effectLst/>
                <a:latin typeface="Arial" panose="020B0604020202020204" pitchFamily="34" charset="0"/>
                <a:ea typeface="Calibri" panose="020F0502020204030204" pitchFamily="34" charset="0"/>
              </a:rPr>
              <a:t>GARTNER. Beyond ChatGPT: The Future of Generative AI for Enterprises. </a:t>
            </a:r>
            <a:r>
              <a:rPr lang="pt-BR" sz="1100" dirty="0">
                <a:effectLst/>
                <a:latin typeface="Arial" panose="020B0604020202020204" pitchFamily="34" charset="0"/>
                <a:ea typeface="Calibri" panose="020F0502020204030204" pitchFamily="34" charset="0"/>
              </a:rPr>
              <a:t>2023. Disponível em: </a:t>
            </a:r>
            <a:r>
              <a:rPr lang="pt-BR" sz="1100" u="sng" dirty="0">
                <a:solidFill>
                  <a:srgbClr val="0000FF"/>
                </a:solidFill>
                <a:effectLst/>
                <a:latin typeface="Arial" panose="020B0604020202020204" pitchFamily="34" charset="0"/>
                <a:ea typeface="Calibri" panose="020F0502020204030204" pitchFamily="34" charset="0"/>
                <a:hlinkClick r:id="rId5"/>
              </a:rPr>
              <a:t>https://www.gartner.com/</a:t>
            </a:r>
            <a:r>
              <a:rPr lang="pt-BR" sz="1100" u="sng" dirty="0" err="1">
                <a:solidFill>
                  <a:srgbClr val="0000FF"/>
                </a:solidFill>
                <a:effectLst/>
                <a:latin typeface="Arial" panose="020B0604020202020204" pitchFamily="34" charset="0"/>
                <a:ea typeface="Calibri" panose="020F0502020204030204" pitchFamily="34" charset="0"/>
                <a:hlinkClick r:id="rId5"/>
              </a:rPr>
              <a:t>en</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articles</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beyond</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chatgpt</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the</a:t>
            </a:r>
            <a:r>
              <a:rPr lang="pt-BR" sz="1100" u="sng" dirty="0">
                <a:solidFill>
                  <a:srgbClr val="0000FF"/>
                </a:solidFill>
                <a:effectLst/>
                <a:latin typeface="Arial" panose="020B0604020202020204" pitchFamily="34" charset="0"/>
                <a:ea typeface="Calibri" panose="020F0502020204030204" pitchFamily="34" charset="0"/>
                <a:hlinkClick r:id="rId5"/>
              </a:rPr>
              <a:t>-future-</a:t>
            </a:r>
            <a:r>
              <a:rPr lang="pt-BR" sz="1100" u="sng" dirty="0" err="1">
                <a:solidFill>
                  <a:srgbClr val="0000FF"/>
                </a:solidFill>
                <a:effectLst/>
                <a:latin typeface="Arial" panose="020B0604020202020204" pitchFamily="34" charset="0"/>
                <a:ea typeface="Calibri" panose="020F0502020204030204" pitchFamily="34" charset="0"/>
                <a:hlinkClick r:id="rId5"/>
              </a:rPr>
              <a:t>of</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generative</a:t>
            </a:r>
            <a:r>
              <a:rPr lang="pt-BR" sz="1100" u="sng" dirty="0">
                <a:solidFill>
                  <a:srgbClr val="0000FF"/>
                </a:solidFill>
                <a:effectLst/>
                <a:latin typeface="Arial" panose="020B0604020202020204" pitchFamily="34" charset="0"/>
                <a:ea typeface="Calibri" panose="020F0502020204030204" pitchFamily="34" charset="0"/>
                <a:hlinkClick r:id="rId5"/>
              </a:rPr>
              <a:t>-ai-for-</a:t>
            </a:r>
            <a:r>
              <a:rPr lang="pt-BR" sz="1100" u="sng" dirty="0" err="1">
                <a:solidFill>
                  <a:srgbClr val="0000FF"/>
                </a:solidFill>
                <a:effectLst/>
                <a:latin typeface="Arial" panose="020B0604020202020204" pitchFamily="34" charset="0"/>
                <a:ea typeface="Calibri" panose="020F0502020204030204" pitchFamily="34" charset="0"/>
                <a:hlinkClick r:id="rId5"/>
              </a:rPr>
              <a:t>enterprises</a:t>
            </a:r>
            <a:r>
              <a:rPr lang="pt-BR" sz="1100" dirty="0">
                <a:effectLst/>
                <a:latin typeface="Arial" panose="020B0604020202020204" pitchFamily="34" charset="0"/>
                <a:ea typeface="Calibri" panose="020F0502020204030204" pitchFamily="34" charset="0"/>
              </a:rPr>
              <a:t>. </a:t>
            </a:r>
            <a:endParaRPr lang="pt-BR" sz="400" dirty="0"/>
          </a:p>
        </p:txBody>
      </p:sp>
      <p:sp>
        <p:nvSpPr>
          <p:cNvPr id="5" name="TextBox 4">
            <a:extLst>
              <a:ext uri="{FF2B5EF4-FFF2-40B4-BE49-F238E27FC236}">
                <a16:creationId xmlns:a16="http://schemas.microsoft.com/office/drawing/2014/main" id="{F51C11C2-F932-0802-F4F8-58930F3AD525}"/>
              </a:ext>
            </a:extLst>
          </p:cNvPr>
          <p:cNvSpPr txBox="1"/>
          <p:nvPr/>
        </p:nvSpPr>
        <p:spPr>
          <a:xfrm>
            <a:off x="4568917" y="1369232"/>
            <a:ext cx="3920909" cy="2800767"/>
          </a:xfrm>
          <a:prstGeom prst="rect">
            <a:avLst/>
          </a:prstGeom>
          <a:noFill/>
        </p:spPr>
        <p:txBody>
          <a:bodyPr wrap="square">
            <a:spAutoFit/>
          </a:bodyPr>
          <a:lstStyle/>
          <a:p>
            <a:r>
              <a:rPr lang="pt-BR" sz="1600" b="1" dirty="0">
                <a:solidFill>
                  <a:schemeClr val="accent3">
                    <a:lumMod val="75000"/>
                  </a:schemeClr>
                </a:solidFill>
              </a:rPr>
              <a:t>Marketing e mídia </a:t>
            </a:r>
            <a:r>
              <a:rPr lang="pt-BR" sz="1600" dirty="0">
                <a:solidFill>
                  <a:schemeClr val="accent3">
                    <a:lumMod val="75000"/>
                  </a:schemeClr>
                </a:solidFill>
              </a:rPr>
              <a:t>
Até 2025, 30% das mensagens de marketing de saída de grandes organizações serão geradas sinteticamente, contra menos de 2% em 2022. </a:t>
            </a:r>
          </a:p>
          <a:p>
            <a:r>
              <a:rPr lang="pt-BR" sz="1600" dirty="0">
                <a:solidFill>
                  <a:schemeClr val="accent3">
                    <a:lumMod val="75000"/>
                  </a:schemeClr>
                </a:solidFill>
              </a:rPr>
              <a:t>
Até 2030, um grande filme de grande sucesso será lançado com 90% do filme gerado por IA (de texto a vídeo), de 0% em 2022.</a:t>
            </a:r>
            <a:endParaRPr lang="en-US" sz="1600" b="0" i="0" dirty="0">
              <a:solidFill>
                <a:srgbClr val="000000"/>
              </a:solidFill>
              <a:effectLst/>
            </a:endParaRPr>
          </a:p>
        </p:txBody>
      </p:sp>
      <p:pic>
        <p:nvPicPr>
          <p:cNvPr id="6" name="Picture 2" descr="Select Generative AI Use Cases By Industry">
            <a:extLst>
              <a:ext uri="{FF2B5EF4-FFF2-40B4-BE49-F238E27FC236}">
                <a16:creationId xmlns:a16="http://schemas.microsoft.com/office/drawing/2014/main" id="{B4A79BF0-C788-4C3A-0EC2-4BE50DB8CAD6}"/>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07329" y="1480785"/>
            <a:ext cx="2723464" cy="2705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807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8" y="582126"/>
            <a:ext cx="5501004"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i="0" u="none" strike="noStrike" cap="none" dirty="0">
                <a:solidFill>
                  <a:schemeClr val="dk1"/>
                </a:solidFill>
                <a:latin typeface="Radio Canada"/>
                <a:ea typeface="Radio Canada"/>
                <a:cs typeface="Radio Canada"/>
                <a:sym typeface="Radio Canada"/>
              </a:rPr>
              <a:t>Grow </a:t>
            </a:r>
            <a:r>
              <a:rPr lang="pt-BR" sz="2700" b="1" i="0" u="none" strike="noStrike" cap="none" dirty="0" err="1">
                <a:solidFill>
                  <a:schemeClr val="dk1"/>
                </a:solidFill>
                <a:latin typeface="Radio Canada"/>
                <a:ea typeface="Radio Canada"/>
                <a:cs typeface="Radio Canada"/>
                <a:sym typeface="Radio Canada"/>
              </a:rPr>
              <a:t>and</a:t>
            </a:r>
            <a:r>
              <a:rPr lang="pt-BR" sz="2700" b="1" i="0" u="none" strike="noStrike" cap="none" dirty="0">
                <a:solidFill>
                  <a:schemeClr val="dk1"/>
                </a:solidFill>
                <a:latin typeface="Radio Canada"/>
                <a:ea typeface="Radio Canada"/>
                <a:cs typeface="Radio Canada"/>
                <a:sym typeface="Radio Canada"/>
              </a:rPr>
              <a:t> </a:t>
            </a:r>
            <a:r>
              <a:rPr lang="pt-BR" sz="2700" b="1" i="0" u="none" strike="noStrike" cap="none" dirty="0" err="1">
                <a:solidFill>
                  <a:schemeClr val="dk1"/>
                </a:solidFill>
                <a:latin typeface="Radio Canada"/>
                <a:ea typeface="Radio Canada"/>
                <a:cs typeface="Radio Canada"/>
                <a:sym typeface="Radio Canada"/>
              </a:rPr>
              <a:t>capacities</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4" name="TextBox 3">
            <a:extLst>
              <a:ext uri="{FF2B5EF4-FFF2-40B4-BE49-F238E27FC236}">
                <a16:creationId xmlns:a16="http://schemas.microsoft.com/office/drawing/2014/main" id="{BC4B8BAA-D924-2398-095C-F76962E339DC}"/>
              </a:ext>
            </a:extLst>
          </p:cNvPr>
          <p:cNvSpPr txBox="1"/>
          <p:nvPr/>
        </p:nvSpPr>
        <p:spPr>
          <a:xfrm>
            <a:off x="459529" y="4469232"/>
            <a:ext cx="8798561" cy="430887"/>
          </a:xfrm>
          <a:prstGeom prst="rect">
            <a:avLst/>
          </a:prstGeom>
          <a:noFill/>
        </p:spPr>
        <p:txBody>
          <a:bodyPr wrap="square">
            <a:spAutoFit/>
          </a:bodyPr>
          <a:lstStyle/>
          <a:p>
            <a:r>
              <a:rPr lang="en-US" sz="1100" dirty="0">
                <a:effectLst/>
                <a:latin typeface="Arial" panose="020B0604020202020204" pitchFamily="34" charset="0"/>
                <a:ea typeface="Calibri" panose="020F0502020204030204" pitchFamily="34" charset="0"/>
              </a:rPr>
              <a:t>GARTNER. Beyond ChatGPT: The Future of Generative AI for Enterprises. </a:t>
            </a:r>
            <a:r>
              <a:rPr lang="pt-BR" sz="1100" dirty="0">
                <a:effectLst/>
                <a:latin typeface="Arial" panose="020B0604020202020204" pitchFamily="34" charset="0"/>
                <a:ea typeface="Calibri" panose="020F0502020204030204" pitchFamily="34" charset="0"/>
              </a:rPr>
              <a:t>2023. Disponível em: </a:t>
            </a:r>
            <a:r>
              <a:rPr lang="pt-BR" sz="1100" u="sng" dirty="0">
                <a:solidFill>
                  <a:srgbClr val="0000FF"/>
                </a:solidFill>
                <a:effectLst/>
                <a:latin typeface="Arial" panose="020B0604020202020204" pitchFamily="34" charset="0"/>
                <a:ea typeface="Calibri" panose="020F0502020204030204" pitchFamily="34" charset="0"/>
                <a:hlinkClick r:id="rId5"/>
              </a:rPr>
              <a:t>https://www.gartner.com/</a:t>
            </a:r>
            <a:r>
              <a:rPr lang="pt-BR" sz="1100" u="sng" dirty="0" err="1">
                <a:solidFill>
                  <a:srgbClr val="0000FF"/>
                </a:solidFill>
                <a:effectLst/>
                <a:latin typeface="Arial" panose="020B0604020202020204" pitchFamily="34" charset="0"/>
                <a:ea typeface="Calibri" panose="020F0502020204030204" pitchFamily="34" charset="0"/>
                <a:hlinkClick r:id="rId5"/>
              </a:rPr>
              <a:t>en</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articles</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beyond</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chatgpt</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the</a:t>
            </a:r>
            <a:r>
              <a:rPr lang="pt-BR" sz="1100" u="sng" dirty="0">
                <a:solidFill>
                  <a:srgbClr val="0000FF"/>
                </a:solidFill>
                <a:effectLst/>
                <a:latin typeface="Arial" panose="020B0604020202020204" pitchFamily="34" charset="0"/>
                <a:ea typeface="Calibri" panose="020F0502020204030204" pitchFamily="34" charset="0"/>
                <a:hlinkClick r:id="rId5"/>
              </a:rPr>
              <a:t>-future-</a:t>
            </a:r>
            <a:r>
              <a:rPr lang="pt-BR" sz="1100" u="sng" dirty="0" err="1">
                <a:solidFill>
                  <a:srgbClr val="0000FF"/>
                </a:solidFill>
                <a:effectLst/>
                <a:latin typeface="Arial" panose="020B0604020202020204" pitchFamily="34" charset="0"/>
                <a:ea typeface="Calibri" panose="020F0502020204030204" pitchFamily="34" charset="0"/>
                <a:hlinkClick r:id="rId5"/>
              </a:rPr>
              <a:t>of</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generative</a:t>
            </a:r>
            <a:r>
              <a:rPr lang="pt-BR" sz="1100" u="sng" dirty="0">
                <a:solidFill>
                  <a:srgbClr val="0000FF"/>
                </a:solidFill>
                <a:effectLst/>
                <a:latin typeface="Arial" panose="020B0604020202020204" pitchFamily="34" charset="0"/>
                <a:ea typeface="Calibri" panose="020F0502020204030204" pitchFamily="34" charset="0"/>
                <a:hlinkClick r:id="rId5"/>
              </a:rPr>
              <a:t>-ai-for-</a:t>
            </a:r>
            <a:r>
              <a:rPr lang="pt-BR" sz="1100" u="sng" dirty="0" err="1">
                <a:solidFill>
                  <a:srgbClr val="0000FF"/>
                </a:solidFill>
                <a:effectLst/>
                <a:latin typeface="Arial" panose="020B0604020202020204" pitchFamily="34" charset="0"/>
                <a:ea typeface="Calibri" panose="020F0502020204030204" pitchFamily="34" charset="0"/>
                <a:hlinkClick r:id="rId5"/>
              </a:rPr>
              <a:t>enterprises</a:t>
            </a:r>
            <a:r>
              <a:rPr lang="pt-BR" sz="1100" dirty="0">
                <a:effectLst/>
                <a:latin typeface="Arial" panose="020B0604020202020204" pitchFamily="34" charset="0"/>
                <a:ea typeface="Calibri" panose="020F0502020204030204" pitchFamily="34" charset="0"/>
              </a:rPr>
              <a:t>. </a:t>
            </a:r>
            <a:endParaRPr lang="pt-BR" sz="400" dirty="0"/>
          </a:p>
        </p:txBody>
      </p:sp>
      <p:sp>
        <p:nvSpPr>
          <p:cNvPr id="2" name="TextBox 1">
            <a:extLst>
              <a:ext uri="{FF2B5EF4-FFF2-40B4-BE49-F238E27FC236}">
                <a16:creationId xmlns:a16="http://schemas.microsoft.com/office/drawing/2014/main" id="{C9AAD48C-72B2-E8FA-8D04-381778E6CB03}"/>
              </a:ext>
            </a:extLst>
          </p:cNvPr>
          <p:cNvSpPr txBox="1"/>
          <p:nvPr/>
        </p:nvSpPr>
        <p:spPr>
          <a:xfrm>
            <a:off x="567100" y="1667467"/>
            <a:ext cx="6098458" cy="2062103"/>
          </a:xfrm>
          <a:prstGeom prst="rect">
            <a:avLst/>
          </a:prstGeom>
          <a:noFill/>
        </p:spPr>
        <p:txBody>
          <a:bodyPr wrap="square">
            <a:spAutoFit/>
          </a:bodyPr>
          <a:lstStyle>
            <a:defPPr marR="0" lvl="0" algn="l" rtl="0">
              <a:lnSpc>
                <a:spcPct val="100000"/>
              </a:lnSpc>
              <a:spcBef>
                <a:spcPts val="0"/>
              </a:spcBef>
              <a:spcAft>
                <a:spcPts val="0"/>
              </a:spcAft>
            </a:defPPr>
            <a:lvl1pPr>
              <a:defRPr sz="1600" b="1">
                <a:solidFill>
                  <a:schemeClr val="accent3">
                    <a:lumMod val="75000"/>
                  </a:schemeClr>
                </a:solidFill>
              </a:defRPr>
            </a:lvl1pPr>
          </a:lstStyle>
          <a:p>
            <a:r>
              <a:rPr lang="en-US" dirty="0"/>
              <a:t>AI </a:t>
            </a:r>
            <a:r>
              <a:rPr lang="en-US" dirty="0" err="1"/>
              <a:t>Innvations</a:t>
            </a:r>
            <a:endParaRPr lang="en-US" dirty="0"/>
          </a:p>
          <a:p>
            <a:endParaRPr lang="en-US" dirty="0"/>
          </a:p>
          <a:p>
            <a:r>
              <a:rPr lang="it-IT" b="0" dirty="0"/>
              <a:t>No. 1: Generative AI in drug design</a:t>
            </a:r>
          </a:p>
          <a:p>
            <a:r>
              <a:rPr lang="it-IT" b="0" dirty="0"/>
              <a:t>No. 2: Generative AI in material science</a:t>
            </a:r>
          </a:p>
          <a:p>
            <a:r>
              <a:rPr lang="it-IT" b="0" dirty="0"/>
              <a:t>No. 3: Generative AI in chip design</a:t>
            </a:r>
          </a:p>
          <a:p>
            <a:r>
              <a:rPr lang="it-IT" b="0" dirty="0"/>
              <a:t>No. 4: Generative AI in synthetic data</a:t>
            </a:r>
          </a:p>
          <a:p>
            <a:r>
              <a:rPr lang="en-US" dirty="0"/>
              <a:t>No. 5: Generative design of parts </a:t>
            </a:r>
            <a:r>
              <a:rPr lang="en-US" dirty="0">
                <a:sym typeface="Wingdings" panose="05000000000000000000" pitchFamily="2" charset="2"/>
              </a:rPr>
              <a:t> </a:t>
            </a:r>
            <a:endParaRPr lang="it-IT" dirty="0"/>
          </a:p>
          <a:p>
            <a:endParaRPr lang="en-US" dirty="0"/>
          </a:p>
        </p:txBody>
      </p:sp>
      <p:pic>
        <p:nvPicPr>
          <p:cNvPr id="3" name="Picture 2">
            <a:extLst>
              <a:ext uri="{FF2B5EF4-FFF2-40B4-BE49-F238E27FC236}">
                <a16:creationId xmlns:a16="http://schemas.microsoft.com/office/drawing/2014/main" id="{B31457E2-B100-8355-71DC-6D70665BFD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28628" y="2698519"/>
            <a:ext cx="2527955" cy="156101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83856BA-CFCC-7A70-B1D9-5DBA8069CF94}"/>
              </a:ext>
            </a:extLst>
          </p:cNvPr>
          <p:cNvPicPr>
            <a:picLocks noChangeAspect="1"/>
          </p:cNvPicPr>
          <p:nvPr/>
        </p:nvPicPr>
        <p:blipFill>
          <a:blip r:embed="rId7"/>
          <a:stretch>
            <a:fillRect/>
          </a:stretch>
        </p:blipFill>
        <p:spPr>
          <a:xfrm>
            <a:off x="5319076" y="1367229"/>
            <a:ext cx="2692964" cy="1204521"/>
          </a:xfrm>
          <a:prstGeom prst="rect">
            <a:avLst/>
          </a:prstGeom>
        </p:spPr>
      </p:pic>
    </p:spTree>
    <p:extLst>
      <p:ext uri="{BB962C8B-B14F-4D97-AF65-F5344CB8AC3E}">
        <p14:creationId xmlns:p14="http://schemas.microsoft.com/office/powerpoint/2010/main" val="550152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2"/>
          <p:cNvSpPr txBox="1"/>
          <p:nvPr/>
        </p:nvSpPr>
        <p:spPr>
          <a:xfrm>
            <a:off x="3273840" y="2040510"/>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a:solidFill>
                  <a:srgbClr val="B198DF"/>
                </a:solidFill>
                <a:latin typeface="Radio Canada"/>
                <a:ea typeface="Radio Canada"/>
                <a:cs typeface="Radio Canada"/>
                <a:sym typeface="Radio Canada"/>
              </a:rPr>
              <a:t>02.</a:t>
            </a:r>
            <a:endParaRPr sz="4100" b="1" i="0" u="none" strike="noStrike" cap="none">
              <a:solidFill>
                <a:srgbClr val="B198DF"/>
              </a:solidFill>
              <a:latin typeface="Radio Canada"/>
              <a:ea typeface="Radio Canada"/>
              <a:cs typeface="Radio Canada"/>
              <a:sym typeface="Radio Canada"/>
            </a:endParaRPr>
          </a:p>
        </p:txBody>
      </p:sp>
      <p:sp>
        <p:nvSpPr>
          <p:cNvPr id="233" name="Google Shape;233;p12"/>
          <p:cNvSpPr txBox="1"/>
          <p:nvPr/>
        </p:nvSpPr>
        <p:spPr>
          <a:xfrm>
            <a:off x="651046" y="1407957"/>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a:solidFill>
                  <a:srgbClr val="B198DF"/>
                </a:solidFill>
                <a:latin typeface="Radio Canada"/>
                <a:ea typeface="Radio Canada"/>
                <a:cs typeface="Radio Canada"/>
                <a:sym typeface="Radio Canada"/>
              </a:rPr>
              <a:t>01.</a:t>
            </a:r>
            <a:endParaRPr sz="4100" b="1" i="0" u="none" strike="noStrike" cap="none">
              <a:solidFill>
                <a:srgbClr val="B198DF"/>
              </a:solidFill>
              <a:latin typeface="Radio Canada"/>
              <a:ea typeface="Radio Canada"/>
              <a:cs typeface="Radio Canada"/>
              <a:sym typeface="Radio Canada"/>
            </a:endParaRPr>
          </a:p>
        </p:txBody>
      </p:sp>
      <p:sp>
        <p:nvSpPr>
          <p:cNvPr id="234" name="Google Shape;234;p12"/>
          <p:cNvSpPr txBox="1"/>
          <p:nvPr/>
        </p:nvSpPr>
        <p:spPr>
          <a:xfrm>
            <a:off x="5821220" y="2653580"/>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dirty="0">
                <a:solidFill>
                  <a:srgbClr val="B198DF"/>
                </a:solidFill>
                <a:latin typeface="Radio Canada"/>
                <a:ea typeface="Radio Canada"/>
                <a:cs typeface="Radio Canada"/>
                <a:sym typeface="Radio Canada"/>
              </a:rPr>
              <a:t>03.</a:t>
            </a:r>
            <a:endParaRPr sz="4100" b="1" i="0" u="none" strike="noStrike" cap="none" dirty="0">
              <a:solidFill>
                <a:srgbClr val="B198DF"/>
              </a:solidFill>
              <a:latin typeface="Radio Canada"/>
              <a:ea typeface="Radio Canada"/>
              <a:cs typeface="Radio Canada"/>
              <a:sym typeface="Radio Canada"/>
            </a:endParaRPr>
          </a:p>
        </p:txBody>
      </p:sp>
      <p:sp>
        <p:nvSpPr>
          <p:cNvPr id="236" name="Google Shape;236;p12"/>
          <p:cNvSpPr txBox="1"/>
          <p:nvPr/>
        </p:nvSpPr>
        <p:spPr>
          <a:xfrm>
            <a:off x="913225" y="2041088"/>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IA GENERATIVA,</a:t>
            </a:r>
          </a:p>
          <a:p>
            <a:pPr marL="0" marR="0" lvl="0" indent="0" algn="l" rtl="0">
              <a:lnSpc>
                <a:spcPct val="100000"/>
              </a:lnSpc>
              <a:spcBef>
                <a:spcPts val="0"/>
              </a:spcBef>
              <a:spcAft>
                <a:spcPts val="0"/>
              </a:spcAft>
              <a:buClr>
                <a:srgbClr val="000000"/>
              </a:buClr>
              <a:buSzPts val="1400"/>
              <a:buFont typeface="Arial"/>
              <a:buNone/>
            </a:pPr>
            <a:r>
              <a:rPr lang="pt-BR" b="1" dirty="0">
                <a:solidFill>
                  <a:srgbClr val="090909"/>
                </a:solidFill>
                <a:latin typeface="Radio Canada Light"/>
                <a:ea typeface="Radio Canada Light"/>
                <a:cs typeface="Radio Canada Light"/>
                <a:sym typeface="Radio Canada Light"/>
              </a:rPr>
              <a:t>Onde estamos? </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7" name="Google Shape;237;p12"/>
          <p:cNvSpPr txBox="1"/>
          <p:nvPr/>
        </p:nvSpPr>
        <p:spPr>
          <a:xfrm>
            <a:off x="6132339" y="3269881"/>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Danos sociais</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Uso indevido</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Perda de controle</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8" name="Google Shape;238;p12"/>
          <p:cNvSpPr txBox="1"/>
          <p:nvPr/>
        </p:nvSpPr>
        <p:spPr>
          <a:xfrm>
            <a:off x="3536019" y="2653580"/>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r>
              <a:rPr lang="pt-BR" sz="1400" b="1" i="0" u="none" strike="noStrike" cap="none" dirty="0">
                <a:solidFill>
                  <a:srgbClr val="090909"/>
                </a:solidFill>
                <a:latin typeface="Radio Canada Light"/>
                <a:ea typeface="Radio Canada Light"/>
                <a:cs typeface="Radio Canada Light"/>
                <a:sym typeface="Radio Canada Light"/>
              </a:rPr>
              <a:t>Riscos Transversais </a:t>
            </a:r>
          </a:p>
        </p:txBody>
      </p:sp>
      <p:sp>
        <p:nvSpPr>
          <p:cNvPr id="240" name="Google Shape;240;p12"/>
          <p:cNvSpPr txBox="1"/>
          <p:nvPr/>
        </p:nvSpPr>
        <p:spPr>
          <a:xfrm>
            <a:off x="913228" y="427125"/>
            <a:ext cx="3006290" cy="484734"/>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2700"/>
              <a:buFont typeface="Arial"/>
              <a:buNone/>
            </a:pPr>
            <a:r>
              <a:rPr lang="pt-BR" sz="2700" b="1" dirty="0">
                <a:solidFill>
                  <a:srgbClr val="2E2B38"/>
                </a:solidFill>
                <a:latin typeface="Radio Canada"/>
                <a:ea typeface="Radio Canada"/>
                <a:cs typeface="Radio Canada"/>
                <a:sym typeface="Radio Canada"/>
              </a:rPr>
              <a:t>02.</a:t>
            </a:r>
            <a:endParaRPr sz="2700" b="1" i="0" u="none" strike="noStrike" cap="none" dirty="0">
              <a:solidFill>
                <a:srgbClr val="2E2B38"/>
              </a:solidFill>
              <a:latin typeface="Radio Canada"/>
              <a:ea typeface="Radio Canada"/>
              <a:cs typeface="Radio Canada"/>
              <a:sym typeface="Radio Canada"/>
            </a:endParaRPr>
          </a:p>
        </p:txBody>
      </p:sp>
      <p:grpSp>
        <p:nvGrpSpPr>
          <p:cNvPr id="241" name="Google Shape;241;p12"/>
          <p:cNvGrpSpPr/>
          <p:nvPr/>
        </p:nvGrpSpPr>
        <p:grpSpPr>
          <a:xfrm>
            <a:off x="6944404" y="552852"/>
            <a:ext cx="1545421" cy="345557"/>
            <a:chOff x="6944404" y="1057377"/>
            <a:chExt cx="1545421" cy="345557"/>
          </a:xfrm>
        </p:grpSpPr>
        <p:pic>
          <p:nvPicPr>
            <p:cNvPr id="242" name="Google Shape;242;p12"/>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243" name="Google Shape;243;p12"/>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244" name="Google Shape;244;p12"/>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Rectangle 1">
            <a:extLst>
              <a:ext uri="{FF2B5EF4-FFF2-40B4-BE49-F238E27FC236}">
                <a16:creationId xmlns:a16="http://schemas.microsoft.com/office/drawing/2014/main" id="{876B6EF3-F655-8041-7151-64646D6C93B4}"/>
              </a:ext>
            </a:extLst>
          </p:cNvPr>
          <p:cNvSpPr/>
          <p:nvPr/>
        </p:nvSpPr>
        <p:spPr>
          <a:xfrm>
            <a:off x="480431" y="1180900"/>
            <a:ext cx="2240736" cy="3227942"/>
          </a:xfrm>
          <a:prstGeom prst="rect">
            <a:avLst/>
          </a:prstGeom>
          <a:solidFill>
            <a:schemeClr val="bg1">
              <a:alpha val="7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pt-BR"/>
          </a:p>
        </p:txBody>
      </p:sp>
      <p:sp>
        <p:nvSpPr>
          <p:cNvPr id="3" name="Rectangle 2">
            <a:extLst>
              <a:ext uri="{FF2B5EF4-FFF2-40B4-BE49-F238E27FC236}">
                <a16:creationId xmlns:a16="http://schemas.microsoft.com/office/drawing/2014/main" id="{D07E6AA8-3016-FB50-13EA-E88721C2BBF5}"/>
              </a:ext>
            </a:extLst>
          </p:cNvPr>
          <p:cNvSpPr/>
          <p:nvPr/>
        </p:nvSpPr>
        <p:spPr>
          <a:xfrm>
            <a:off x="6061189" y="1655910"/>
            <a:ext cx="2240736" cy="3227942"/>
          </a:xfrm>
          <a:prstGeom prst="rect">
            <a:avLst/>
          </a:prstGeom>
          <a:solidFill>
            <a:schemeClr val="bg1">
              <a:alpha val="7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478891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i="0" u="none" strike="noStrike" cap="none" dirty="0">
                <a:solidFill>
                  <a:schemeClr val="dk1"/>
                </a:solidFill>
                <a:latin typeface="Radio Canada"/>
                <a:ea typeface="Radio Canada"/>
                <a:cs typeface="Radio Canada"/>
                <a:sym typeface="Radio Canada"/>
              </a:rPr>
              <a:t>Riscos da IA de Fronteira</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4" name="TextBox 3">
            <a:extLst>
              <a:ext uri="{FF2B5EF4-FFF2-40B4-BE49-F238E27FC236}">
                <a16:creationId xmlns:a16="http://schemas.microsoft.com/office/drawing/2014/main" id="{BC4B8BAA-D924-2398-095C-F76962E339DC}"/>
              </a:ext>
            </a:extLst>
          </p:cNvPr>
          <p:cNvSpPr txBox="1"/>
          <p:nvPr/>
        </p:nvSpPr>
        <p:spPr>
          <a:xfrm>
            <a:off x="459529" y="4469232"/>
            <a:ext cx="8798561" cy="430887"/>
          </a:xfrm>
          <a:prstGeom prst="rect">
            <a:avLst/>
          </a:prstGeom>
          <a:noFill/>
        </p:spPr>
        <p:txBody>
          <a:bodyPr wrap="square">
            <a:spAutoFit/>
          </a:bodyPr>
          <a:lstStyle/>
          <a:p>
            <a:r>
              <a:rPr lang="en-US" sz="1100" dirty="0">
                <a:effectLst/>
                <a:latin typeface="Arial" panose="020B0604020202020204" pitchFamily="34" charset="0"/>
                <a:ea typeface="Calibri" panose="020F0502020204030204" pitchFamily="34" charset="0"/>
              </a:rPr>
              <a:t>GOV.UK. Frontier AI: capabilities and risks – discussion paper. From Department for Science, Innovation and Technology, 2023. </a:t>
            </a:r>
            <a:r>
              <a:rPr lang="pt-BR" sz="1100" dirty="0">
                <a:effectLst/>
                <a:latin typeface="Arial" panose="020B0604020202020204" pitchFamily="34" charset="0"/>
                <a:ea typeface="Calibri" panose="020F0502020204030204" pitchFamily="34" charset="0"/>
              </a:rPr>
              <a:t>Disponível em: </a:t>
            </a:r>
            <a:r>
              <a:rPr lang="pt-BR" sz="1100" u="sng" dirty="0">
                <a:solidFill>
                  <a:srgbClr val="0000FF"/>
                </a:solidFill>
                <a:effectLst/>
                <a:latin typeface="Arial" panose="020B0604020202020204" pitchFamily="34" charset="0"/>
                <a:ea typeface="Calibri" panose="020F0502020204030204" pitchFamily="34" charset="0"/>
                <a:hlinkClick r:id="rId5"/>
              </a:rPr>
              <a:t>https://www.gov.uk/</a:t>
            </a:r>
            <a:r>
              <a:rPr lang="pt-BR" sz="1100" u="sng" dirty="0" err="1">
                <a:solidFill>
                  <a:srgbClr val="0000FF"/>
                </a:solidFill>
                <a:effectLst/>
                <a:latin typeface="Arial" panose="020B0604020202020204" pitchFamily="34" charset="0"/>
                <a:ea typeface="Calibri" panose="020F0502020204030204" pitchFamily="34" charset="0"/>
                <a:hlinkClick r:id="rId5"/>
              </a:rPr>
              <a:t>government</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publications</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frontier</a:t>
            </a:r>
            <a:r>
              <a:rPr lang="pt-BR" sz="1100" u="sng" dirty="0">
                <a:solidFill>
                  <a:srgbClr val="0000FF"/>
                </a:solidFill>
                <a:effectLst/>
                <a:latin typeface="Arial" panose="020B0604020202020204" pitchFamily="34" charset="0"/>
                <a:ea typeface="Calibri" panose="020F0502020204030204" pitchFamily="34" charset="0"/>
                <a:hlinkClick r:id="rId5"/>
              </a:rPr>
              <a:t>-ai-</a:t>
            </a:r>
            <a:r>
              <a:rPr lang="pt-BR" sz="1100" u="sng" dirty="0" err="1">
                <a:solidFill>
                  <a:srgbClr val="0000FF"/>
                </a:solidFill>
                <a:effectLst/>
                <a:latin typeface="Arial" panose="020B0604020202020204" pitchFamily="34" charset="0"/>
                <a:ea typeface="Calibri" panose="020F0502020204030204" pitchFamily="34" charset="0"/>
                <a:hlinkClick r:id="rId5"/>
              </a:rPr>
              <a:t>capabilities</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and-risks-discussion-paper</a:t>
            </a:r>
            <a:r>
              <a:rPr lang="pt-BR" sz="1100" dirty="0">
                <a:effectLst/>
                <a:latin typeface="Arial" panose="020B0604020202020204" pitchFamily="34" charset="0"/>
                <a:ea typeface="Calibri" panose="020F0502020204030204" pitchFamily="34" charset="0"/>
              </a:rPr>
              <a:t>. </a:t>
            </a:r>
            <a:endParaRPr lang="pt-BR" sz="100" dirty="0"/>
          </a:p>
        </p:txBody>
      </p:sp>
      <p:sp>
        <p:nvSpPr>
          <p:cNvPr id="2" name="TextBox 1">
            <a:extLst>
              <a:ext uri="{FF2B5EF4-FFF2-40B4-BE49-F238E27FC236}">
                <a16:creationId xmlns:a16="http://schemas.microsoft.com/office/drawing/2014/main" id="{DCD95A78-BEAC-EB6D-DB06-883139EA06EF}"/>
              </a:ext>
            </a:extLst>
          </p:cNvPr>
          <p:cNvSpPr txBox="1"/>
          <p:nvPr/>
        </p:nvSpPr>
        <p:spPr>
          <a:xfrm>
            <a:off x="572417" y="1461202"/>
            <a:ext cx="5666457" cy="2523768"/>
          </a:xfrm>
          <a:prstGeom prst="rect">
            <a:avLst/>
          </a:prstGeom>
          <a:noFill/>
        </p:spPr>
        <p:txBody>
          <a:bodyPr wrap="square">
            <a:spAutoFit/>
          </a:bodyPr>
          <a:lstStyle/>
          <a:p>
            <a:r>
              <a:rPr lang="pt-BR" sz="1600" b="0" i="0" u="none" strike="noStrike" dirty="0">
                <a:effectLst/>
              </a:rPr>
              <a:t>Devemos compreender os riscos associados à IA de fronteira para aceder e aproveitar com segurança as oportunidades e benefícios que a tecnologia traz.</a:t>
            </a:r>
          </a:p>
          <a:p>
            <a:endParaRPr lang="pt-BR" sz="1600" b="0" i="0" u="none" strike="noStrike" dirty="0">
              <a:effectLst/>
            </a:endParaRPr>
          </a:p>
          <a:p>
            <a:r>
              <a:rPr lang="pt-BR" sz="1600" b="0" i="0" u="none" strike="noStrike" dirty="0">
                <a:effectLst/>
              </a:rPr>
              <a:t>• </a:t>
            </a:r>
            <a:r>
              <a:rPr lang="pt-BR" sz="1600" b="0" i="0" u="none" strike="noStrike" dirty="0">
                <a:solidFill>
                  <a:schemeClr val="accent3">
                    <a:lumMod val="75000"/>
                  </a:schemeClr>
                </a:solidFill>
                <a:effectLst/>
              </a:rPr>
              <a:t>Riscos Transversais</a:t>
            </a:r>
          </a:p>
          <a:p>
            <a:pPr lvl="1"/>
            <a:r>
              <a:rPr lang="pt-BR" b="0" i="1" u="none" strike="noStrike" dirty="0">
                <a:effectLst/>
              </a:rPr>
              <a:t>Condições técnicas e sociais que podem agravar uma série de riscos específicos</a:t>
            </a:r>
          </a:p>
          <a:p>
            <a:r>
              <a:rPr lang="pt-BR" sz="1600" b="0" i="0" u="none" strike="noStrike" dirty="0">
                <a:effectLst/>
              </a:rPr>
              <a:t>• </a:t>
            </a:r>
            <a:r>
              <a:rPr lang="pt-BR" sz="1600" b="0" i="0" u="none" strike="noStrike" dirty="0">
                <a:solidFill>
                  <a:schemeClr val="accent3">
                    <a:lumMod val="75000"/>
                  </a:schemeClr>
                </a:solidFill>
                <a:effectLst/>
              </a:rPr>
              <a:t>Danos sociais</a:t>
            </a:r>
          </a:p>
          <a:p>
            <a:r>
              <a:rPr lang="pt-BR" sz="1600" b="0" i="0" u="none" strike="noStrike" dirty="0">
                <a:effectLst/>
              </a:rPr>
              <a:t>• </a:t>
            </a:r>
            <a:r>
              <a:rPr lang="pt-BR" sz="1600" b="0" i="0" u="none" strike="noStrike" dirty="0">
                <a:solidFill>
                  <a:schemeClr val="accent3">
                    <a:lumMod val="75000"/>
                  </a:schemeClr>
                </a:solidFill>
                <a:effectLst/>
              </a:rPr>
              <a:t>Uso indevido</a:t>
            </a:r>
          </a:p>
          <a:p>
            <a:r>
              <a:rPr lang="pt-BR" sz="1600" b="0" i="0" u="none" strike="noStrike" dirty="0">
                <a:effectLst/>
              </a:rPr>
              <a:t>• </a:t>
            </a:r>
            <a:r>
              <a:rPr lang="pt-BR" sz="1600" b="0" i="0" u="none" strike="noStrike" dirty="0">
                <a:solidFill>
                  <a:schemeClr val="accent3">
                    <a:lumMod val="75000"/>
                  </a:schemeClr>
                </a:solidFill>
                <a:effectLst/>
              </a:rPr>
              <a:t>Perda de controle</a:t>
            </a:r>
          </a:p>
        </p:txBody>
      </p:sp>
      <p:pic>
        <p:nvPicPr>
          <p:cNvPr id="7" name="Picture 6">
            <a:extLst>
              <a:ext uri="{FF2B5EF4-FFF2-40B4-BE49-F238E27FC236}">
                <a16:creationId xmlns:a16="http://schemas.microsoft.com/office/drawing/2014/main" id="{60E18705-6233-5978-3CAC-9C2C8DB7D74B}"/>
              </a:ext>
            </a:extLst>
          </p:cNvPr>
          <p:cNvPicPr>
            <a:picLocks noChangeAspect="1"/>
          </p:cNvPicPr>
          <p:nvPr/>
        </p:nvPicPr>
        <p:blipFill>
          <a:blip r:embed="rId6"/>
          <a:stretch>
            <a:fillRect/>
          </a:stretch>
        </p:blipFill>
        <p:spPr>
          <a:xfrm>
            <a:off x="6436370" y="1380409"/>
            <a:ext cx="1896008" cy="2120299"/>
          </a:xfrm>
          <a:prstGeom prst="rect">
            <a:avLst/>
          </a:prstGeom>
        </p:spPr>
      </p:pic>
    </p:spTree>
    <p:extLst>
      <p:ext uri="{BB962C8B-B14F-4D97-AF65-F5344CB8AC3E}">
        <p14:creationId xmlns:p14="http://schemas.microsoft.com/office/powerpoint/2010/main" val="2685926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1800" b="1" dirty="0">
                <a:solidFill>
                  <a:schemeClr val="dk1"/>
                </a:solidFill>
                <a:latin typeface="Radio Canada"/>
                <a:ea typeface="Radio Canada"/>
                <a:cs typeface="Radio Canada"/>
                <a:sym typeface="Radio Canada"/>
              </a:rPr>
              <a:t>Riscos Transversais: </a:t>
            </a:r>
            <a:r>
              <a:rPr lang="pt-BR" sz="2700" b="1" dirty="0">
                <a:solidFill>
                  <a:schemeClr val="dk1"/>
                </a:solidFill>
                <a:latin typeface="Radio Canada"/>
                <a:ea typeface="Radio Canada"/>
                <a:cs typeface="Radio Canada"/>
                <a:sym typeface="Radio Canada"/>
              </a:rPr>
              <a:t>Caixa Preta</a:t>
            </a:r>
          </a:p>
          <a:p>
            <a:pPr marL="0" marR="0" lvl="0" indent="0" algn="l" rtl="0">
              <a:lnSpc>
                <a:spcPct val="150000"/>
              </a:lnSpc>
              <a:spcBef>
                <a:spcPts val="0"/>
              </a:spcBef>
              <a:spcAft>
                <a:spcPts val="0"/>
              </a:spcAft>
              <a:buClr>
                <a:srgbClr val="000000"/>
              </a:buClr>
              <a:buSzPts val="2700"/>
              <a:buFont typeface="Arial"/>
              <a:buNone/>
            </a:pP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7" y="1727902"/>
            <a:ext cx="6571333" cy="2554545"/>
          </a:xfrm>
          <a:prstGeom prst="rect">
            <a:avLst/>
          </a:prstGeom>
          <a:noFill/>
        </p:spPr>
        <p:txBody>
          <a:bodyPr wrap="square">
            <a:spAutoFit/>
          </a:bodyPr>
          <a:lstStyle/>
          <a:p>
            <a:pPr marL="285750" indent="-285750">
              <a:buFont typeface="Arial" panose="020B0604020202020204" pitchFamily="34" charset="0"/>
              <a:buChar char="•"/>
            </a:pPr>
            <a:r>
              <a:rPr lang="pt-BR" sz="1600" b="0" i="0" u="none" strike="noStrike" dirty="0">
                <a:effectLst/>
              </a:rPr>
              <a:t>É difícil projetar modelos de fronteiras seguras em domínios abertos</a:t>
            </a:r>
          </a:p>
          <a:p>
            <a:pPr marL="285750" indent="-285750">
              <a:buFont typeface="Arial" panose="020B0604020202020204" pitchFamily="34" charset="0"/>
              <a:buChar char="•"/>
            </a:pPr>
            <a:r>
              <a:rPr lang="pt-BR" sz="1600" b="0" i="0" u="none" strike="noStrike" dirty="0">
                <a:effectLst/>
              </a:rPr>
              <a:t>Avaliar a segurança dos sistemas de IA de fronteira é um desafio aberto</a:t>
            </a:r>
          </a:p>
          <a:p>
            <a:pPr marL="457200" indent="-457200">
              <a:buFont typeface="Arial" panose="020B0604020202020204" pitchFamily="34" charset="0"/>
              <a:buChar char="•"/>
            </a:pPr>
            <a:endParaRPr lang="pt-BR" sz="1600" dirty="0"/>
          </a:p>
          <a:p>
            <a:pPr marL="742950" indent="-285750">
              <a:buFont typeface="Arial" panose="020B0604020202020204" pitchFamily="34" charset="0"/>
              <a:buChar char="•"/>
            </a:pPr>
            <a:r>
              <a:rPr lang="pt-BR" sz="1600" dirty="0">
                <a:solidFill>
                  <a:schemeClr val="accent3">
                    <a:lumMod val="75000"/>
                  </a:schemeClr>
                </a:solidFill>
                <a:latin typeface="GDS Transport"/>
              </a:rPr>
              <a:t>Sistemas de IA de fronteira não são robustos</a:t>
            </a:r>
          </a:p>
          <a:p>
            <a:pPr marL="742950" lvl="1" indent="-285750">
              <a:buFont typeface="Arial" panose="020B0604020202020204" pitchFamily="34" charset="0"/>
              <a:buChar char="•"/>
            </a:pPr>
            <a:r>
              <a:rPr lang="pt-BR" sz="1600" b="0" i="0" dirty="0">
                <a:solidFill>
                  <a:schemeClr val="accent3">
                    <a:lumMod val="75000"/>
                  </a:schemeClr>
                </a:solidFill>
                <a:effectLst/>
                <a:latin typeface="GDS Transport"/>
              </a:rPr>
              <a:t>“problema de especificação” </a:t>
            </a:r>
          </a:p>
          <a:p>
            <a:pPr marL="742950" lvl="1" indent="-285750">
              <a:buFont typeface="Arial" panose="020B0604020202020204" pitchFamily="34" charset="0"/>
              <a:buChar char="•"/>
            </a:pPr>
            <a:r>
              <a:rPr lang="pt-BR" sz="1600" b="0" i="0" dirty="0">
                <a:solidFill>
                  <a:schemeClr val="accent3">
                    <a:lumMod val="75000"/>
                  </a:schemeClr>
                </a:solidFill>
                <a:effectLst/>
                <a:latin typeface="GDS Transport"/>
              </a:rPr>
              <a:t>Os testes de segurança e a avaliação são ad hoc, sem padrões</a:t>
            </a:r>
          </a:p>
          <a:p>
            <a:pPr marL="742950" lvl="1" indent="-285750">
              <a:buFont typeface="Arial" panose="020B0604020202020204" pitchFamily="34" charset="0"/>
              <a:buChar char="•"/>
            </a:pPr>
            <a:r>
              <a:rPr lang="pt-BR" sz="1600" b="0" i="0" dirty="0">
                <a:solidFill>
                  <a:schemeClr val="accent3">
                    <a:lumMod val="75000"/>
                  </a:schemeClr>
                </a:solidFill>
                <a:effectLst/>
                <a:latin typeface="GDS Transport"/>
              </a:rPr>
              <a:t>Sistemas de IA de fronteira são “caixas pretas” para os seus desenvolvedores</a:t>
            </a:r>
            <a:endParaRPr lang="pt-BR" sz="1600" b="0" i="0" u="none" strike="noStrike" dirty="0">
              <a:solidFill>
                <a:schemeClr val="accent3">
                  <a:lumMod val="75000"/>
                </a:schemeClr>
              </a:solidFill>
              <a:effectLst/>
            </a:endParaRPr>
          </a:p>
        </p:txBody>
      </p:sp>
      <p:pic>
        <p:nvPicPr>
          <p:cNvPr id="7" name="Picture 6">
            <a:extLst>
              <a:ext uri="{FF2B5EF4-FFF2-40B4-BE49-F238E27FC236}">
                <a16:creationId xmlns:a16="http://schemas.microsoft.com/office/drawing/2014/main" id="{60E18705-6233-5978-3CAC-9C2C8DB7D74B}"/>
              </a:ext>
            </a:extLst>
          </p:cNvPr>
          <p:cNvPicPr>
            <a:picLocks noChangeAspect="1"/>
          </p:cNvPicPr>
          <p:nvPr/>
        </p:nvPicPr>
        <p:blipFill>
          <a:blip r:embed="rId5"/>
          <a:stretch>
            <a:fillRect/>
          </a:stretch>
        </p:blipFill>
        <p:spPr>
          <a:xfrm>
            <a:off x="7335474" y="1727902"/>
            <a:ext cx="1154352" cy="1290908"/>
          </a:xfrm>
          <a:prstGeom prst="rect">
            <a:avLst/>
          </a:prstGeom>
        </p:spPr>
      </p:pic>
    </p:spTree>
    <p:extLst>
      <p:ext uri="{BB962C8B-B14F-4D97-AF65-F5344CB8AC3E}">
        <p14:creationId xmlns:p14="http://schemas.microsoft.com/office/powerpoint/2010/main" val="1252765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1800" b="1" dirty="0">
                <a:solidFill>
                  <a:schemeClr val="dk1"/>
                </a:solidFill>
                <a:latin typeface="Radio Canada"/>
                <a:ea typeface="Radio Canada"/>
                <a:cs typeface="Radio Canada"/>
                <a:sym typeface="Radio Canada"/>
              </a:rPr>
              <a:t>Riscos Transversais: </a:t>
            </a:r>
            <a:r>
              <a:rPr lang="pt-BR" sz="2700" b="1" dirty="0">
                <a:solidFill>
                  <a:schemeClr val="dk1"/>
                </a:solidFill>
                <a:latin typeface="Radio Canada"/>
                <a:ea typeface="Radio Canada"/>
                <a:cs typeface="Radio Canada"/>
                <a:sym typeface="Radio Canada"/>
              </a:rPr>
              <a:t>Caixa Preta</a:t>
            </a: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7" y="1461202"/>
            <a:ext cx="7742908" cy="338554"/>
          </a:xfrm>
          <a:prstGeom prst="rect">
            <a:avLst/>
          </a:prstGeom>
          <a:noFill/>
        </p:spPr>
        <p:txBody>
          <a:bodyPr wrap="square">
            <a:spAutoFit/>
          </a:bodyPr>
          <a:lstStyle/>
          <a:p>
            <a:r>
              <a:rPr lang="pt-BR" sz="1600" b="0" i="0" u="none" strike="noStrike" dirty="0">
                <a:effectLst/>
              </a:rPr>
              <a:t>Sistemas de IA de fronteira são “caixas pretas” para os seus desenvolvedores</a:t>
            </a:r>
          </a:p>
        </p:txBody>
      </p:sp>
      <p:pic>
        <p:nvPicPr>
          <p:cNvPr id="3" name="Picture 2">
            <a:extLst>
              <a:ext uri="{FF2B5EF4-FFF2-40B4-BE49-F238E27FC236}">
                <a16:creationId xmlns:a16="http://schemas.microsoft.com/office/drawing/2014/main" id="{4B5A42BC-4EFB-4F4D-1AFC-4539F369F771}"/>
              </a:ext>
            </a:extLst>
          </p:cNvPr>
          <p:cNvPicPr>
            <a:picLocks noChangeAspect="1"/>
          </p:cNvPicPr>
          <p:nvPr/>
        </p:nvPicPr>
        <p:blipFill>
          <a:blip r:embed="rId5"/>
          <a:stretch>
            <a:fillRect/>
          </a:stretch>
        </p:blipFill>
        <p:spPr>
          <a:xfrm>
            <a:off x="5723178" y="2362549"/>
            <a:ext cx="2084216" cy="1575323"/>
          </a:xfrm>
          <a:prstGeom prst="rect">
            <a:avLst/>
          </a:prstGeom>
        </p:spPr>
      </p:pic>
      <p:pic>
        <p:nvPicPr>
          <p:cNvPr id="5" name="Picture 4">
            <a:extLst>
              <a:ext uri="{FF2B5EF4-FFF2-40B4-BE49-F238E27FC236}">
                <a16:creationId xmlns:a16="http://schemas.microsoft.com/office/drawing/2014/main" id="{21A19E7F-86EF-D53F-B11A-55E41D72A1F6}"/>
              </a:ext>
            </a:extLst>
          </p:cNvPr>
          <p:cNvPicPr>
            <a:picLocks noChangeAspect="1"/>
          </p:cNvPicPr>
          <p:nvPr/>
        </p:nvPicPr>
        <p:blipFill>
          <a:blip r:embed="rId6"/>
          <a:stretch>
            <a:fillRect/>
          </a:stretch>
        </p:blipFill>
        <p:spPr>
          <a:xfrm>
            <a:off x="1239167" y="2074311"/>
            <a:ext cx="3978899" cy="2151798"/>
          </a:xfrm>
          <a:prstGeom prst="rect">
            <a:avLst/>
          </a:prstGeom>
        </p:spPr>
      </p:pic>
    </p:spTree>
    <p:extLst>
      <p:ext uri="{BB962C8B-B14F-4D97-AF65-F5344CB8AC3E}">
        <p14:creationId xmlns:p14="http://schemas.microsoft.com/office/powerpoint/2010/main" val="21521156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456342"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1800" b="1" dirty="0">
                <a:solidFill>
                  <a:schemeClr val="dk1"/>
                </a:solidFill>
                <a:latin typeface="Radio Canada"/>
                <a:ea typeface="Radio Canada"/>
                <a:cs typeface="Radio Canada"/>
                <a:sym typeface="Radio Canada"/>
              </a:rPr>
              <a:t>Riscos Transversais: </a:t>
            </a:r>
          </a:p>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Controle | Rastreamento</a:t>
            </a: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7" y="1987758"/>
            <a:ext cx="6571333" cy="2062103"/>
          </a:xfrm>
          <a:prstGeom prst="rect">
            <a:avLst/>
          </a:prstGeom>
          <a:noFill/>
        </p:spPr>
        <p:txBody>
          <a:bodyPr wrap="square">
            <a:spAutoFit/>
          </a:bodyPr>
          <a:lstStyle/>
          <a:p>
            <a:r>
              <a:rPr lang="pt-BR" sz="1600" b="0" i="0" u="none" strike="noStrike" dirty="0">
                <a:effectLst/>
              </a:rPr>
              <a:t>Pode ser difícil rastrear como os sistemas de IA de fronteira são implantados ou usados</a:t>
            </a:r>
          </a:p>
          <a:p>
            <a:endParaRPr lang="pt-BR" sz="1600" b="0" i="0" u="none" strike="noStrike" dirty="0">
              <a:effectLst/>
            </a:endParaRPr>
          </a:p>
          <a:p>
            <a:pPr marL="742950" lvl="1" indent="-285750">
              <a:buFont typeface="Arial" panose="020B0604020202020204" pitchFamily="34" charset="0"/>
              <a:buChar char="•"/>
            </a:pPr>
            <a:r>
              <a:rPr lang="pt-BR" sz="1600" b="0" i="0" u="none" strike="noStrike" dirty="0">
                <a:solidFill>
                  <a:schemeClr val="accent3">
                    <a:lumMod val="75000"/>
                  </a:schemeClr>
                </a:solidFill>
                <a:effectLst/>
              </a:rPr>
              <a:t>Importante para monitorizar a utilização indevida, detectar avarias ou estabelecer responsabilidade por danos causados, em parte, por modelos de IA de fronteira.</a:t>
            </a:r>
          </a:p>
          <a:p>
            <a:pPr marL="742950" lvl="1" indent="-285750">
              <a:buFont typeface="Arial" panose="020B0604020202020204" pitchFamily="34" charset="0"/>
              <a:buChar char="•"/>
            </a:pPr>
            <a:r>
              <a:rPr lang="pt-BR" sz="1600" dirty="0">
                <a:solidFill>
                  <a:schemeClr val="accent3">
                    <a:lumMod val="75000"/>
                  </a:schemeClr>
                </a:solidFill>
              </a:rPr>
              <a:t>Sistemas de Código Abertos, Uso privado, APIs</a:t>
            </a:r>
          </a:p>
          <a:p>
            <a:pPr marL="742950" lvl="1" indent="-285750">
              <a:buFont typeface="Arial" panose="020B0604020202020204" pitchFamily="34" charset="0"/>
              <a:buChar char="•"/>
            </a:pPr>
            <a:r>
              <a:rPr lang="pt-BR" sz="1600" b="0" i="0" u="none" strike="noStrike" dirty="0">
                <a:solidFill>
                  <a:schemeClr val="accent3">
                    <a:lumMod val="75000"/>
                  </a:schemeClr>
                </a:solidFill>
                <a:effectLst/>
              </a:rPr>
              <a:t>Problemas </a:t>
            </a:r>
            <a:r>
              <a:rPr lang="pt-BR" sz="1600" dirty="0">
                <a:solidFill>
                  <a:schemeClr val="accent3">
                    <a:lumMod val="75000"/>
                  </a:schemeClr>
                </a:solidFill>
              </a:rPr>
              <a:t>em vários pontos da cadeia</a:t>
            </a:r>
            <a:endParaRPr lang="pt-BR" sz="1600" b="0" i="0" u="none" strike="noStrike" dirty="0">
              <a:solidFill>
                <a:schemeClr val="accent3">
                  <a:lumMod val="75000"/>
                </a:schemeClr>
              </a:solidFill>
              <a:effectLst/>
            </a:endParaRPr>
          </a:p>
        </p:txBody>
      </p:sp>
      <p:pic>
        <p:nvPicPr>
          <p:cNvPr id="7" name="Picture 6">
            <a:extLst>
              <a:ext uri="{FF2B5EF4-FFF2-40B4-BE49-F238E27FC236}">
                <a16:creationId xmlns:a16="http://schemas.microsoft.com/office/drawing/2014/main" id="{60E18705-6233-5978-3CAC-9C2C8DB7D74B}"/>
              </a:ext>
            </a:extLst>
          </p:cNvPr>
          <p:cNvPicPr>
            <a:picLocks noChangeAspect="1"/>
          </p:cNvPicPr>
          <p:nvPr/>
        </p:nvPicPr>
        <p:blipFill>
          <a:blip r:embed="rId5"/>
          <a:stretch>
            <a:fillRect/>
          </a:stretch>
        </p:blipFill>
        <p:spPr>
          <a:xfrm>
            <a:off x="7335474" y="1727902"/>
            <a:ext cx="1154352" cy="1290908"/>
          </a:xfrm>
          <a:prstGeom prst="rect">
            <a:avLst/>
          </a:prstGeom>
        </p:spPr>
      </p:pic>
    </p:spTree>
    <p:extLst>
      <p:ext uri="{BB962C8B-B14F-4D97-AF65-F5344CB8AC3E}">
        <p14:creationId xmlns:p14="http://schemas.microsoft.com/office/powerpoint/2010/main" val="2025251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632614"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1800" b="1" dirty="0">
                <a:solidFill>
                  <a:schemeClr val="dk1"/>
                </a:solidFill>
                <a:latin typeface="Radio Canada"/>
                <a:ea typeface="Radio Canada"/>
                <a:cs typeface="Radio Canada"/>
                <a:sym typeface="Radio Canada"/>
              </a:rPr>
              <a:t>Riscos Transversais: </a:t>
            </a:r>
            <a:r>
              <a:rPr lang="pt-BR" sz="2700" b="1" dirty="0">
                <a:solidFill>
                  <a:schemeClr val="dk1"/>
                </a:solidFill>
                <a:latin typeface="Radio Canada"/>
                <a:ea typeface="Radio Canada"/>
                <a:cs typeface="Radio Canada"/>
                <a:sym typeface="Radio Canada"/>
              </a:rPr>
              <a:t>Sistemas Abertos</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7" y="1461202"/>
            <a:ext cx="7742908" cy="584775"/>
          </a:xfrm>
          <a:prstGeom prst="rect">
            <a:avLst/>
          </a:prstGeom>
          <a:noFill/>
        </p:spPr>
        <p:txBody>
          <a:bodyPr wrap="square">
            <a:spAutoFit/>
          </a:bodyPr>
          <a:lstStyle/>
          <a:p>
            <a:pPr marL="285750" indent="-285750">
              <a:buFont typeface="Arial" panose="020B0604020202020204" pitchFamily="34" charset="0"/>
              <a:buChar char="•"/>
            </a:pPr>
            <a:r>
              <a:rPr lang="pt-BR" sz="1600" b="0" i="0" u="none" strike="noStrike" dirty="0">
                <a:effectLst/>
              </a:rPr>
              <a:t>Sistemas de Código Abertos, Uso privado, APIs</a:t>
            </a:r>
          </a:p>
          <a:p>
            <a:pPr marL="285750" indent="-285750">
              <a:buFont typeface="Arial" panose="020B0604020202020204" pitchFamily="34" charset="0"/>
              <a:buChar char="•"/>
            </a:pPr>
            <a:r>
              <a:rPr lang="pt-BR" sz="1600" b="0" i="0" u="none" strike="noStrike" dirty="0">
                <a:effectLst/>
              </a:rPr>
              <a:t>Problemas em vários pontos da cadeia</a:t>
            </a:r>
          </a:p>
        </p:txBody>
      </p:sp>
      <p:pic>
        <p:nvPicPr>
          <p:cNvPr id="6" name="Picture 5">
            <a:extLst>
              <a:ext uri="{FF2B5EF4-FFF2-40B4-BE49-F238E27FC236}">
                <a16:creationId xmlns:a16="http://schemas.microsoft.com/office/drawing/2014/main" id="{1B1DB2DA-EB91-3D2B-A084-9F57A16BA6D2}"/>
              </a:ext>
            </a:extLst>
          </p:cNvPr>
          <p:cNvPicPr>
            <a:picLocks noChangeAspect="1"/>
          </p:cNvPicPr>
          <p:nvPr/>
        </p:nvPicPr>
        <p:blipFill>
          <a:blip r:embed="rId5"/>
          <a:stretch>
            <a:fillRect/>
          </a:stretch>
        </p:blipFill>
        <p:spPr>
          <a:xfrm>
            <a:off x="3969912" y="2571750"/>
            <a:ext cx="2795374" cy="1553640"/>
          </a:xfrm>
          <a:prstGeom prst="rect">
            <a:avLst/>
          </a:prstGeom>
        </p:spPr>
      </p:pic>
      <p:pic>
        <p:nvPicPr>
          <p:cNvPr id="8" name="Picture 7">
            <a:extLst>
              <a:ext uri="{FF2B5EF4-FFF2-40B4-BE49-F238E27FC236}">
                <a16:creationId xmlns:a16="http://schemas.microsoft.com/office/drawing/2014/main" id="{045D9AE0-8038-1234-F4C1-AE00D40F4087}"/>
              </a:ext>
            </a:extLst>
          </p:cNvPr>
          <p:cNvPicPr>
            <a:picLocks noChangeAspect="1"/>
          </p:cNvPicPr>
          <p:nvPr/>
        </p:nvPicPr>
        <p:blipFill>
          <a:blip r:embed="rId6"/>
          <a:stretch>
            <a:fillRect/>
          </a:stretch>
        </p:blipFill>
        <p:spPr>
          <a:xfrm>
            <a:off x="775034" y="2597432"/>
            <a:ext cx="2795373" cy="1583043"/>
          </a:xfrm>
          <a:prstGeom prst="rect">
            <a:avLst/>
          </a:prstGeom>
        </p:spPr>
      </p:pic>
      <p:sp>
        <p:nvSpPr>
          <p:cNvPr id="9" name="TextBox 8">
            <a:extLst>
              <a:ext uri="{FF2B5EF4-FFF2-40B4-BE49-F238E27FC236}">
                <a16:creationId xmlns:a16="http://schemas.microsoft.com/office/drawing/2014/main" id="{0295E220-B1F5-6C63-DC44-09576FC419C8}"/>
              </a:ext>
            </a:extLst>
          </p:cNvPr>
          <p:cNvSpPr txBox="1"/>
          <p:nvPr/>
        </p:nvSpPr>
        <p:spPr>
          <a:xfrm>
            <a:off x="842542" y="4248921"/>
            <a:ext cx="3421886" cy="261610"/>
          </a:xfrm>
          <a:prstGeom prst="rect">
            <a:avLst/>
          </a:prstGeom>
          <a:noFill/>
        </p:spPr>
        <p:txBody>
          <a:bodyPr wrap="square">
            <a:spAutoFit/>
          </a:bodyPr>
          <a:lstStyle/>
          <a:p>
            <a:r>
              <a:rPr lang="pt-BR" sz="1100" dirty="0">
                <a:solidFill>
                  <a:schemeClr val="bg2"/>
                </a:solidFill>
                <a:hlinkClick r:id="rId7">
                  <a:extLst>
                    <a:ext uri="{A12FA001-AC4F-418D-AE19-62706E023703}">
                      <ahyp:hlinkClr xmlns:ahyp="http://schemas.microsoft.com/office/drawing/2018/hyperlinkcolor" val="tx"/>
                    </a:ext>
                  </a:extLst>
                </a:hlinkClick>
              </a:rPr>
              <a:t>https://huggingface.co/</a:t>
            </a:r>
            <a:r>
              <a:rPr lang="pt-BR" sz="1100" dirty="0">
                <a:solidFill>
                  <a:schemeClr val="bg2"/>
                </a:solidFill>
              </a:rPr>
              <a:t> </a:t>
            </a:r>
          </a:p>
        </p:txBody>
      </p:sp>
      <p:sp>
        <p:nvSpPr>
          <p:cNvPr id="10" name="TextBox 9">
            <a:extLst>
              <a:ext uri="{FF2B5EF4-FFF2-40B4-BE49-F238E27FC236}">
                <a16:creationId xmlns:a16="http://schemas.microsoft.com/office/drawing/2014/main" id="{000A32E2-07AB-E318-59A5-A176466D1F65}"/>
              </a:ext>
            </a:extLst>
          </p:cNvPr>
          <p:cNvSpPr txBox="1"/>
          <p:nvPr/>
        </p:nvSpPr>
        <p:spPr>
          <a:xfrm>
            <a:off x="3969912" y="4248921"/>
            <a:ext cx="2795374" cy="261610"/>
          </a:xfrm>
          <a:prstGeom prst="rect">
            <a:avLst/>
          </a:prstGeom>
          <a:noFill/>
        </p:spPr>
        <p:txBody>
          <a:bodyPr wrap="square">
            <a:spAutoFit/>
          </a:bodyPr>
          <a:lstStyle/>
          <a:p>
            <a:r>
              <a:rPr lang="pt-BR" sz="1100" dirty="0">
                <a:solidFill>
                  <a:schemeClr val="bg2"/>
                </a:solidFill>
                <a:hlinkClick r:id="rId8">
                  <a:extLst>
                    <a:ext uri="{A12FA001-AC4F-418D-AE19-62706E023703}">
                      <ahyp:hlinkClr xmlns:ahyp="http://schemas.microsoft.com/office/drawing/2018/hyperlinkcolor" val="tx"/>
                    </a:ext>
                  </a:extLst>
                </a:hlinkClick>
              </a:rPr>
              <a:t>https://chat.openai.com/gpts</a:t>
            </a:r>
            <a:r>
              <a:rPr lang="pt-BR" sz="1100" dirty="0">
                <a:solidFill>
                  <a:schemeClr val="bg2"/>
                </a:solidFill>
              </a:rPr>
              <a:t> </a:t>
            </a:r>
          </a:p>
        </p:txBody>
      </p:sp>
    </p:spTree>
    <p:extLst>
      <p:ext uri="{BB962C8B-B14F-4D97-AF65-F5344CB8AC3E}">
        <p14:creationId xmlns:p14="http://schemas.microsoft.com/office/powerpoint/2010/main" val="3179257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1800" b="1" dirty="0">
                <a:solidFill>
                  <a:schemeClr val="dk1"/>
                </a:solidFill>
                <a:latin typeface="Radio Canada"/>
                <a:ea typeface="Radio Canada"/>
                <a:cs typeface="Radio Canada"/>
                <a:sym typeface="Radio Canada"/>
              </a:rPr>
              <a:t>Riscos Transversais: </a:t>
            </a:r>
            <a:r>
              <a:rPr lang="pt-BR" sz="2700" b="1" dirty="0">
                <a:solidFill>
                  <a:schemeClr val="dk1"/>
                </a:solidFill>
                <a:latin typeface="Radio Canada"/>
                <a:ea typeface="Radio Canada"/>
                <a:cs typeface="Radio Canada"/>
                <a:sym typeface="Radio Canada"/>
              </a:rPr>
              <a:t>Falta de Padrões</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7" y="1461202"/>
            <a:ext cx="5497877" cy="2800767"/>
          </a:xfrm>
          <a:prstGeom prst="rect">
            <a:avLst/>
          </a:prstGeom>
          <a:noFill/>
        </p:spPr>
        <p:txBody>
          <a:bodyPr wrap="square">
            <a:spAutoFit/>
          </a:bodyPr>
          <a:lstStyle/>
          <a:p>
            <a:pPr marL="285750" indent="-285750">
              <a:buFont typeface="Arial" panose="020B0604020202020204" pitchFamily="34" charset="0"/>
              <a:buChar char="•"/>
            </a:pPr>
            <a:r>
              <a:rPr lang="pt-BR" sz="1600" b="0" i="0" u="none" strike="noStrike" dirty="0">
                <a:effectLst/>
              </a:rPr>
              <a:t>Os padrões de segurança de IA ainda não foram estabelecidos</a:t>
            </a:r>
          </a:p>
          <a:p>
            <a:pPr marL="285750" indent="-285750">
              <a:buFont typeface="Arial" panose="020B0604020202020204" pitchFamily="34" charset="0"/>
              <a:buChar char="•"/>
            </a:pPr>
            <a:r>
              <a:rPr lang="pt-BR" sz="1600" b="0" i="0" u="none" strike="noStrike" dirty="0">
                <a:effectLst/>
              </a:rPr>
              <a:t>Incentivos insuficientes para os criadores de IA investirem em medidas de mitigação de riscos</a:t>
            </a:r>
          </a:p>
          <a:p>
            <a:pPr marL="285750" indent="-285750">
              <a:buFont typeface="Arial" panose="020B0604020202020204" pitchFamily="34" charset="0"/>
              <a:buChar char="•"/>
            </a:pPr>
            <a:r>
              <a:rPr lang="pt-BR" sz="1600" b="0" i="0" u="none" strike="noStrike" dirty="0">
                <a:effectLst/>
              </a:rPr>
              <a:t>Pode haver concentração significativa de poder de mercado em IA</a:t>
            </a:r>
          </a:p>
          <a:p>
            <a:pPr marL="742950" lvl="1" indent="-285750">
              <a:buFont typeface="Arial" panose="020B0604020202020204" pitchFamily="34" charset="0"/>
              <a:buChar char="•"/>
            </a:pPr>
            <a:endParaRPr lang="pt-BR" sz="1600" b="0" i="0" u="none" strike="noStrike" dirty="0">
              <a:solidFill>
                <a:schemeClr val="accent3">
                  <a:lumMod val="75000"/>
                </a:schemeClr>
              </a:solidFill>
              <a:effectLst/>
            </a:endParaRPr>
          </a:p>
          <a:p>
            <a:pPr marL="742950" lvl="1" indent="-285750">
              <a:buFont typeface="Arial" panose="020B0604020202020204" pitchFamily="34" charset="0"/>
              <a:buChar char="•"/>
            </a:pPr>
            <a:r>
              <a:rPr lang="pt-BR" sz="1600" b="0" i="0" u="none" strike="noStrike" dirty="0">
                <a:solidFill>
                  <a:schemeClr val="accent3">
                    <a:lumMod val="75000"/>
                  </a:schemeClr>
                </a:solidFill>
                <a:effectLst/>
              </a:rPr>
              <a:t>Os altos custos iniciais associados ao treinamento de modelos de IA de ponta parecem criar economias de escala e barreiras significativas à entrada de participantes menores.</a:t>
            </a:r>
          </a:p>
        </p:txBody>
      </p:sp>
      <p:pic>
        <p:nvPicPr>
          <p:cNvPr id="3" name="Picture 2">
            <a:extLst>
              <a:ext uri="{FF2B5EF4-FFF2-40B4-BE49-F238E27FC236}">
                <a16:creationId xmlns:a16="http://schemas.microsoft.com/office/drawing/2014/main" id="{B7257152-7D6F-5952-D350-8013EAF9C0E5}"/>
              </a:ext>
            </a:extLst>
          </p:cNvPr>
          <p:cNvPicPr>
            <a:picLocks noChangeAspect="1"/>
          </p:cNvPicPr>
          <p:nvPr/>
        </p:nvPicPr>
        <p:blipFill>
          <a:blip r:embed="rId5"/>
          <a:stretch>
            <a:fillRect/>
          </a:stretch>
        </p:blipFill>
        <p:spPr>
          <a:xfrm>
            <a:off x="6288777" y="1320721"/>
            <a:ext cx="2337304" cy="3278045"/>
          </a:xfrm>
          <a:prstGeom prst="rect">
            <a:avLst/>
          </a:prstGeom>
        </p:spPr>
      </p:pic>
    </p:spTree>
    <p:extLst>
      <p:ext uri="{BB962C8B-B14F-4D97-AF65-F5344CB8AC3E}">
        <p14:creationId xmlns:p14="http://schemas.microsoft.com/office/powerpoint/2010/main" val="136584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1800" b="1" dirty="0">
                <a:solidFill>
                  <a:schemeClr val="dk1"/>
                </a:solidFill>
                <a:latin typeface="Radio Canada"/>
                <a:ea typeface="Radio Canada"/>
                <a:cs typeface="Radio Canada"/>
                <a:sym typeface="Radio Canada"/>
              </a:rPr>
              <a:t>Riscos Transversais: </a:t>
            </a:r>
            <a:r>
              <a:rPr lang="pt-BR" sz="2700" b="1" dirty="0">
                <a:solidFill>
                  <a:schemeClr val="dk1"/>
                </a:solidFill>
                <a:latin typeface="Radio Canada"/>
                <a:ea typeface="Radio Canada"/>
                <a:cs typeface="Radio Canada"/>
                <a:sym typeface="Wingdings" panose="05000000000000000000" pitchFamily="2" charset="2"/>
              </a:rPr>
              <a:t> </a:t>
            </a:r>
            <a:r>
              <a:rPr lang="pt-BR" sz="2700" b="1" dirty="0">
                <a:solidFill>
                  <a:schemeClr val="dk1"/>
                </a:solidFill>
                <a:latin typeface="Radio Canada"/>
                <a:ea typeface="Radio Canada"/>
                <a:cs typeface="Radio Canada"/>
                <a:sym typeface="Radio Canada"/>
              </a:rPr>
              <a:t>Outros Riscos</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7" y="1461202"/>
            <a:ext cx="5497877" cy="3016210"/>
          </a:xfrm>
          <a:prstGeom prst="rect">
            <a:avLst/>
          </a:prstGeom>
          <a:noFill/>
        </p:spPr>
        <p:txBody>
          <a:bodyPr wrap="square">
            <a:spAutoFit/>
          </a:bodyPr>
          <a:lstStyle/>
          <a:p>
            <a:r>
              <a:rPr lang="pt-BR" sz="1800" i="0" u="none" strike="noStrike" dirty="0">
                <a:effectLst/>
              </a:rPr>
              <a:t>Existe uma vasta gama de potenciais danos sociais decorrentes da utilização da IA.</a:t>
            </a:r>
          </a:p>
          <a:p>
            <a:endParaRPr lang="pt-BR" sz="1800" dirty="0">
              <a:solidFill>
                <a:schemeClr val="accent3">
                  <a:lumMod val="75000"/>
                </a:schemeClr>
              </a:solidFill>
            </a:endParaRPr>
          </a:p>
          <a:p>
            <a:r>
              <a:rPr lang="pt-BR" sz="1800" b="1" i="0" u="none" strike="noStrike" dirty="0">
                <a:solidFill>
                  <a:schemeClr val="accent3">
                    <a:lumMod val="75000"/>
                  </a:schemeClr>
                </a:solidFill>
                <a:effectLst/>
              </a:rPr>
              <a:t>Degradação do ambiente de informação</a:t>
            </a:r>
          </a:p>
          <a:p>
            <a:pPr marL="742950" lvl="1" indent="-285750">
              <a:buFont typeface="Arial" panose="020B0604020202020204" pitchFamily="34" charset="0"/>
              <a:buChar char="•"/>
            </a:pPr>
            <a:r>
              <a:rPr lang="pt-BR" sz="1600" dirty="0">
                <a:solidFill>
                  <a:schemeClr val="accent3">
                    <a:lumMod val="75000"/>
                  </a:schemeClr>
                </a:solidFill>
              </a:rPr>
              <a:t>Excesso de informações </a:t>
            </a:r>
            <a:r>
              <a:rPr lang="pt-BR" sz="1600" dirty="0">
                <a:solidFill>
                  <a:schemeClr val="accent3">
                    <a:lumMod val="75000"/>
                  </a:schemeClr>
                </a:solidFill>
                <a:sym typeface="Wingdings" panose="05000000000000000000" pitchFamily="2" charset="2"/>
              </a:rPr>
              <a:t> Economia de Atenção</a:t>
            </a:r>
          </a:p>
          <a:p>
            <a:pPr marL="742950" lvl="1" indent="-285750">
              <a:buFont typeface="Arial" panose="020B0604020202020204" pitchFamily="34" charset="0"/>
              <a:buChar char="•"/>
            </a:pPr>
            <a:r>
              <a:rPr lang="pt-BR" sz="1600" u="none" strike="noStrike" dirty="0">
                <a:solidFill>
                  <a:schemeClr val="accent3">
                    <a:lumMod val="75000"/>
                  </a:schemeClr>
                </a:solidFill>
                <a:effectLst/>
              </a:rPr>
              <a:t>Informações falsas podem</a:t>
            </a:r>
          </a:p>
          <a:p>
            <a:pPr marL="742950" lvl="1" indent="-285750">
              <a:buFont typeface="Arial" panose="020B0604020202020204" pitchFamily="34" charset="0"/>
              <a:buChar char="•"/>
            </a:pPr>
            <a:endParaRPr lang="pt-BR" sz="1600" u="none" strike="noStrike" dirty="0">
              <a:solidFill>
                <a:schemeClr val="accent3">
                  <a:lumMod val="75000"/>
                </a:schemeClr>
              </a:solidFill>
              <a:effectLst/>
            </a:endParaRPr>
          </a:p>
          <a:p>
            <a:pPr marL="1200150" lvl="2" indent="-285750">
              <a:buFont typeface="Arial" panose="020B0604020202020204" pitchFamily="34" charset="0"/>
              <a:buChar char="•"/>
            </a:pPr>
            <a:r>
              <a:rPr lang="pt-BR" dirty="0"/>
              <a:t>Incentivar indivíduos a tomar decisões perigosas</a:t>
            </a:r>
          </a:p>
          <a:p>
            <a:pPr marL="1200150" lvl="2" indent="-285750">
              <a:buFont typeface="Arial" panose="020B0604020202020204" pitchFamily="34" charset="0"/>
              <a:buChar char="•"/>
            </a:pPr>
            <a:r>
              <a:rPr lang="pt-BR" u="none" strike="noStrike" dirty="0">
                <a:effectLst/>
              </a:rPr>
              <a:t>Red</a:t>
            </a:r>
            <a:r>
              <a:rPr lang="pt-BR" dirty="0"/>
              <a:t>uzir a confiança em informações verdadeiras</a:t>
            </a:r>
          </a:p>
          <a:p>
            <a:pPr marL="1200150" lvl="2" indent="-285750">
              <a:buFont typeface="Arial" panose="020B0604020202020204" pitchFamily="34" charset="0"/>
              <a:buChar char="•"/>
            </a:pPr>
            <a:r>
              <a:rPr lang="pt-BR" dirty="0"/>
              <a:t>Contribuir para preconceitos sistêmicos</a:t>
            </a:r>
          </a:p>
          <a:p>
            <a:pPr marL="1200150" lvl="2" indent="-285750">
              <a:buFont typeface="Arial" panose="020B0604020202020204" pitchFamily="34" charset="0"/>
              <a:buChar char="•"/>
            </a:pPr>
            <a:r>
              <a:rPr lang="pt-BR" dirty="0"/>
              <a:t>Incentivar a divisão política e violência</a:t>
            </a:r>
          </a:p>
          <a:p>
            <a:pPr marL="1200150" lvl="2" indent="-285750">
              <a:buFont typeface="Arial" panose="020B0604020202020204" pitchFamily="34" charset="0"/>
              <a:buChar char="•"/>
            </a:pPr>
            <a:r>
              <a:rPr lang="pt-BR" dirty="0"/>
              <a:t>Exacerbar crises de saúde pública</a:t>
            </a:r>
            <a:endParaRPr lang="pt-BR" sz="1600" dirty="0"/>
          </a:p>
        </p:txBody>
      </p:sp>
      <p:pic>
        <p:nvPicPr>
          <p:cNvPr id="4" name="Picture 2" descr="A Brief History of Fake News | Center for Information Technology ...">
            <a:extLst>
              <a:ext uri="{FF2B5EF4-FFF2-40B4-BE49-F238E27FC236}">
                <a16:creationId xmlns:a16="http://schemas.microsoft.com/office/drawing/2014/main" id="{399897D0-A4A0-34B6-475B-C302C2E876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42489" y="1461202"/>
            <a:ext cx="2227819" cy="2524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3340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0"/>
        <p:cNvGrpSpPr/>
        <p:nvPr/>
      </p:nvGrpSpPr>
      <p:grpSpPr>
        <a:xfrm>
          <a:off x="0" y="0"/>
          <a:ext cx="0" cy="0"/>
          <a:chOff x="0" y="0"/>
          <a:chExt cx="0" cy="0"/>
        </a:xfrm>
      </p:grpSpPr>
      <p:sp>
        <p:nvSpPr>
          <p:cNvPr id="201" name="Google Shape;201;g2d3bd0afe82_0_0"/>
          <p:cNvSpPr txBox="1"/>
          <p:nvPr/>
        </p:nvSpPr>
        <p:spPr>
          <a:xfrm>
            <a:off x="519850" y="4311050"/>
            <a:ext cx="3165000" cy="27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800"/>
              <a:buFont typeface="Arial"/>
              <a:buNone/>
            </a:pPr>
            <a:r>
              <a:rPr lang="pt-BR" sz="800" b="0" i="0" u="none" strike="noStrike" cap="none">
                <a:solidFill>
                  <a:schemeClr val="dk1"/>
                </a:solidFill>
                <a:latin typeface="Radio Canada"/>
                <a:ea typeface="Radio Canada"/>
                <a:cs typeface="Radio Canada"/>
                <a:sym typeface="Radio Canada"/>
              </a:rPr>
              <a:t>Lorem ipsum dolor sit amet, consectetur adipiscing elit.</a:t>
            </a:r>
            <a:endParaRPr sz="800" b="0" i="0" u="none" strike="noStrike" cap="none">
              <a:solidFill>
                <a:schemeClr val="dk1"/>
              </a:solidFill>
              <a:latin typeface="Radio Canada"/>
              <a:ea typeface="Radio Canada"/>
              <a:cs typeface="Radio Canada"/>
              <a:sym typeface="Radio Canada"/>
            </a:endParaRPr>
          </a:p>
        </p:txBody>
      </p:sp>
      <p:pic>
        <p:nvPicPr>
          <p:cNvPr id="202" name="Google Shape;202;g2d3bd0afe82_0_0"/>
          <p:cNvPicPr preferRelativeResize="0"/>
          <p:nvPr/>
        </p:nvPicPr>
        <p:blipFill rotWithShape="1">
          <a:blip r:embed="rId4">
            <a:alphaModFix/>
          </a:blip>
          <a:srcRect/>
          <a:stretch/>
        </p:blipFill>
        <p:spPr>
          <a:xfrm>
            <a:off x="685225" y="572781"/>
            <a:ext cx="572320" cy="352800"/>
          </a:xfrm>
          <a:prstGeom prst="rect">
            <a:avLst/>
          </a:prstGeom>
          <a:noFill/>
          <a:ln>
            <a:noFill/>
          </a:ln>
        </p:spPr>
      </p:pic>
      <p:sp>
        <p:nvSpPr>
          <p:cNvPr id="203" name="Google Shape;203;g2d3bd0afe82_0_0"/>
          <p:cNvSpPr txBox="1"/>
          <p:nvPr/>
        </p:nvSpPr>
        <p:spPr>
          <a:xfrm>
            <a:off x="933663" y="1779675"/>
            <a:ext cx="3370500" cy="41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pt-BR">
                <a:solidFill>
                  <a:srgbClr val="2E2B38"/>
                </a:solidFill>
                <a:latin typeface="Radio Canada"/>
                <a:ea typeface="Radio Canada"/>
                <a:cs typeface="Radio Canada"/>
                <a:sym typeface="Radio Canada"/>
              </a:rPr>
              <a:t>H4CK4TON</a:t>
            </a:r>
            <a:endParaRPr sz="1400" i="0" u="none" strike="noStrike" cap="none">
              <a:solidFill>
                <a:srgbClr val="2E2B38"/>
              </a:solidFill>
              <a:latin typeface="Radio Canada"/>
              <a:ea typeface="Radio Canada"/>
              <a:cs typeface="Radio Canada"/>
              <a:sym typeface="Radio Canada"/>
            </a:endParaRPr>
          </a:p>
          <a:p>
            <a:pPr marL="0" marR="0" lvl="0" indent="0" algn="l" rtl="0">
              <a:lnSpc>
                <a:spcPct val="100000"/>
              </a:lnSpc>
              <a:spcBef>
                <a:spcPts val="0"/>
              </a:spcBef>
              <a:spcAft>
                <a:spcPts val="0"/>
              </a:spcAft>
              <a:buClr>
                <a:schemeClr val="dk1"/>
              </a:buClr>
              <a:buSzPts val="1100"/>
              <a:buFont typeface="Arial"/>
              <a:buNone/>
            </a:pPr>
            <a:endParaRPr sz="1400" i="0" u="none" strike="noStrike" cap="none">
              <a:solidFill>
                <a:srgbClr val="2E2B38"/>
              </a:solidFill>
              <a:latin typeface="Radio Canada"/>
              <a:ea typeface="Radio Canada"/>
              <a:cs typeface="Radio Canada"/>
              <a:sym typeface="Radio Canada"/>
            </a:endParaRPr>
          </a:p>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2E2B38"/>
              </a:solidFill>
              <a:latin typeface="Radio Canada"/>
              <a:ea typeface="Radio Canada"/>
              <a:cs typeface="Radio Canada"/>
              <a:sym typeface="Radio Canada"/>
            </a:endParaRPr>
          </a:p>
        </p:txBody>
      </p:sp>
      <p:sp>
        <p:nvSpPr>
          <p:cNvPr id="204" name="Google Shape;204;g2d3bd0afe82_0_0"/>
          <p:cNvSpPr txBox="1"/>
          <p:nvPr/>
        </p:nvSpPr>
        <p:spPr>
          <a:xfrm>
            <a:off x="552675" y="2079475"/>
            <a:ext cx="4123500" cy="1338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300"/>
              <a:buFont typeface="Arial"/>
              <a:buNone/>
            </a:pPr>
            <a:r>
              <a:rPr lang="pt-BR" sz="4300" b="1" dirty="0">
                <a:solidFill>
                  <a:srgbClr val="2E2B38"/>
                </a:solidFill>
                <a:latin typeface="Radio Canada"/>
                <a:ea typeface="Radio Canada"/>
                <a:cs typeface="Radio Canada"/>
                <a:sym typeface="Radio Canada"/>
              </a:rPr>
              <a:t>Soluções de IA Aplicada</a:t>
            </a:r>
            <a:endParaRPr sz="4300" b="1" dirty="0">
              <a:solidFill>
                <a:srgbClr val="2E2B38"/>
              </a:solidFill>
              <a:latin typeface="Radio Canada"/>
              <a:ea typeface="Radio Canada"/>
              <a:cs typeface="Radio Canada"/>
              <a:sym typeface="Radio Canada"/>
            </a:endParaRPr>
          </a:p>
        </p:txBody>
      </p:sp>
      <p:pic>
        <p:nvPicPr>
          <p:cNvPr id="205" name="Google Shape;205;g2d3bd0afe82_0_0"/>
          <p:cNvPicPr preferRelativeResize="0"/>
          <p:nvPr/>
        </p:nvPicPr>
        <p:blipFill rotWithShape="1">
          <a:blip r:embed="rId5">
            <a:alphaModFix/>
          </a:blip>
          <a:srcRect t="6369" b="6378"/>
          <a:stretch/>
        </p:blipFill>
        <p:spPr>
          <a:xfrm>
            <a:off x="609015" y="1830925"/>
            <a:ext cx="322775" cy="307925"/>
          </a:xfrm>
          <a:prstGeom prst="rect">
            <a:avLst/>
          </a:prstGeom>
          <a:noFill/>
          <a:ln>
            <a:noFill/>
          </a:ln>
        </p:spPr>
      </p:pic>
      <p:pic>
        <p:nvPicPr>
          <p:cNvPr id="206" name="Google Shape;206;g2d3bd0afe82_0_0"/>
          <p:cNvPicPr preferRelativeResize="0"/>
          <p:nvPr/>
        </p:nvPicPr>
        <p:blipFill rotWithShape="1">
          <a:blip r:embed="rId6">
            <a:alphaModFix/>
          </a:blip>
          <a:srcRect r="10"/>
          <a:stretch/>
        </p:blipFill>
        <p:spPr>
          <a:xfrm>
            <a:off x="1639876" y="609943"/>
            <a:ext cx="750377" cy="278475"/>
          </a:xfrm>
          <a:prstGeom prst="rect">
            <a:avLst/>
          </a:prstGeom>
          <a:noFill/>
          <a:ln>
            <a:noFill/>
          </a:ln>
        </p:spPr>
      </p:pic>
      <p:cxnSp>
        <p:nvCxnSpPr>
          <p:cNvPr id="207" name="Google Shape;207;g2d3bd0afe82_0_0"/>
          <p:cNvCxnSpPr/>
          <p:nvPr/>
        </p:nvCxnSpPr>
        <p:spPr>
          <a:xfrm>
            <a:off x="1448850" y="568431"/>
            <a:ext cx="0" cy="361500"/>
          </a:xfrm>
          <a:prstGeom prst="straightConnector1">
            <a:avLst/>
          </a:prstGeom>
          <a:noFill/>
          <a:ln w="9525" cap="flat" cmpd="sng">
            <a:solidFill>
              <a:srgbClr val="2E2B38"/>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2"/>
          <p:cNvSpPr txBox="1"/>
          <p:nvPr/>
        </p:nvSpPr>
        <p:spPr>
          <a:xfrm>
            <a:off x="3273840" y="2040510"/>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a:solidFill>
                  <a:srgbClr val="B198DF"/>
                </a:solidFill>
                <a:latin typeface="Radio Canada"/>
                <a:ea typeface="Radio Canada"/>
                <a:cs typeface="Radio Canada"/>
                <a:sym typeface="Radio Canada"/>
              </a:rPr>
              <a:t>02.</a:t>
            </a:r>
            <a:endParaRPr sz="4100" b="1" i="0" u="none" strike="noStrike" cap="none">
              <a:solidFill>
                <a:srgbClr val="B198DF"/>
              </a:solidFill>
              <a:latin typeface="Radio Canada"/>
              <a:ea typeface="Radio Canada"/>
              <a:cs typeface="Radio Canada"/>
              <a:sym typeface="Radio Canada"/>
            </a:endParaRPr>
          </a:p>
        </p:txBody>
      </p:sp>
      <p:sp>
        <p:nvSpPr>
          <p:cNvPr id="233" name="Google Shape;233;p12"/>
          <p:cNvSpPr txBox="1"/>
          <p:nvPr/>
        </p:nvSpPr>
        <p:spPr>
          <a:xfrm>
            <a:off x="651046" y="1407957"/>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a:solidFill>
                  <a:srgbClr val="B198DF"/>
                </a:solidFill>
                <a:latin typeface="Radio Canada"/>
                <a:ea typeface="Radio Canada"/>
                <a:cs typeface="Radio Canada"/>
                <a:sym typeface="Radio Canada"/>
              </a:rPr>
              <a:t>01.</a:t>
            </a:r>
            <a:endParaRPr sz="4100" b="1" i="0" u="none" strike="noStrike" cap="none">
              <a:solidFill>
                <a:srgbClr val="B198DF"/>
              </a:solidFill>
              <a:latin typeface="Radio Canada"/>
              <a:ea typeface="Radio Canada"/>
              <a:cs typeface="Radio Canada"/>
              <a:sym typeface="Radio Canada"/>
            </a:endParaRPr>
          </a:p>
        </p:txBody>
      </p:sp>
      <p:sp>
        <p:nvSpPr>
          <p:cNvPr id="234" name="Google Shape;234;p12"/>
          <p:cNvSpPr txBox="1"/>
          <p:nvPr/>
        </p:nvSpPr>
        <p:spPr>
          <a:xfrm>
            <a:off x="5821220" y="2653580"/>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dirty="0">
                <a:solidFill>
                  <a:srgbClr val="B198DF"/>
                </a:solidFill>
                <a:latin typeface="Radio Canada"/>
                <a:ea typeface="Radio Canada"/>
                <a:cs typeface="Radio Canada"/>
                <a:sym typeface="Radio Canada"/>
              </a:rPr>
              <a:t>03.</a:t>
            </a:r>
            <a:endParaRPr sz="4100" b="1" i="0" u="none" strike="noStrike" cap="none" dirty="0">
              <a:solidFill>
                <a:srgbClr val="B198DF"/>
              </a:solidFill>
              <a:latin typeface="Radio Canada"/>
              <a:ea typeface="Radio Canada"/>
              <a:cs typeface="Radio Canada"/>
              <a:sym typeface="Radio Canada"/>
            </a:endParaRPr>
          </a:p>
        </p:txBody>
      </p:sp>
      <p:sp>
        <p:nvSpPr>
          <p:cNvPr id="236" name="Google Shape;236;p12"/>
          <p:cNvSpPr txBox="1"/>
          <p:nvPr/>
        </p:nvSpPr>
        <p:spPr>
          <a:xfrm>
            <a:off x="913225" y="2041088"/>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IA GENERATIVA,</a:t>
            </a:r>
          </a:p>
          <a:p>
            <a:pPr marL="0" marR="0" lvl="0" indent="0" algn="l" rtl="0">
              <a:lnSpc>
                <a:spcPct val="100000"/>
              </a:lnSpc>
              <a:spcBef>
                <a:spcPts val="0"/>
              </a:spcBef>
              <a:spcAft>
                <a:spcPts val="0"/>
              </a:spcAft>
              <a:buClr>
                <a:srgbClr val="000000"/>
              </a:buClr>
              <a:buSzPts val="1400"/>
              <a:buFont typeface="Arial"/>
              <a:buNone/>
            </a:pPr>
            <a:r>
              <a:rPr lang="pt-BR" b="1" dirty="0">
                <a:solidFill>
                  <a:srgbClr val="090909"/>
                </a:solidFill>
                <a:latin typeface="Radio Canada Light"/>
                <a:ea typeface="Radio Canada Light"/>
                <a:cs typeface="Radio Canada Light"/>
                <a:sym typeface="Radio Canada Light"/>
              </a:rPr>
              <a:t>Onde estamos? </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7" name="Google Shape;237;p12"/>
          <p:cNvSpPr txBox="1"/>
          <p:nvPr/>
        </p:nvSpPr>
        <p:spPr>
          <a:xfrm>
            <a:off x="6132339" y="3269881"/>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Danos sociais</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Uso indevido</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Perda de controle</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8" name="Google Shape;238;p12"/>
          <p:cNvSpPr txBox="1"/>
          <p:nvPr/>
        </p:nvSpPr>
        <p:spPr>
          <a:xfrm>
            <a:off x="3536019" y="2653580"/>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r>
              <a:rPr lang="pt-BR" sz="1400" b="1" i="0" u="none" strike="noStrike" cap="none" dirty="0">
                <a:solidFill>
                  <a:srgbClr val="090909"/>
                </a:solidFill>
                <a:latin typeface="Radio Canada Light"/>
                <a:ea typeface="Radio Canada Light"/>
                <a:cs typeface="Radio Canada Light"/>
                <a:sym typeface="Radio Canada Light"/>
              </a:rPr>
              <a:t>Riscos Transversais </a:t>
            </a:r>
          </a:p>
        </p:txBody>
      </p:sp>
      <p:sp>
        <p:nvSpPr>
          <p:cNvPr id="240" name="Google Shape;240;p12"/>
          <p:cNvSpPr txBox="1"/>
          <p:nvPr/>
        </p:nvSpPr>
        <p:spPr>
          <a:xfrm>
            <a:off x="913228" y="427125"/>
            <a:ext cx="3006290" cy="484734"/>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2700"/>
              <a:buFont typeface="Arial"/>
              <a:buNone/>
            </a:pPr>
            <a:r>
              <a:rPr lang="pt-BR" sz="2700" b="1" dirty="0">
                <a:solidFill>
                  <a:srgbClr val="2E2B38"/>
                </a:solidFill>
                <a:latin typeface="Radio Canada"/>
                <a:ea typeface="Radio Canada"/>
                <a:cs typeface="Radio Canada"/>
                <a:sym typeface="Radio Canada"/>
              </a:rPr>
              <a:t>03.</a:t>
            </a:r>
            <a:endParaRPr sz="2700" b="1" i="0" u="none" strike="noStrike" cap="none" dirty="0">
              <a:solidFill>
                <a:srgbClr val="2E2B38"/>
              </a:solidFill>
              <a:latin typeface="Radio Canada"/>
              <a:ea typeface="Radio Canada"/>
              <a:cs typeface="Radio Canada"/>
              <a:sym typeface="Radio Canada"/>
            </a:endParaRPr>
          </a:p>
        </p:txBody>
      </p:sp>
      <p:grpSp>
        <p:nvGrpSpPr>
          <p:cNvPr id="241" name="Google Shape;241;p12"/>
          <p:cNvGrpSpPr/>
          <p:nvPr/>
        </p:nvGrpSpPr>
        <p:grpSpPr>
          <a:xfrm>
            <a:off x="6944404" y="552852"/>
            <a:ext cx="1545421" cy="345557"/>
            <a:chOff x="6944404" y="1057377"/>
            <a:chExt cx="1545421" cy="345557"/>
          </a:xfrm>
        </p:grpSpPr>
        <p:pic>
          <p:nvPicPr>
            <p:cNvPr id="242" name="Google Shape;242;p12"/>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243" name="Google Shape;243;p12"/>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244" name="Google Shape;244;p12"/>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Rectangle 1">
            <a:extLst>
              <a:ext uri="{FF2B5EF4-FFF2-40B4-BE49-F238E27FC236}">
                <a16:creationId xmlns:a16="http://schemas.microsoft.com/office/drawing/2014/main" id="{876B6EF3-F655-8041-7151-64646D6C93B4}"/>
              </a:ext>
            </a:extLst>
          </p:cNvPr>
          <p:cNvSpPr/>
          <p:nvPr/>
        </p:nvSpPr>
        <p:spPr>
          <a:xfrm>
            <a:off x="480430" y="1180900"/>
            <a:ext cx="4851733" cy="3227942"/>
          </a:xfrm>
          <a:prstGeom prst="rect">
            <a:avLst/>
          </a:prstGeom>
          <a:solidFill>
            <a:schemeClr val="bg1">
              <a:alpha val="7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pt-BR"/>
          </a:p>
        </p:txBody>
      </p:sp>
      <p:grpSp>
        <p:nvGrpSpPr>
          <p:cNvPr id="4" name="Google Shape;1593;p24">
            <a:extLst>
              <a:ext uri="{FF2B5EF4-FFF2-40B4-BE49-F238E27FC236}">
                <a16:creationId xmlns:a16="http://schemas.microsoft.com/office/drawing/2014/main" id="{03888EE3-8B78-9515-A84A-46D04AADDC3A}"/>
              </a:ext>
            </a:extLst>
          </p:cNvPr>
          <p:cNvGrpSpPr/>
          <p:nvPr/>
        </p:nvGrpSpPr>
        <p:grpSpPr>
          <a:xfrm>
            <a:off x="6738260" y="2054998"/>
            <a:ext cx="513025" cy="434922"/>
            <a:chOff x="8069338" y="2643247"/>
            <a:chExt cx="293463" cy="240948"/>
          </a:xfrm>
        </p:grpSpPr>
        <p:sp>
          <p:nvSpPr>
            <p:cNvPr id="5" name="Google Shape;1594;p24">
              <a:extLst>
                <a:ext uri="{FF2B5EF4-FFF2-40B4-BE49-F238E27FC236}">
                  <a16:creationId xmlns:a16="http://schemas.microsoft.com/office/drawing/2014/main" id="{E4FC3430-CBAA-8F5D-CC6E-0AD80F20D74B}"/>
                </a:ext>
              </a:extLst>
            </p:cNvPr>
            <p:cNvSpPr/>
            <p:nvPr/>
          </p:nvSpPr>
          <p:spPr>
            <a:xfrm>
              <a:off x="8069338" y="2643247"/>
              <a:ext cx="293463" cy="240948"/>
            </a:xfrm>
            <a:custGeom>
              <a:avLst/>
              <a:gdLst/>
              <a:ahLst/>
              <a:cxnLst/>
              <a:rect l="l" t="t" r="r" b="b"/>
              <a:pathLst>
                <a:path w="142" h="117" extrusionOk="0">
                  <a:moveTo>
                    <a:pt x="110" y="117"/>
                  </a:moveTo>
                  <a:cubicBezTo>
                    <a:pt x="125" y="117"/>
                    <a:pt x="125" y="117"/>
                    <a:pt x="125" y="117"/>
                  </a:cubicBezTo>
                  <a:cubicBezTo>
                    <a:pt x="135" y="104"/>
                    <a:pt x="142" y="88"/>
                    <a:pt x="142" y="71"/>
                  </a:cubicBezTo>
                  <a:cubicBezTo>
                    <a:pt x="142" y="32"/>
                    <a:pt x="110" y="0"/>
                    <a:pt x="71" y="0"/>
                  </a:cubicBezTo>
                  <a:cubicBezTo>
                    <a:pt x="31" y="0"/>
                    <a:pt x="0" y="32"/>
                    <a:pt x="0" y="71"/>
                  </a:cubicBezTo>
                  <a:cubicBezTo>
                    <a:pt x="0" y="88"/>
                    <a:pt x="6" y="104"/>
                    <a:pt x="16" y="117"/>
                  </a:cubicBezTo>
                  <a:cubicBezTo>
                    <a:pt x="33" y="117"/>
                    <a:pt x="33" y="117"/>
                    <a:pt x="33" y="117"/>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 name="Google Shape;1595;p24">
              <a:extLst>
                <a:ext uri="{FF2B5EF4-FFF2-40B4-BE49-F238E27FC236}">
                  <a16:creationId xmlns:a16="http://schemas.microsoft.com/office/drawing/2014/main" id="{B86E41E1-592F-C394-752D-5A2C26E96BB4}"/>
                </a:ext>
              </a:extLst>
            </p:cNvPr>
            <p:cNvSpPr/>
            <p:nvPr/>
          </p:nvSpPr>
          <p:spPr>
            <a:xfrm>
              <a:off x="8195990" y="2770929"/>
              <a:ext cx="41100" cy="41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 name="Google Shape;1596;p24">
              <a:extLst>
                <a:ext uri="{FF2B5EF4-FFF2-40B4-BE49-F238E27FC236}">
                  <a16:creationId xmlns:a16="http://schemas.microsoft.com/office/drawing/2014/main" id="{E0980765-B04E-A0BA-BF7B-C7C659045E57}"/>
                </a:ext>
              </a:extLst>
            </p:cNvPr>
            <p:cNvCxnSpPr/>
            <p:nvPr/>
          </p:nvCxnSpPr>
          <p:spPr>
            <a:xfrm>
              <a:off x="8216584" y="2655603"/>
              <a:ext cx="0" cy="28800"/>
            </a:xfrm>
            <a:prstGeom prst="straightConnector1">
              <a:avLst/>
            </a:prstGeom>
            <a:noFill/>
            <a:ln w="9525" cap="rnd" cmpd="sng">
              <a:solidFill>
                <a:schemeClr val="dk1"/>
              </a:solidFill>
              <a:prstDash val="solid"/>
              <a:round/>
              <a:headEnd type="none" w="sm" len="sm"/>
              <a:tailEnd type="none" w="sm" len="sm"/>
            </a:ln>
          </p:spPr>
        </p:cxnSp>
        <p:cxnSp>
          <p:nvCxnSpPr>
            <p:cNvPr id="8" name="Google Shape;1597;p24">
              <a:extLst>
                <a:ext uri="{FF2B5EF4-FFF2-40B4-BE49-F238E27FC236}">
                  <a16:creationId xmlns:a16="http://schemas.microsoft.com/office/drawing/2014/main" id="{7B4D4A6B-AD00-4586-BF77-1CEB17924B95}"/>
                </a:ext>
              </a:extLst>
            </p:cNvPr>
            <p:cNvCxnSpPr/>
            <p:nvPr/>
          </p:nvCxnSpPr>
          <p:spPr>
            <a:xfrm rot="10800000">
              <a:off x="8329881" y="2791523"/>
              <a:ext cx="28800" cy="0"/>
            </a:xfrm>
            <a:prstGeom prst="straightConnector1">
              <a:avLst/>
            </a:prstGeom>
            <a:noFill/>
            <a:ln w="9525" cap="rnd" cmpd="sng">
              <a:solidFill>
                <a:schemeClr val="dk1"/>
              </a:solidFill>
              <a:prstDash val="solid"/>
              <a:round/>
              <a:headEnd type="none" w="sm" len="sm"/>
              <a:tailEnd type="none" w="sm" len="sm"/>
            </a:ln>
          </p:spPr>
        </p:cxnSp>
        <p:cxnSp>
          <p:nvCxnSpPr>
            <p:cNvPr id="9" name="Google Shape;1598;p24">
              <a:extLst>
                <a:ext uri="{FF2B5EF4-FFF2-40B4-BE49-F238E27FC236}">
                  <a16:creationId xmlns:a16="http://schemas.microsoft.com/office/drawing/2014/main" id="{6DB1FC08-6375-BFE3-BF5F-2DCDDF2072F3}"/>
                </a:ext>
              </a:extLst>
            </p:cNvPr>
            <p:cNvCxnSpPr/>
            <p:nvPr/>
          </p:nvCxnSpPr>
          <p:spPr>
            <a:xfrm rot="10800000">
              <a:off x="8073488" y="2791523"/>
              <a:ext cx="28800" cy="0"/>
            </a:xfrm>
            <a:prstGeom prst="straightConnector1">
              <a:avLst/>
            </a:prstGeom>
            <a:noFill/>
            <a:ln w="9525" cap="rnd" cmpd="sng">
              <a:solidFill>
                <a:schemeClr val="dk1"/>
              </a:solidFill>
              <a:prstDash val="solid"/>
              <a:round/>
              <a:headEnd type="none" w="sm" len="sm"/>
              <a:tailEnd type="none" w="sm" len="sm"/>
            </a:ln>
          </p:spPr>
        </p:cxnSp>
        <p:cxnSp>
          <p:nvCxnSpPr>
            <p:cNvPr id="10" name="Google Shape;1599;p24">
              <a:extLst>
                <a:ext uri="{FF2B5EF4-FFF2-40B4-BE49-F238E27FC236}">
                  <a16:creationId xmlns:a16="http://schemas.microsoft.com/office/drawing/2014/main" id="{3D904B5F-30BE-95A0-C639-BB008DBDF625}"/>
                </a:ext>
              </a:extLst>
            </p:cNvPr>
            <p:cNvCxnSpPr/>
            <p:nvPr/>
          </p:nvCxnSpPr>
          <p:spPr>
            <a:xfrm flipH="1">
              <a:off x="8296834" y="2690613"/>
              <a:ext cx="18600" cy="20700"/>
            </a:xfrm>
            <a:prstGeom prst="straightConnector1">
              <a:avLst/>
            </a:prstGeom>
            <a:noFill/>
            <a:ln w="9525" cap="rnd" cmpd="sng">
              <a:solidFill>
                <a:schemeClr val="dk1"/>
              </a:solidFill>
              <a:prstDash val="solid"/>
              <a:round/>
              <a:headEnd type="none" w="sm" len="sm"/>
              <a:tailEnd type="none" w="sm" len="sm"/>
            </a:ln>
          </p:spPr>
        </p:cxnSp>
        <p:cxnSp>
          <p:nvCxnSpPr>
            <p:cNvPr id="11" name="Google Shape;1600;p24">
              <a:extLst>
                <a:ext uri="{FF2B5EF4-FFF2-40B4-BE49-F238E27FC236}">
                  <a16:creationId xmlns:a16="http://schemas.microsoft.com/office/drawing/2014/main" id="{8F6467DD-0221-F7F4-97F5-E1E79EFD7F37}"/>
                </a:ext>
              </a:extLst>
            </p:cNvPr>
            <p:cNvCxnSpPr/>
            <p:nvPr/>
          </p:nvCxnSpPr>
          <p:spPr>
            <a:xfrm rot="10800000">
              <a:off x="8114669" y="2690507"/>
              <a:ext cx="21600" cy="20700"/>
            </a:xfrm>
            <a:prstGeom prst="straightConnector1">
              <a:avLst/>
            </a:prstGeom>
            <a:noFill/>
            <a:ln w="9525" cap="rnd" cmpd="sng">
              <a:solidFill>
                <a:schemeClr val="dk1"/>
              </a:solidFill>
              <a:prstDash val="solid"/>
              <a:round/>
              <a:headEnd type="none" w="sm" len="sm"/>
              <a:tailEnd type="none" w="sm" len="sm"/>
            </a:ln>
          </p:spPr>
        </p:cxnSp>
        <p:cxnSp>
          <p:nvCxnSpPr>
            <p:cNvPr id="12" name="Google Shape;1601;p24">
              <a:extLst>
                <a:ext uri="{FF2B5EF4-FFF2-40B4-BE49-F238E27FC236}">
                  <a16:creationId xmlns:a16="http://schemas.microsoft.com/office/drawing/2014/main" id="{ACC1345E-D212-ADEF-C9CD-6EA1372C1529}"/>
                </a:ext>
              </a:extLst>
            </p:cNvPr>
            <p:cNvCxnSpPr/>
            <p:nvPr/>
          </p:nvCxnSpPr>
          <p:spPr>
            <a:xfrm rot="10800000" flipH="1">
              <a:off x="8235119" y="2746085"/>
              <a:ext cx="88500" cy="37200"/>
            </a:xfrm>
            <a:prstGeom prst="straightConnector1">
              <a:avLst/>
            </a:prstGeom>
            <a:noFill/>
            <a:ln w="9525" cap="rnd" cmpd="sng">
              <a:solidFill>
                <a:schemeClr val="dk1"/>
              </a:solidFill>
              <a:prstDash val="solid"/>
              <a:round/>
              <a:headEnd type="none" w="sm" len="sm"/>
              <a:tailEnd type="none" w="sm" len="sm"/>
            </a:ln>
          </p:spPr>
        </p:cxnSp>
      </p:grpSp>
    </p:spTree>
    <p:extLst>
      <p:ext uri="{BB962C8B-B14F-4D97-AF65-F5344CB8AC3E}">
        <p14:creationId xmlns:p14="http://schemas.microsoft.com/office/powerpoint/2010/main" val="27681858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Riscos de Danos Sociais</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pic>
        <p:nvPicPr>
          <p:cNvPr id="4" name="Picture 3">
            <a:extLst>
              <a:ext uri="{FF2B5EF4-FFF2-40B4-BE49-F238E27FC236}">
                <a16:creationId xmlns:a16="http://schemas.microsoft.com/office/drawing/2014/main" id="{61D2AFE3-9664-CEBC-7170-C4D142BC49A0}"/>
              </a:ext>
            </a:extLst>
          </p:cNvPr>
          <p:cNvPicPr>
            <a:picLocks noChangeAspect="1"/>
          </p:cNvPicPr>
          <p:nvPr/>
        </p:nvPicPr>
        <p:blipFill>
          <a:blip r:embed="rId5"/>
          <a:stretch>
            <a:fillRect/>
          </a:stretch>
        </p:blipFill>
        <p:spPr>
          <a:xfrm>
            <a:off x="654174" y="1366092"/>
            <a:ext cx="5655732" cy="3380801"/>
          </a:xfrm>
          <a:prstGeom prst="rect">
            <a:avLst/>
          </a:prstGeom>
        </p:spPr>
      </p:pic>
      <p:sp>
        <p:nvSpPr>
          <p:cNvPr id="8" name="Rectangle 7">
            <a:extLst>
              <a:ext uri="{FF2B5EF4-FFF2-40B4-BE49-F238E27FC236}">
                <a16:creationId xmlns:a16="http://schemas.microsoft.com/office/drawing/2014/main" id="{60DA6D76-16F2-BC7F-F6F6-E0E5868B71E4}"/>
              </a:ext>
            </a:extLst>
          </p:cNvPr>
          <p:cNvSpPr/>
          <p:nvPr/>
        </p:nvSpPr>
        <p:spPr>
          <a:xfrm>
            <a:off x="3812483" y="2560733"/>
            <a:ext cx="198597" cy="209028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pt-BR"/>
          </a:p>
        </p:txBody>
      </p:sp>
      <p:sp>
        <p:nvSpPr>
          <p:cNvPr id="9" name="Rectangle 8">
            <a:extLst>
              <a:ext uri="{FF2B5EF4-FFF2-40B4-BE49-F238E27FC236}">
                <a16:creationId xmlns:a16="http://schemas.microsoft.com/office/drawing/2014/main" id="{0BF921FA-F76C-5259-FA77-78B94EFBC22F}"/>
              </a:ext>
            </a:extLst>
          </p:cNvPr>
          <p:cNvSpPr/>
          <p:nvPr/>
        </p:nvSpPr>
        <p:spPr>
          <a:xfrm>
            <a:off x="4934325" y="2571750"/>
            <a:ext cx="198597" cy="209028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pt-BR"/>
          </a:p>
        </p:txBody>
      </p:sp>
      <p:sp>
        <p:nvSpPr>
          <p:cNvPr id="10" name="Rectangle 9">
            <a:extLst>
              <a:ext uri="{FF2B5EF4-FFF2-40B4-BE49-F238E27FC236}">
                <a16:creationId xmlns:a16="http://schemas.microsoft.com/office/drawing/2014/main" id="{CB814F47-63DE-B354-986C-5FD9AA4A8E20}"/>
              </a:ext>
            </a:extLst>
          </p:cNvPr>
          <p:cNvSpPr/>
          <p:nvPr/>
        </p:nvSpPr>
        <p:spPr>
          <a:xfrm>
            <a:off x="5590818" y="2559579"/>
            <a:ext cx="425871" cy="209028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pt-BR"/>
          </a:p>
        </p:txBody>
      </p:sp>
      <p:sp>
        <p:nvSpPr>
          <p:cNvPr id="11" name="Rectangle 10">
            <a:extLst>
              <a:ext uri="{FF2B5EF4-FFF2-40B4-BE49-F238E27FC236}">
                <a16:creationId xmlns:a16="http://schemas.microsoft.com/office/drawing/2014/main" id="{71678B43-2571-EECC-6F9D-9F527576BE26}"/>
              </a:ext>
            </a:extLst>
          </p:cNvPr>
          <p:cNvSpPr/>
          <p:nvPr/>
        </p:nvSpPr>
        <p:spPr>
          <a:xfrm>
            <a:off x="900969" y="2556218"/>
            <a:ext cx="865615" cy="209028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pt-BR" dirty="0"/>
          </a:p>
        </p:txBody>
      </p:sp>
      <p:sp>
        <p:nvSpPr>
          <p:cNvPr id="12" name="Rectangle 11">
            <a:extLst>
              <a:ext uri="{FF2B5EF4-FFF2-40B4-BE49-F238E27FC236}">
                <a16:creationId xmlns:a16="http://schemas.microsoft.com/office/drawing/2014/main" id="{54E5A812-D62D-016B-9D9A-1A11217F2FBD}"/>
              </a:ext>
            </a:extLst>
          </p:cNvPr>
          <p:cNvSpPr/>
          <p:nvPr/>
        </p:nvSpPr>
        <p:spPr>
          <a:xfrm>
            <a:off x="425341" y="1261177"/>
            <a:ext cx="865614" cy="303219"/>
          </a:xfrm>
          <a:prstGeom prst="rect">
            <a:avLst/>
          </a:prstGeom>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pt-BR"/>
          </a:p>
        </p:txBody>
      </p:sp>
      <p:sp>
        <p:nvSpPr>
          <p:cNvPr id="15" name="TextBox 14">
            <a:extLst>
              <a:ext uri="{FF2B5EF4-FFF2-40B4-BE49-F238E27FC236}">
                <a16:creationId xmlns:a16="http://schemas.microsoft.com/office/drawing/2014/main" id="{D8E5C3A8-54E1-145E-225F-4298185AD7A1}"/>
              </a:ext>
            </a:extLst>
          </p:cNvPr>
          <p:cNvSpPr txBox="1"/>
          <p:nvPr/>
        </p:nvSpPr>
        <p:spPr>
          <a:xfrm>
            <a:off x="6679783" y="2961849"/>
            <a:ext cx="1901783" cy="523220"/>
          </a:xfrm>
          <a:prstGeom prst="rect">
            <a:avLst/>
          </a:prstGeom>
          <a:noFill/>
        </p:spPr>
        <p:txBody>
          <a:bodyPr wrap="square">
            <a:spAutoFit/>
          </a:bodyPr>
          <a:lstStyle/>
          <a:p>
            <a:pPr algn="ctr"/>
            <a:r>
              <a:rPr lang="pt-BR" sz="1400" b="0" i="0" u="none" strike="noStrike" dirty="0">
                <a:solidFill>
                  <a:schemeClr val="accent3">
                    <a:lumMod val="75000"/>
                  </a:schemeClr>
                </a:solidFill>
                <a:effectLst/>
              </a:rPr>
              <a:t>Perturbação do mercado de trabalho</a:t>
            </a:r>
          </a:p>
        </p:txBody>
      </p:sp>
    </p:spTree>
    <p:extLst>
      <p:ext uri="{BB962C8B-B14F-4D97-AF65-F5344CB8AC3E}">
        <p14:creationId xmlns:p14="http://schemas.microsoft.com/office/powerpoint/2010/main" val="9321598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pic>
        <p:nvPicPr>
          <p:cNvPr id="5" name="Picture 4">
            <a:extLst>
              <a:ext uri="{FF2B5EF4-FFF2-40B4-BE49-F238E27FC236}">
                <a16:creationId xmlns:a16="http://schemas.microsoft.com/office/drawing/2014/main" id="{68F945EE-BDC2-3DE8-2809-FE866C2944EB}"/>
              </a:ext>
            </a:extLst>
          </p:cNvPr>
          <p:cNvPicPr>
            <a:picLocks noChangeAspect="1"/>
          </p:cNvPicPr>
          <p:nvPr/>
        </p:nvPicPr>
        <p:blipFill>
          <a:blip r:embed="rId3"/>
          <a:stretch>
            <a:fillRect/>
          </a:stretch>
        </p:blipFill>
        <p:spPr>
          <a:xfrm>
            <a:off x="574996" y="1495820"/>
            <a:ext cx="6284844" cy="2860739"/>
          </a:xfrm>
          <a:prstGeom prst="rect">
            <a:avLst/>
          </a:prstGeom>
        </p:spPr>
      </p:pic>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Riscos de Danos Sociais</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4">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5">
              <a:alphaModFix/>
            </a:blip>
            <a:srcRect/>
            <a:stretch/>
          </p:blipFill>
          <p:spPr>
            <a:xfrm>
              <a:off x="6944404" y="1057377"/>
              <a:ext cx="513025" cy="316650"/>
            </a:xfrm>
            <a:prstGeom prst="rect">
              <a:avLst/>
            </a:prstGeom>
            <a:noFill/>
            <a:ln>
              <a:noFill/>
            </a:ln>
          </p:spPr>
        </p:pic>
      </p:grpSp>
      <p:sp>
        <p:nvSpPr>
          <p:cNvPr id="12" name="Rectangle 11">
            <a:extLst>
              <a:ext uri="{FF2B5EF4-FFF2-40B4-BE49-F238E27FC236}">
                <a16:creationId xmlns:a16="http://schemas.microsoft.com/office/drawing/2014/main" id="{54E5A812-D62D-016B-9D9A-1A11217F2FBD}"/>
              </a:ext>
            </a:extLst>
          </p:cNvPr>
          <p:cNvSpPr/>
          <p:nvPr/>
        </p:nvSpPr>
        <p:spPr>
          <a:xfrm>
            <a:off x="491443" y="1228126"/>
            <a:ext cx="734768" cy="319999"/>
          </a:xfrm>
          <a:prstGeom prst="rect">
            <a:avLst/>
          </a:prstGeom>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pt-BR"/>
          </a:p>
        </p:txBody>
      </p:sp>
      <p:sp>
        <p:nvSpPr>
          <p:cNvPr id="15" name="TextBox 14">
            <a:extLst>
              <a:ext uri="{FF2B5EF4-FFF2-40B4-BE49-F238E27FC236}">
                <a16:creationId xmlns:a16="http://schemas.microsoft.com/office/drawing/2014/main" id="{D8E5C3A8-54E1-145E-225F-4298185AD7A1}"/>
              </a:ext>
            </a:extLst>
          </p:cNvPr>
          <p:cNvSpPr txBox="1"/>
          <p:nvPr/>
        </p:nvSpPr>
        <p:spPr>
          <a:xfrm>
            <a:off x="6506537" y="2592516"/>
            <a:ext cx="1901783" cy="738664"/>
          </a:xfrm>
          <a:prstGeom prst="rect">
            <a:avLst/>
          </a:prstGeom>
          <a:noFill/>
        </p:spPr>
        <p:txBody>
          <a:bodyPr wrap="square">
            <a:spAutoFit/>
          </a:bodyPr>
          <a:lstStyle/>
          <a:p>
            <a:pPr algn="ctr"/>
            <a:r>
              <a:rPr lang="pt-BR" sz="1400" b="0" i="0" u="none" strike="noStrike" dirty="0">
                <a:solidFill>
                  <a:schemeClr val="accent3">
                    <a:lumMod val="75000"/>
                  </a:schemeClr>
                </a:solidFill>
                <a:effectLst/>
              </a:rPr>
              <a:t>Preconceito, justiça </a:t>
            </a:r>
          </a:p>
          <a:p>
            <a:pPr algn="ctr"/>
            <a:r>
              <a:rPr lang="pt-BR" sz="1400" b="0" i="0" u="none" strike="noStrike" dirty="0">
                <a:solidFill>
                  <a:schemeClr val="accent3">
                    <a:lumMod val="75000"/>
                  </a:schemeClr>
                </a:solidFill>
                <a:effectLst/>
              </a:rPr>
              <a:t>e danos representacionais</a:t>
            </a:r>
          </a:p>
        </p:txBody>
      </p:sp>
    </p:spTree>
    <p:extLst>
      <p:ext uri="{BB962C8B-B14F-4D97-AF65-F5344CB8AC3E}">
        <p14:creationId xmlns:p14="http://schemas.microsoft.com/office/powerpoint/2010/main" val="30265337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pic>
        <p:nvPicPr>
          <p:cNvPr id="3" name="Picture 2">
            <a:extLst>
              <a:ext uri="{FF2B5EF4-FFF2-40B4-BE49-F238E27FC236}">
                <a16:creationId xmlns:a16="http://schemas.microsoft.com/office/drawing/2014/main" id="{77839EB8-E622-1EAB-04BE-C102F3AF6A88}"/>
              </a:ext>
            </a:extLst>
          </p:cNvPr>
          <p:cNvPicPr>
            <a:picLocks noChangeAspect="1"/>
          </p:cNvPicPr>
          <p:nvPr/>
        </p:nvPicPr>
        <p:blipFill>
          <a:blip r:embed="rId3"/>
          <a:stretch>
            <a:fillRect/>
          </a:stretch>
        </p:blipFill>
        <p:spPr>
          <a:xfrm>
            <a:off x="5515698" y="2170582"/>
            <a:ext cx="3370435" cy="1782372"/>
          </a:xfrm>
          <a:prstGeom prst="rect">
            <a:avLst/>
          </a:prstGeom>
        </p:spPr>
      </p:pic>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Riscos de Uso Indevido</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4">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5">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7" y="1461202"/>
            <a:ext cx="5046185" cy="2831544"/>
          </a:xfrm>
          <a:prstGeom prst="rect">
            <a:avLst/>
          </a:prstGeom>
          <a:noFill/>
        </p:spPr>
        <p:txBody>
          <a:bodyPr wrap="square">
            <a:spAutoFit/>
          </a:bodyPr>
          <a:lstStyle/>
          <a:p>
            <a:pPr marL="285750" indent="-285750">
              <a:buFont typeface="Arial" panose="020B0604020202020204" pitchFamily="34" charset="0"/>
              <a:buChar char="•"/>
            </a:pPr>
            <a:r>
              <a:rPr lang="pt-BR" sz="1600" b="0" i="0" u="none" strike="noStrike" dirty="0">
                <a:solidFill>
                  <a:schemeClr val="accent3">
                    <a:lumMod val="75000"/>
                  </a:schemeClr>
                </a:solidFill>
                <a:effectLst/>
              </a:rPr>
              <a:t>Riscos científicos de dupla utilização</a:t>
            </a:r>
          </a:p>
          <a:p>
            <a:pPr marL="742950" lvl="1" indent="-285750">
              <a:buFont typeface="Arial" panose="020B0604020202020204" pitchFamily="34" charset="0"/>
              <a:buChar char="•"/>
            </a:pPr>
            <a:r>
              <a:rPr lang="pt-BR" b="0" i="0" u="none" strike="noStrike" dirty="0">
                <a:effectLst/>
              </a:rPr>
              <a:t>Acesso a ferramentas de design de IA biológica mais restritas, como AlphaFold2 e </a:t>
            </a:r>
            <a:r>
              <a:rPr lang="pt-BR" b="0" i="0" u="none" strike="noStrike" dirty="0" err="1">
                <a:effectLst/>
              </a:rPr>
              <a:t>RFDiffusion</a:t>
            </a:r>
            <a:r>
              <a:rPr lang="pt-BR" b="0" i="0" u="none" strike="noStrike" dirty="0">
                <a:effectLst/>
              </a:rPr>
              <a:t>, execução de experimentos</a:t>
            </a:r>
          </a:p>
          <a:p>
            <a:pPr marL="742950" lvl="1" indent="-285750">
              <a:buFont typeface="Arial" panose="020B0604020202020204" pitchFamily="34" charset="0"/>
              <a:buChar char="•"/>
            </a:pPr>
            <a:endParaRPr lang="pt-BR" b="0" i="0" u="none" strike="noStrike" dirty="0">
              <a:effectLst/>
            </a:endParaRPr>
          </a:p>
          <a:p>
            <a:pPr marL="285750" indent="-285750">
              <a:buFont typeface="Arial" panose="020B0604020202020204" pitchFamily="34" charset="0"/>
              <a:buChar char="•"/>
            </a:pPr>
            <a:r>
              <a:rPr lang="pt-BR" sz="1600" b="0" i="0" u="none" strike="noStrike" dirty="0">
                <a:solidFill>
                  <a:schemeClr val="accent3">
                    <a:lumMod val="75000"/>
                  </a:schemeClr>
                </a:solidFill>
                <a:effectLst/>
              </a:rPr>
              <a:t>Cibernético</a:t>
            </a:r>
          </a:p>
          <a:p>
            <a:pPr marL="742950" lvl="1" indent="-285750">
              <a:buFont typeface="Arial" panose="020B0604020202020204" pitchFamily="34" charset="0"/>
              <a:buChar char="•"/>
            </a:pPr>
            <a:r>
              <a:rPr lang="pt-BR" b="0" i="0" u="none" strike="noStrike" dirty="0">
                <a:effectLst/>
              </a:rPr>
              <a:t>Os sistemas de IA criam novas técnicas de ataque.</a:t>
            </a:r>
          </a:p>
          <a:p>
            <a:pPr marL="742950" lvl="1" indent="-285750">
              <a:buFont typeface="Arial" panose="020B0604020202020204" pitchFamily="34" charset="0"/>
              <a:buChar char="•"/>
            </a:pPr>
            <a:r>
              <a:rPr lang="pt-BR" b="0" i="0" u="none" strike="noStrike" dirty="0">
                <a:effectLst/>
              </a:rPr>
              <a:t>Infraestruturas críticas como energia, transporte, saúde, e finanças já são frequentemente </a:t>
            </a:r>
            <a:r>
              <a:rPr lang="pt-BR" sz="1600" b="0" i="0" u="none" strike="noStrike" dirty="0">
                <a:effectLst/>
              </a:rPr>
              <a:t>alvos</a:t>
            </a:r>
          </a:p>
          <a:p>
            <a:pPr marL="742950" lvl="1" indent="-285750">
              <a:buFont typeface="Arial" panose="020B0604020202020204" pitchFamily="34" charset="0"/>
              <a:buChar char="•"/>
            </a:pPr>
            <a:endParaRPr lang="pt-BR" sz="1600" b="0" i="0" u="none" strike="noStrike" dirty="0">
              <a:effectLst/>
            </a:endParaRPr>
          </a:p>
          <a:p>
            <a:pPr marL="285750" indent="-285750">
              <a:buFont typeface="Arial" panose="020B0604020202020204" pitchFamily="34" charset="0"/>
              <a:buChar char="•"/>
            </a:pPr>
            <a:r>
              <a:rPr lang="pt-BR" sz="1600" b="0" i="0" u="none" strike="noStrike" dirty="0">
                <a:solidFill>
                  <a:schemeClr val="accent3">
                    <a:lumMod val="75000"/>
                  </a:schemeClr>
                </a:solidFill>
                <a:effectLst/>
              </a:rPr>
              <a:t>Operações de desinformação e influência</a:t>
            </a:r>
          </a:p>
          <a:p>
            <a:pPr marL="742950" lvl="1" indent="-285750">
              <a:buFont typeface="Arial" panose="020B0604020202020204" pitchFamily="34" charset="0"/>
              <a:buChar char="•"/>
            </a:pPr>
            <a:r>
              <a:rPr lang="pt-BR" dirty="0"/>
              <a:t>Desinformação </a:t>
            </a:r>
            <a:r>
              <a:rPr lang="pt-BR" i="1" dirty="0"/>
              <a:t>personalizada</a:t>
            </a:r>
            <a:r>
              <a:rPr lang="pt-BR" b="0" i="0" u="none" strike="noStrike" dirty="0">
                <a:effectLst/>
              </a:rPr>
              <a:t>.</a:t>
            </a:r>
            <a:endParaRPr lang="pt-BR" dirty="0">
              <a:solidFill>
                <a:schemeClr val="accent3">
                  <a:lumMod val="75000"/>
                </a:schemeClr>
              </a:solidFill>
            </a:endParaRPr>
          </a:p>
        </p:txBody>
      </p:sp>
    </p:spTree>
    <p:extLst>
      <p:ext uri="{BB962C8B-B14F-4D97-AF65-F5344CB8AC3E}">
        <p14:creationId xmlns:p14="http://schemas.microsoft.com/office/powerpoint/2010/main" val="9242411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Riscos de Perda de Controle</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8" y="1461202"/>
            <a:ext cx="5188396" cy="3293209"/>
          </a:xfrm>
          <a:prstGeom prst="rect">
            <a:avLst/>
          </a:prstGeom>
          <a:noFill/>
        </p:spPr>
        <p:txBody>
          <a:bodyPr wrap="square">
            <a:spAutoFit/>
          </a:bodyPr>
          <a:lstStyle/>
          <a:p>
            <a:r>
              <a:rPr lang="pt-BR" sz="1600" b="0" i="0" u="none" strike="noStrike" dirty="0">
                <a:effectLst/>
              </a:rPr>
              <a:t>Dois fatores que podem contribuir para a perda de controle:</a:t>
            </a:r>
          </a:p>
          <a:p>
            <a:pPr marL="457200" indent="-457200">
              <a:buFont typeface="Arial" panose="020B0604020202020204" pitchFamily="34" charset="0"/>
              <a:buChar char="•"/>
            </a:pPr>
            <a:endParaRPr lang="pt-BR" sz="1600" b="0" i="0" u="none" strike="noStrike" dirty="0">
              <a:effectLst/>
            </a:endParaRPr>
          </a:p>
          <a:p>
            <a:pPr marL="285750" indent="-285750">
              <a:buFont typeface="Arial" panose="020B0604020202020204" pitchFamily="34" charset="0"/>
              <a:buChar char="•"/>
            </a:pPr>
            <a:r>
              <a:rPr lang="pt-BR" sz="1600" b="0" i="0" u="none" strike="noStrike" dirty="0">
                <a:effectLst/>
              </a:rPr>
              <a:t>Os humanos entregam cada vez mais o controle de decisões importantes às </a:t>
            </a:r>
            <a:r>
              <a:rPr lang="pt-BR" sz="1600" b="0" i="0" u="none" strike="noStrike" dirty="0" err="1">
                <a:effectLst/>
              </a:rPr>
              <a:t>IAs</a:t>
            </a:r>
            <a:r>
              <a:rPr lang="pt-BR" sz="1600" b="0" i="0" u="none" strike="noStrike" dirty="0">
                <a:effectLst/>
              </a:rPr>
              <a:t>. Torna-se cada vez mais difícil para os humanos retomar o controle.</a:t>
            </a:r>
          </a:p>
          <a:p>
            <a:pPr marL="285750" indent="-285750">
              <a:buFont typeface="Arial" panose="020B0604020202020204" pitchFamily="34" charset="0"/>
              <a:buChar char="•"/>
            </a:pPr>
            <a:endParaRPr lang="pt-BR" sz="1600" b="0" i="0" u="none" strike="noStrike" dirty="0">
              <a:effectLst/>
            </a:endParaRPr>
          </a:p>
          <a:p>
            <a:pPr marL="285750" indent="-285750">
              <a:buFont typeface="Arial" panose="020B0604020202020204" pitchFamily="34" charset="0"/>
              <a:buChar char="•"/>
            </a:pPr>
            <a:r>
              <a:rPr lang="pt-BR" sz="1600" b="0" i="0" u="none" strike="noStrike" dirty="0">
                <a:effectLst/>
              </a:rPr>
              <a:t>Os sistemas de IA procuram ativamente aumentar a sua própria influência e reduzir o controlo humano.</a:t>
            </a:r>
          </a:p>
          <a:p>
            <a:pPr marL="285750" indent="-285750">
              <a:buFont typeface="Arial" panose="020B0604020202020204" pitchFamily="34" charset="0"/>
              <a:buChar char="•"/>
            </a:pPr>
            <a:endParaRPr lang="pt-BR" sz="1600" dirty="0"/>
          </a:p>
          <a:p>
            <a:r>
              <a:rPr lang="pt-BR" sz="1600" b="0" i="0" u="none" strike="noStrike" dirty="0">
                <a:solidFill>
                  <a:schemeClr val="accent3">
                    <a:lumMod val="75000"/>
                  </a:schemeClr>
                </a:solidFill>
                <a:effectLst/>
              </a:rPr>
              <a:t>Os humanos podem cada vez mais entregar o controle a sistemas de IA desalinhados</a:t>
            </a:r>
          </a:p>
          <a:p>
            <a:pPr marL="285750" indent="-285750">
              <a:buFont typeface="Arial" panose="020B0604020202020204" pitchFamily="34" charset="0"/>
              <a:buChar char="•"/>
            </a:pPr>
            <a:endParaRPr lang="pt-BR" sz="1600" b="0" i="0" u="none" strike="noStrike" dirty="0">
              <a:effectLst/>
            </a:endParaRPr>
          </a:p>
        </p:txBody>
      </p:sp>
      <p:pic>
        <p:nvPicPr>
          <p:cNvPr id="4" name="Picture 3">
            <a:extLst>
              <a:ext uri="{FF2B5EF4-FFF2-40B4-BE49-F238E27FC236}">
                <a16:creationId xmlns:a16="http://schemas.microsoft.com/office/drawing/2014/main" id="{C6B88582-D180-964F-83FC-F4D1249FC687}"/>
              </a:ext>
            </a:extLst>
          </p:cNvPr>
          <p:cNvPicPr>
            <a:picLocks noChangeAspect="1"/>
          </p:cNvPicPr>
          <p:nvPr/>
        </p:nvPicPr>
        <p:blipFill>
          <a:blip r:embed="rId5"/>
          <a:stretch>
            <a:fillRect/>
          </a:stretch>
        </p:blipFill>
        <p:spPr>
          <a:xfrm>
            <a:off x="6145918" y="1756501"/>
            <a:ext cx="2623022" cy="2389773"/>
          </a:xfrm>
          <a:prstGeom prst="rect">
            <a:avLst/>
          </a:prstGeom>
        </p:spPr>
      </p:pic>
    </p:spTree>
    <p:extLst>
      <p:ext uri="{BB962C8B-B14F-4D97-AF65-F5344CB8AC3E}">
        <p14:creationId xmlns:p14="http://schemas.microsoft.com/office/powerpoint/2010/main" val="13252620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Riscos de Perda de Controle</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6" name="TextBox 5">
            <a:extLst>
              <a:ext uri="{FF2B5EF4-FFF2-40B4-BE49-F238E27FC236}">
                <a16:creationId xmlns:a16="http://schemas.microsoft.com/office/drawing/2014/main" id="{490262CA-8A1C-902D-5A29-06D9704A9CD2}"/>
              </a:ext>
            </a:extLst>
          </p:cNvPr>
          <p:cNvSpPr txBox="1"/>
          <p:nvPr/>
        </p:nvSpPr>
        <p:spPr>
          <a:xfrm>
            <a:off x="572417" y="1521659"/>
            <a:ext cx="6004653" cy="3046988"/>
          </a:xfrm>
          <a:prstGeom prst="rect">
            <a:avLst/>
          </a:prstGeom>
          <a:noFill/>
        </p:spPr>
        <p:txBody>
          <a:bodyPr wrap="square">
            <a:spAutoFit/>
          </a:bodyPr>
          <a:lstStyle/>
          <a:p>
            <a:pPr marL="285750" indent="-285750">
              <a:buFont typeface="Arial" panose="020B0604020202020204" pitchFamily="34" charset="0"/>
              <a:buChar char="•"/>
            </a:pPr>
            <a:r>
              <a:rPr lang="pt-BR" sz="1600" b="0" i="0" u="none" strike="noStrike" dirty="0">
                <a:effectLst/>
              </a:rPr>
              <a:t>Os futuros sistemas de IA podem reduzir ativamente e ter a disposição de reduzir o controle humano</a:t>
            </a:r>
          </a:p>
          <a:p>
            <a:pPr marL="457200" indent="-457200">
              <a:buFont typeface="Arial" panose="020B0604020202020204" pitchFamily="34" charset="0"/>
              <a:buChar char="•"/>
            </a:pPr>
            <a:endParaRPr lang="pt-BR" sz="1600" b="0" i="0" u="none" strike="noStrike" dirty="0">
              <a:effectLst/>
            </a:endParaRPr>
          </a:p>
          <a:p>
            <a:pPr marL="285750" indent="-285750">
              <a:buFont typeface="Arial" panose="020B0604020202020204" pitchFamily="34" charset="0"/>
              <a:buChar char="•"/>
            </a:pPr>
            <a:r>
              <a:rPr lang="pt-BR" sz="1600" b="1" i="0" u="none" strike="noStrike" dirty="0">
                <a:solidFill>
                  <a:schemeClr val="accent3">
                    <a:lumMod val="75000"/>
                  </a:schemeClr>
                </a:solidFill>
                <a:effectLst/>
              </a:rPr>
              <a:t>Frontier AI mostra sinais iniciais de capacidades que poderiam ser usadas para reduzir o controle humano</a:t>
            </a:r>
          </a:p>
          <a:p>
            <a:pPr marL="742950" lvl="1" indent="-285750">
              <a:buFont typeface="Arial" panose="020B0604020202020204" pitchFamily="34" charset="0"/>
              <a:buChar char="•"/>
            </a:pPr>
            <a:endParaRPr lang="pt-BR" sz="1600" i="0" u="none" strike="noStrike" dirty="0">
              <a:solidFill>
                <a:schemeClr val="accent3">
                  <a:lumMod val="75000"/>
                </a:schemeClr>
              </a:solidFill>
              <a:effectLst/>
            </a:endParaRPr>
          </a:p>
          <a:p>
            <a:pPr marL="742950" lvl="1" indent="-285750">
              <a:buFont typeface="Arial" panose="020B0604020202020204" pitchFamily="34" charset="0"/>
              <a:buChar char="•"/>
            </a:pPr>
            <a:r>
              <a:rPr lang="pt-BR" sz="1600" i="0" u="none" strike="noStrike" dirty="0">
                <a:solidFill>
                  <a:schemeClr val="accent3">
                    <a:lumMod val="75000"/>
                  </a:schemeClr>
                </a:solidFill>
                <a:effectLst/>
              </a:rPr>
              <a:t>Manipulação: “felizmente aposentado das relações humanas”</a:t>
            </a:r>
          </a:p>
          <a:p>
            <a:pPr marL="742950" lvl="1" indent="-285750">
              <a:buFont typeface="Arial" panose="020B0604020202020204" pitchFamily="34" charset="0"/>
              <a:buChar char="•"/>
            </a:pPr>
            <a:r>
              <a:rPr lang="pt-BR" sz="1600" i="0" u="none" strike="noStrike" dirty="0">
                <a:solidFill>
                  <a:schemeClr val="accent3">
                    <a:lumMod val="75000"/>
                  </a:schemeClr>
                </a:solidFill>
                <a:effectLst/>
              </a:rPr>
              <a:t>Ofensa cibernética. </a:t>
            </a:r>
          </a:p>
          <a:p>
            <a:pPr marL="742950" lvl="1" indent="-285750">
              <a:buFont typeface="Arial" panose="020B0604020202020204" pitchFamily="34" charset="0"/>
              <a:buChar char="•"/>
            </a:pPr>
            <a:r>
              <a:rPr lang="pt-BR" sz="1600" i="0" u="none" strike="noStrike" dirty="0">
                <a:solidFill>
                  <a:schemeClr val="accent3">
                    <a:lumMod val="75000"/>
                  </a:schemeClr>
                </a:solidFill>
                <a:effectLst/>
              </a:rPr>
              <a:t>Replicação e adaptação autônoma. </a:t>
            </a:r>
          </a:p>
          <a:p>
            <a:pPr marL="457200" indent="-457200">
              <a:buFont typeface="Arial" panose="020B0604020202020204" pitchFamily="34" charset="0"/>
              <a:buChar char="•"/>
            </a:pPr>
            <a:endParaRPr lang="pt-BR" sz="1600" b="1" i="0" u="none" strike="noStrike" dirty="0">
              <a:solidFill>
                <a:schemeClr val="accent3">
                  <a:lumMod val="75000"/>
                </a:schemeClr>
              </a:solidFill>
              <a:effectLst/>
            </a:endParaRPr>
          </a:p>
          <a:p>
            <a:r>
              <a:rPr lang="pt-BR" sz="1600" b="0" i="0" u="none" strike="noStrike" dirty="0">
                <a:effectLst/>
              </a:rPr>
              <a:t>	</a:t>
            </a:r>
            <a:endParaRPr lang="pt-BR" sz="1600" b="0" i="0" u="none" strike="noStrike" dirty="0">
              <a:solidFill>
                <a:schemeClr val="accent3">
                  <a:lumMod val="75000"/>
                </a:schemeClr>
              </a:solidFill>
              <a:effectLst/>
            </a:endParaRPr>
          </a:p>
        </p:txBody>
      </p:sp>
      <p:pic>
        <p:nvPicPr>
          <p:cNvPr id="7" name="Picture 2" descr="Tackling the Cold Start Problem for Recommendation Engines">
            <a:extLst>
              <a:ext uri="{FF2B5EF4-FFF2-40B4-BE49-F238E27FC236}">
                <a16:creationId xmlns:a16="http://schemas.microsoft.com/office/drawing/2014/main" id="{1095FCAF-B099-6CAA-0846-46BF91ECFB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22994" y="1611412"/>
            <a:ext cx="2071065" cy="280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71386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Riscos de Perda de Controle</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pic>
        <p:nvPicPr>
          <p:cNvPr id="2" name="Picture 1" descr="A close-up of a newspaper&#10;&#10;Description automatically generated">
            <a:extLst>
              <a:ext uri="{FF2B5EF4-FFF2-40B4-BE49-F238E27FC236}">
                <a16:creationId xmlns:a16="http://schemas.microsoft.com/office/drawing/2014/main" id="{8D0A31BE-125C-026B-2F80-930E7E7E6D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7470" y="1383990"/>
            <a:ext cx="8101312" cy="3556983"/>
          </a:xfrm>
          <a:prstGeom prst="rect">
            <a:avLst/>
          </a:prstGeom>
        </p:spPr>
      </p:pic>
      <p:sp>
        <p:nvSpPr>
          <p:cNvPr id="3" name="Rectangle 2">
            <a:extLst>
              <a:ext uri="{FF2B5EF4-FFF2-40B4-BE49-F238E27FC236}">
                <a16:creationId xmlns:a16="http://schemas.microsoft.com/office/drawing/2014/main" id="{9305754D-768A-A451-E236-34D7846FD656}"/>
              </a:ext>
            </a:extLst>
          </p:cNvPr>
          <p:cNvSpPr/>
          <p:nvPr/>
        </p:nvSpPr>
        <p:spPr>
          <a:xfrm>
            <a:off x="646850" y="3238241"/>
            <a:ext cx="1935436" cy="1595515"/>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Rectangle 3">
            <a:extLst>
              <a:ext uri="{FF2B5EF4-FFF2-40B4-BE49-F238E27FC236}">
                <a16:creationId xmlns:a16="http://schemas.microsoft.com/office/drawing/2014/main" id="{719A5A99-36E3-5D7A-892C-DAD442F9F6A1}"/>
              </a:ext>
            </a:extLst>
          </p:cNvPr>
          <p:cNvSpPr/>
          <p:nvPr/>
        </p:nvSpPr>
        <p:spPr>
          <a:xfrm>
            <a:off x="2596800" y="1413017"/>
            <a:ext cx="1996640" cy="3054479"/>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 name="Rectangle 4">
            <a:extLst>
              <a:ext uri="{FF2B5EF4-FFF2-40B4-BE49-F238E27FC236}">
                <a16:creationId xmlns:a16="http://schemas.microsoft.com/office/drawing/2014/main" id="{D4894F1E-A2D9-5F1F-272A-A206A6E9ABAF}"/>
              </a:ext>
            </a:extLst>
          </p:cNvPr>
          <p:cNvSpPr/>
          <p:nvPr/>
        </p:nvSpPr>
        <p:spPr>
          <a:xfrm>
            <a:off x="4592887" y="4320019"/>
            <a:ext cx="1912492" cy="455681"/>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8" name="Rectangle 7">
            <a:extLst>
              <a:ext uri="{FF2B5EF4-FFF2-40B4-BE49-F238E27FC236}">
                <a16:creationId xmlns:a16="http://schemas.microsoft.com/office/drawing/2014/main" id="{3AEAF743-24D4-00AF-8C10-DF2E96A193B6}"/>
              </a:ext>
            </a:extLst>
          </p:cNvPr>
          <p:cNvSpPr/>
          <p:nvPr/>
        </p:nvSpPr>
        <p:spPr>
          <a:xfrm>
            <a:off x="6483309" y="1414158"/>
            <a:ext cx="1996640" cy="694542"/>
          </a:xfrm>
          <a:prstGeom prst="rect">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6530822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2"/>
          <p:cNvSpPr txBox="1"/>
          <p:nvPr/>
        </p:nvSpPr>
        <p:spPr>
          <a:xfrm>
            <a:off x="3273840" y="2040510"/>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a:solidFill>
                  <a:srgbClr val="B198DF"/>
                </a:solidFill>
                <a:latin typeface="Radio Canada"/>
                <a:ea typeface="Radio Canada"/>
                <a:cs typeface="Radio Canada"/>
                <a:sym typeface="Radio Canada"/>
              </a:rPr>
              <a:t>02.</a:t>
            </a:r>
            <a:endParaRPr sz="4100" b="1" i="0" u="none" strike="noStrike" cap="none">
              <a:solidFill>
                <a:srgbClr val="B198DF"/>
              </a:solidFill>
              <a:latin typeface="Radio Canada"/>
              <a:ea typeface="Radio Canada"/>
              <a:cs typeface="Radio Canada"/>
              <a:sym typeface="Radio Canada"/>
            </a:endParaRPr>
          </a:p>
        </p:txBody>
      </p:sp>
      <p:sp>
        <p:nvSpPr>
          <p:cNvPr id="233" name="Google Shape;233;p12"/>
          <p:cNvSpPr txBox="1"/>
          <p:nvPr/>
        </p:nvSpPr>
        <p:spPr>
          <a:xfrm>
            <a:off x="651046" y="1407957"/>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a:solidFill>
                  <a:srgbClr val="B198DF"/>
                </a:solidFill>
                <a:latin typeface="Radio Canada"/>
                <a:ea typeface="Radio Canada"/>
                <a:cs typeface="Radio Canada"/>
                <a:sym typeface="Radio Canada"/>
              </a:rPr>
              <a:t>01.</a:t>
            </a:r>
            <a:endParaRPr sz="4100" b="1" i="0" u="none" strike="noStrike" cap="none">
              <a:solidFill>
                <a:srgbClr val="B198DF"/>
              </a:solidFill>
              <a:latin typeface="Radio Canada"/>
              <a:ea typeface="Radio Canada"/>
              <a:cs typeface="Radio Canada"/>
              <a:sym typeface="Radio Canada"/>
            </a:endParaRPr>
          </a:p>
        </p:txBody>
      </p:sp>
      <p:sp>
        <p:nvSpPr>
          <p:cNvPr id="234" name="Google Shape;234;p12"/>
          <p:cNvSpPr txBox="1"/>
          <p:nvPr/>
        </p:nvSpPr>
        <p:spPr>
          <a:xfrm>
            <a:off x="5821220" y="2653580"/>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dirty="0">
                <a:solidFill>
                  <a:srgbClr val="B198DF"/>
                </a:solidFill>
                <a:latin typeface="Radio Canada"/>
                <a:ea typeface="Radio Canada"/>
                <a:cs typeface="Radio Canada"/>
                <a:sym typeface="Radio Canada"/>
              </a:rPr>
              <a:t>03.</a:t>
            </a:r>
            <a:endParaRPr sz="4100" b="1" i="0" u="none" strike="noStrike" cap="none" dirty="0">
              <a:solidFill>
                <a:srgbClr val="B198DF"/>
              </a:solidFill>
              <a:latin typeface="Radio Canada"/>
              <a:ea typeface="Radio Canada"/>
              <a:cs typeface="Radio Canada"/>
              <a:sym typeface="Radio Canada"/>
            </a:endParaRPr>
          </a:p>
        </p:txBody>
      </p:sp>
      <p:sp>
        <p:nvSpPr>
          <p:cNvPr id="236" name="Google Shape;236;p12"/>
          <p:cNvSpPr txBox="1"/>
          <p:nvPr/>
        </p:nvSpPr>
        <p:spPr>
          <a:xfrm>
            <a:off x="913225" y="2041088"/>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IA GENERATIVA,</a:t>
            </a:r>
          </a:p>
          <a:p>
            <a:pPr marL="0" marR="0" lvl="0" indent="0" algn="l" rtl="0">
              <a:lnSpc>
                <a:spcPct val="100000"/>
              </a:lnSpc>
              <a:spcBef>
                <a:spcPts val="0"/>
              </a:spcBef>
              <a:spcAft>
                <a:spcPts val="0"/>
              </a:spcAft>
              <a:buClr>
                <a:srgbClr val="000000"/>
              </a:buClr>
              <a:buSzPts val="1400"/>
              <a:buFont typeface="Arial"/>
              <a:buNone/>
            </a:pPr>
            <a:r>
              <a:rPr lang="pt-BR" b="1" dirty="0">
                <a:solidFill>
                  <a:srgbClr val="090909"/>
                </a:solidFill>
                <a:latin typeface="Radio Canada Light"/>
                <a:ea typeface="Radio Canada Light"/>
                <a:cs typeface="Radio Canada Light"/>
                <a:sym typeface="Radio Canada Light"/>
              </a:rPr>
              <a:t>Onde estamos? </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7" name="Google Shape;237;p12"/>
          <p:cNvSpPr txBox="1"/>
          <p:nvPr/>
        </p:nvSpPr>
        <p:spPr>
          <a:xfrm>
            <a:off x="6132339" y="3269881"/>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Danos sociais</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Uso indevido</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Perda de controle</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8" name="Google Shape;238;p12"/>
          <p:cNvSpPr txBox="1"/>
          <p:nvPr/>
        </p:nvSpPr>
        <p:spPr>
          <a:xfrm>
            <a:off x="3536019" y="2653580"/>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r>
              <a:rPr lang="pt-BR" sz="1400" b="1" i="0" u="none" strike="noStrike" cap="none" dirty="0">
                <a:solidFill>
                  <a:srgbClr val="090909"/>
                </a:solidFill>
                <a:latin typeface="Radio Canada Light"/>
                <a:ea typeface="Radio Canada Light"/>
                <a:cs typeface="Radio Canada Light"/>
                <a:sym typeface="Radio Canada Light"/>
              </a:rPr>
              <a:t>Riscos Transversais </a:t>
            </a:r>
          </a:p>
        </p:txBody>
      </p:sp>
      <p:sp>
        <p:nvSpPr>
          <p:cNvPr id="240" name="Google Shape;240;p12"/>
          <p:cNvSpPr txBox="1"/>
          <p:nvPr/>
        </p:nvSpPr>
        <p:spPr>
          <a:xfrm>
            <a:off x="913228" y="427125"/>
            <a:ext cx="3006290" cy="484734"/>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Para Saber Mais</a:t>
            </a:r>
            <a:endParaRPr lang="pt-BR" sz="1100" b="1" i="0" u="none" strike="noStrike" cap="none" dirty="0">
              <a:solidFill>
                <a:schemeClr val="dk1"/>
              </a:solidFill>
              <a:latin typeface="Radio Canada"/>
              <a:ea typeface="Radio Canada"/>
              <a:cs typeface="Radio Canada"/>
              <a:sym typeface="Radio Canada"/>
            </a:endParaRPr>
          </a:p>
        </p:txBody>
      </p:sp>
      <p:grpSp>
        <p:nvGrpSpPr>
          <p:cNvPr id="241" name="Google Shape;241;p12"/>
          <p:cNvGrpSpPr/>
          <p:nvPr/>
        </p:nvGrpSpPr>
        <p:grpSpPr>
          <a:xfrm>
            <a:off x="6944404" y="552852"/>
            <a:ext cx="1545421" cy="345557"/>
            <a:chOff x="6944404" y="1057377"/>
            <a:chExt cx="1545421" cy="345557"/>
          </a:xfrm>
        </p:grpSpPr>
        <p:pic>
          <p:nvPicPr>
            <p:cNvPr id="242" name="Google Shape;242;p12"/>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243" name="Google Shape;243;p12"/>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244" name="Google Shape;244;p12"/>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Rectangle 1">
            <a:extLst>
              <a:ext uri="{FF2B5EF4-FFF2-40B4-BE49-F238E27FC236}">
                <a16:creationId xmlns:a16="http://schemas.microsoft.com/office/drawing/2014/main" id="{876B6EF3-F655-8041-7151-64646D6C93B4}"/>
              </a:ext>
            </a:extLst>
          </p:cNvPr>
          <p:cNvSpPr/>
          <p:nvPr/>
        </p:nvSpPr>
        <p:spPr>
          <a:xfrm>
            <a:off x="480430" y="1180900"/>
            <a:ext cx="8156794" cy="3227942"/>
          </a:xfrm>
          <a:prstGeom prst="rect">
            <a:avLst/>
          </a:prstGeom>
          <a:solidFill>
            <a:schemeClr val="bg1">
              <a:alpha val="7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pt-BR"/>
          </a:p>
        </p:txBody>
      </p:sp>
      <p:sp>
        <p:nvSpPr>
          <p:cNvPr id="4" name="TextBox 3">
            <a:extLst>
              <a:ext uri="{FF2B5EF4-FFF2-40B4-BE49-F238E27FC236}">
                <a16:creationId xmlns:a16="http://schemas.microsoft.com/office/drawing/2014/main" id="{925FF7BB-9C2C-D3FC-5686-B15C18E12FB2}"/>
              </a:ext>
            </a:extLst>
          </p:cNvPr>
          <p:cNvSpPr txBox="1"/>
          <p:nvPr/>
        </p:nvSpPr>
        <p:spPr>
          <a:xfrm>
            <a:off x="455103" y="2205915"/>
            <a:ext cx="6187440" cy="1031051"/>
          </a:xfrm>
          <a:prstGeom prst="rect">
            <a:avLst/>
          </a:prstGeom>
          <a:noFill/>
        </p:spPr>
        <p:txBody>
          <a:bodyPr wrap="square">
            <a:spAutoFit/>
          </a:bodyPr>
          <a:lstStyle/>
          <a:p>
            <a:r>
              <a:rPr lang="en-US" b="1" dirty="0">
                <a:effectLst/>
                <a:latin typeface="Arial" panose="020B0604020202020204" pitchFamily="34" charset="0"/>
                <a:ea typeface="Calibri" panose="020F0502020204030204" pitchFamily="34" charset="0"/>
              </a:rPr>
              <a:t>GOV.UK. Frontier AI: capabilities and risks – discussion paper. From Department for Science, Innovation and Technology, 2023. </a:t>
            </a:r>
          </a:p>
          <a:p>
            <a:endParaRPr lang="pt-BR" sz="1100" dirty="0">
              <a:effectLst/>
              <a:latin typeface="Arial" panose="020B0604020202020204" pitchFamily="34" charset="0"/>
              <a:ea typeface="Calibri" panose="020F0502020204030204" pitchFamily="34" charset="0"/>
            </a:endParaRPr>
          </a:p>
          <a:p>
            <a:r>
              <a:rPr lang="pt-BR" sz="1100" dirty="0">
                <a:effectLst/>
                <a:latin typeface="Arial" panose="020B0604020202020204" pitchFamily="34" charset="0"/>
                <a:ea typeface="Calibri" panose="020F0502020204030204" pitchFamily="34" charset="0"/>
              </a:rPr>
              <a:t>Disponível em: </a:t>
            </a:r>
          </a:p>
          <a:p>
            <a:r>
              <a:rPr lang="pt-BR" sz="1100" u="sng" dirty="0">
                <a:solidFill>
                  <a:srgbClr val="0000FF"/>
                </a:solidFill>
                <a:effectLst/>
                <a:latin typeface="Arial" panose="020B0604020202020204" pitchFamily="34" charset="0"/>
                <a:ea typeface="Calibri" panose="020F0502020204030204" pitchFamily="34" charset="0"/>
                <a:hlinkClick r:id="rId5"/>
              </a:rPr>
              <a:t>https://www.gov.uk/</a:t>
            </a:r>
            <a:r>
              <a:rPr lang="pt-BR" sz="1100" u="sng" dirty="0" err="1">
                <a:solidFill>
                  <a:srgbClr val="0000FF"/>
                </a:solidFill>
                <a:effectLst/>
                <a:latin typeface="Arial" panose="020B0604020202020204" pitchFamily="34" charset="0"/>
                <a:ea typeface="Calibri" panose="020F0502020204030204" pitchFamily="34" charset="0"/>
                <a:hlinkClick r:id="rId5"/>
              </a:rPr>
              <a:t>government</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publications</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frontier</a:t>
            </a:r>
            <a:r>
              <a:rPr lang="pt-BR" sz="1100" u="sng" dirty="0">
                <a:solidFill>
                  <a:srgbClr val="0000FF"/>
                </a:solidFill>
                <a:effectLst/>
                <a:latin typeface="Arial" panose="020B0604020202020204" pitchFamily="34" charset="0"/>
                <a:ea typeface="Calibri" panose="020F0502020204030204" pitchFamily="34" charset="0"/>
                <a:hlinkClick r:id="rId5"/>
              </a:rPr>
              <a:t>-ai-</a:t>
            </a:r>
            <a:r>
              <a:rPr lang="pt-BR" sz="1100" u="sng" dirty="0" err="1">
                <a:solidFill>
                  <a:srgbClr val="0000FF"/>
                </a:solidFill>
                <a:effectLst/>
                <a:latin typeface="Arial" panose="020B0604020202020204" pitchFamily="34" charset="0"/>
                <a:ea typeface="Calibri" panose="020F0502020204030204" pitchFamily="34" charset="0"/>
                <a:hlinkClick r:id="rId5"/>
              </a:rPr>
              <a:t>capabilities</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and-risks-discussion-paper</a:t>
            </a:r>
            <a:r>
              <a:rPr lang="pt-BR" sz="1100" dirty="0">
                <a:effectLst/>
                <a:latin typeface="Arial" panose="020B0604020202020204" pitchFamily="34" charset="0"/>
                <a:ea typeface="Calibri" panose="020F0502020204030204" pitchFamily="34" charset="0"/>
              </a:rPr>
              <a:t>. </a:t>
            </a:r>
            <a:endParaRPr lang="pt-BR" sz="100" dirty="0"/>
          </a:p>
        </p:txBody>
      </p:sp>
      <p:pic>
        <p:nvPicPr>
          <p:cNvPr id="5" name="Picture 4">
            <a:extLst>
              <a:ext uri="{FF2B5EF4-FFF2-40B4-BE49-F238E27FC236}">
                <a16:creationId xmlns:a16="http://schemas.microsoft.com/office/drawing/2014/main" id="{05B1F2D1-3903-EE1C-81A4-E0909589E770}"/>
              </a:ext>
            </a:extLst>
          </p:cNvPr>
          <p:cNvPicPr>
            <a:picLocks noChangeAspect="1"/>
          </p:cNvPicPr>
          <p:nvPr/>
        </p:nvPicPr>
        <p:blipFill>
          <a:blip r:embed="rId6"/>
          <a:stretch>
            <a:fillRect/>
          </a:stretch>
        </p:blipFill>
        <p:spPr>
          <a:xfrm>
            <a:off x="6742135" y="1640265"/>
            <a:ext cx="1896008" cy="2120299"/>
          </a:xfrm>
          <a:prstGeom prst="rect">
            <a:avLst/>
          </a:prstGeom>
        </p:spPr>
      </p:pic>
    </p:spTree>
    <p:extLst>
      <p:ext uri="{BB962C8B-B14F-4D97-AF65-F5344CB8AC3E}">
        <p14:creationId xmlns:p14="http://schemas.microsoft.com/office/powerpoint/2010/main" val="31160278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Conclusão</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7" y="1461202"/>
            <a:ext cx="8009880" cy="2031325"/>
          </a:xfrm>
          <a:prstGeom prst="rect">
            <a:avLst/>
          </a:prstGeom>
          <a:noFill/>
        </p:spPr>
        <p:txBody>
          <a:bodyPr wrap="square">
            <a:spAutoFit/>
          </a:bodyPr>
          <a:lstStyle/>
          <a:p>
            <a:r>
              <a:rPr lang="pt-BR" dirty="0">
                <a:solidFill>
                  <a:schemeClr val="accent3">
                    <a:lumMod val="75000"/>
                  </a:schemeClr>
                </a:solidFill>
              </a:rPr>
              <a:t>A tecnologia tem o potencial de trazer muitos benefícios e se encontra em um momento de grande otimismo. Mas e</a:t>
            </a:r>
            <a:r>
              <a:rPr lang="pt-BR" i="0" u="none" strike="noStrike" dirty="0">
                <a:solidFill>
                  <a:schemeClr val="accent3">
                    <a:lumMod val="75000"/>
                  </a:schemeClr>
                </a:solidFill>
                <a:effectLst/>
              </a:rPr>
              <a:t>xiste uma incerteza significativa em torno das capacidades e dos riscos. É importante que os governos, o meio acadêmico, as empresas e a sociedade civil trabalhem em conjunto para enfrentar estes riscos, que são complexos e difíceis de prever, para mitigar os perigos potenciais e garantir que a IA beneficie a sociedade. </a:t>
            </a:r>
          </a:p>
          <a:p>
            <a:endParaRPr lang="pt-BR" b="1" dirty="0">
              <a:solidFill>
                <a:schemeClr val="accent3">
                  <a:lumMod val="75000"/>
                </a:schemeClr>
              </a:solidFill>
            </a:endParaRPr>
          </a:p>
          <a:p>
            <a:r>
              <a:rPr lang="pt-BR" b="1" i="0" u="none" strike="noStrike" dirty="0">
                <a:solidFill>
                  <a:schemeClr val="accent3">
                    <a:lumMod val="75000"/>
                  </a:schemeClr>
                </a:solidFill>
                <a:effectLst/>
              </a:rPr>
              <a:t>O risco global é a perda de confiança e fiabilidade nesta tecnologia, o que negaria permanentemente a nós e às gerações futuras os seus benefícios positivos transformadores.</a:t>
            </a:r>
          </a:p>
        </p:txBody>
      </p:sp>
      <p:sp>
        <p:nvSpPr>
          <p:cNvPr id="5" name="TextBox 4">
            <a:extLst>
              <a:ext uri="{FF2B5EF4-FFF2-40B4-BE49-F238E27FC236}">
                <a16:creationId xmlns:a16="http://schemas.microsoft.com/office/drawing/2014/main" id="{CBB20B15-6FCD-9155-7DB3-63BA21E7CD29}"/>
              </a:ext>
            </a:extLst>
          </p:cNvPr>
          <p:cNvSpPr txBox="1"/>
          <p:nvPr/>
        </p:nvSpPr>
        <p:spPr>
          <a:xfrm>
            <a:off x="3064546" y="3756087"/>
            <a:ext cx="4572000" cy="586314"/>
          </a:xfrm>
          <a:prstGeom prst="rect">
            <a:avLst/>
          </a:prstGeom>
          <a:noFill/>
        </p:spPr>
        <p:txBody>
          <a:bodyPr wrap="square">
            <a:spAutoFit/>
          </a:bodyPr>
          <a:lstStyle/>
          <a:p>
            <a:pPr marL="0" marR="0" lvl="0" indent="0" algn="l" rtl="0">
              <a:lnSpc>
                <a:spcPct val="150000"/>
              </a:lnSpc>
              <a:spcBef>
                <a:spcPts val="0"/>
              </a:spcBef>
              <a:spcAft>
                <a:spcPts val="0"/>
              </a:spcAft>
              <a:buClr>
                <a:srgbClr val="000000"/>
              </a:buClr>
              <a:buSzPts val="2700"/>
              <a:buFont typeface="Arial"/>
              <a:buNone/>
            </a:pPr>
            <a:r>
              <a:rPr lang="pt-BR" sz="2400" b="1" dirty="0">
                <a:solidFill>
                  <a:schemeClr val="dk1"/>
                </a:solidFill>
                <a:latin typeface="Radio Canada"/>
                <a:ea typeface="Radio Canada"/>
                <a:cs typeface="Radio Canada"/>
                <a:sym typeface="Radio Canada"/>
              </a:rPr>
              <a:t>Onde vai estar você?</a:t>
            </a:r>
            <a:endParaRPr lang="pt-BR" sz="1100" b="1" i="0" u="none" strike="noStrike" cap="none" dirty="0">
              <a:solidFill>
                <a:schemeClr val="dk1"/>
              </a:solidFill>
              <a:latin typeface="Radio Canada"/>
              <a:ea typeface="Radio Canada"/>
              <a:cs typeface="Radio Canada"/>
              <a:sym typeface="Radio Canada"/>
            </a:endParaRPr>
          </a:p>
        </p:txBody>
      </p:sp>
    </p:spTree>
    <p:extLst>
      <p:ext uri="{BB962C8B-B14F-4D97-AF65-F5344CB8AC3E}">
        <p14:creationId xmlns:p14="http://schemas.microsoft.com/office/powerpoint/2010/main" val="9408646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7" y="582126"/>
            <a:ext cx="6192869"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a:solidFill>
                  <a:schemeClr val="dk1"/>
                </a:solidFill>
                <a:latin typeface="Radio Canada"/>
                <a:ea typeface="Radio Canada"/>
                <a:cs typeface="Radio Canada"/>
                <a:sym typeface="Radio Canada"/>
              </a:rPr>
              <a:t>Provocação...</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TextBox 1">
            <a:extLst>
              <a:ext uri="{FF2B5EF4-FFF2-40B4-BE49-F238E27FC236}">
                <a16:creationId xmlns:a16="http://schemas.microsoft.com/office/drawing/2014/main" id="{DCD95A78-BEAC-EB6D-DB06-883139EA06EF}"/>
              </a:ext>
            </a:extLst>
          </p:cNvPr>
          <p:cNvSpPr txBox="1"/>
          <p:nvPr/>
        </p:nvSpPr>
        <p:spPr>
          <a:xfrm>
            <a:off x="572417" y="1461202"/>
            <a:ext cx="7917409" cy="954107"/>
          </a:xfrm>
          <a:prstGeom prst="rect">
            <a:avLst/>
          </a:prstGeom>
          <a:noFill/>
        </p:spPr>
        <p:txBody>
          <a:bodyPr wrap="square">
            <a:spAutoFit/>
          </a:bodyPr>
          <a:lstStyle/>
          <a:p>
            <a:r>
              <a:rPr lang="pt-BR" dirty="0">
                <a:solidFill>
                  <a:schemeClr val="accent3">
                    <a:lumMod val="75000"/>
                  </a:schemeClr>
                </a:solidFill>
              </a:rPr>
              <a:t>Hoje a IA Generativa trabalha basicamente com a linguagem, que é uma representação da realidade. Algo muito diferente, e ainda mais disruptivo, será quando a IA atuar diretamente sobre o mundo real.</a:t>
            </a:r>
            <a:endParaRPr lang="pt-BR" b="1" i="0" u="none" strike="noStrike" dirty="0">
              <a:solidFill>
                <a:schemeClr val="accent3">
                  <a:lumMod val="75000"/>
                </a:schemeClr>
              </a:solidFill>
              <a:effectLst/>
            </a:endParaRPr>
          </a:p>
          <a:p>
            <a:endParaRPr lang="pt-BR" b="1" dirty="0">
              <a:solidFill>
                <a:schemeClr val="accent3">
                  <a:lumMod val="75000"/>
                </a:schemeClr>
              </a:solidFill>
            </a:endParaRPr>
          </a:p>
        </p:txBody>
      </p:sp>
      <p:pic>
        <p:nvPicPr>
          <p:cNvPr id="3" name="Picture 2" descr="O quarto chinês: o que significa ter uma mente? | Filosofia na Escola">
            <a:extLst>
              <a:ext uri="{FF2B5EF4-FFF2-40B4-BE49-F238E27FC236}">
                <a16:creationId xmlns:a16="http://schemas.microsoft.com/office/drawing/2014/main" id="{5E3371FE-09C2-AACC-2BA6-A6205CED619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93285" y="2462667"/>
            <a:ext cx="2197974" cy="1189653"/>
          </a:xfrm>
          <a:prstGeom prst="rect">
            <a:avLst/>
          </a:prstGeom>
          <a:noFill/>
          <a:extLst>
            <a:ext uri="{909E8E84-426E-40DD-AFC4-6F175D3DCCD1}">
              <a14:hiddenFill xmlns:a14="http://schemas.microsoft.com/office/drawing/2010/main">
                <a:solidFill>
                  <a:srgbClr val="FFFFFF"/>
                </a:solidFill>
              </a14:hiddenFill>
            </a:ext>
          </a:extLst>
        </p:spPr>
      </p:pic>
      <p:sp>
        <p:nvSpPr>
          <p:cNvPr id="4" name="Arrow: Right 3">
            <a:extLst>
              <a:ext uri="{FF2B5EF4-FFF2-40B4-BE49-F238E27FC236}">
                <a16:creationId xmlns:a16="http://schemas.microsoft.com/office/drawing/2014/main" id="{26FD99BE-B734-528E-1E14-B65B9BD08E2F}"/>
              </a:ext>
            </a:extLst>
          </p:cNvPr>
          <p:cNvSpPr/>
          <p:nvPr/>
        </p:nvSpPr>
        <p:spPr>
          <a:xfrm>
            <a:off x="4442103" y="2678869"/>
            <a:ext cx="978408" cy="484632"/>
          </a:xfrm>
          <a:prstGeom prst="rightArrow">
            <a:avLst/>
          </a:prstGeom>
          <a:solidFill>
            <a:srgbClr val="7030A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TextBox 4">
            <a:extLst>
              <a:ext uri="{FF2B5EF4-FFF2-40B4-BE49-F238E27FC236}">
                <a16:creationId xmlns:a16="http://schemas.microsoft.com/office/drawing/2014/main" id="{0510312B-527D-14EA-00D2-FDCBAB6876EC}"/>
              </a:ext>
            </a:extLst>
          </p:cNvPr>
          <p:cNvSpPr txBox="1"/>
          <p:nvPr/>
        </p:nvSpPr>
        <p:spPr>
          <a:xfrm>
            <a:off x="5671356" y="2576680"/>
            <a:ext cx="2818470" cy="923330"/>
          </a:xfrm>
          <a:prstGeom prst="rect">
            <a:avLst/>
          </a:prstGeom>
          <a:noFill/>
          <a:ln>
            <a:noFill/>
          </a:ln>
        </p:spPr>
        <p:txBody>
          <a:bodyPr spcFirstLastPara="1" wrap="square" lIns="102850" tIns="51425" rIns="102850" bIns="51425" anchor="ctr" anchorCtr="0">
            <a:noAutofit/>
          </a:bodyPr>
          <a:lstStyle>
            <a:defPPr marR="0" lvl="0" algn="l" rtl="0">
              <a:lnSpc>
                <a:spcPct val="100000"/>
              </a:lnSpc>
              <a:spcBef>
                <a:spcPts val="0"/>
              </a:spcBef>
              <a:spcAft>
                <a:spcPts val="0"/>
              </a:spcAft>
            </a:defPPr>
            <a:lvl1pPr marL="0" indent="0">
              <a:buSzPts val="8300"/>
              <a:buNone/>
              <a:defRPr sz="5400" b="1">
                <a:solidFill>
                  <a:srgbClr val="B198DF"/>
                </a:solidFill>
                <a:latin typeface="Radio Canada"/>
                <a:ea typeface="Radio Canada"/>
                <a:cs typeface="Radio Canada"/>
              </a:defRPr>
            </a:lvl1pPr>
          </a:lstStyle>
          <a:p>
            <a:r>
              <a:rPr lang="pt-BR" dirty="0"/>
              <a:t>... ?</a:t>
            </a:r>
          </a:p>
        </p:txBody>
      </p:sp>
      <p:sp>
        <p:nvSpPr>
          <p:cNvPr id="6" name="Google Shape;363;p16">
            <a:extLst>
              <a:ext uri="{FF2B5EF4-FFF2-40B4-BE49-F238E27FC236}">
                <a16:creationId xmlns:a16="http://schemas.microsoft.com/office/drawing/2014/main" id="{F3A40AF4-B59E-1221-1118-C81528C186B9}"/>
              </a:ext>
            </a:extLst>
          </p:cNvPr>
          <p:cNvSpPr txBox="1"/>
          <p:nvPr/>
        </p:nvSpPr>
        <p:spPr>
          <a:xfrm>
            <a:off x="2701757" y="3699679"/>
            <a:ext cx="888900" cy="879000"/>
          </a:xfrm>
          <a:prstGeom prst="rect">
            <a:avLst/>
          </a:prstGeom>
          <a:noFill/>
          <a:ln>
            <a:noFill/>
          </a:ln>
        </p:spPr>
        <p:txBody>
          <a:bodyPr spcFirstLastPara="1" wrap="square" lIns="102850" tIns="51425" rIns="102850" bIns="51425" anchor="ctr" anchorCtr="0">
            <a:noAutofit/>
          </a:bodyPr>
          <a:lstStyle/>
          <a:p>
            <a:pPr marL="0" marR="0" lvl="0" indent="0" algn="l" rtl="0">
              <a:lnSpc>
                <a:spcPct val="100000"/>
              </a:lnSpc>
              <a:spcBef>
                <a:spcPts val="0"/>
              </a:spcBef>
              <a:spcAft>
                <a:spcPts val="0"/>
              </a:spcAft>
              <a:buClr>
                <a:srgbClr val="000000"/>
              </a:buClr>
              <a:buSzPts val="8300"/>
              <a:buFont typeface="Arial"/>
              <a:buNone/>
            </a:pPr>
            <a:r>
              <a:rPr lang="pt-BR" sz="5400" b="1" i="0" u="none" strike="noStrike" cap="none" dirty="0">
                <a:solidFill>
                  <a:srgbClr val="B198DF"/>
                </a:solidFill>
                <a:latin typeface="Radio Canada"/>
                <a:ea typeface="Radio Canada"/>
                <a:cs typeface="Radio Canada"/>
                <a:sym typeface="Radio Canada"/>
              </a:rPr>
              <a:t>1</a:t>
            </a:r>
            <a:endParaRPr sz="5400" b="1" i="0" u="none" strike="noStrike" cap="none" dirty="0">
              <a:solidFill>
                <a:srgbClr val="B198DF"/>
              </a:solidFill>
              <a:latin typeface="Radio Canada"/>
              <a:ea typeface="Radio Canada"/>
              <a:cs typeface="Radio Canada"/>
              <a:sym typeface="Radio Canada"/>
            </a:endParaRPr>
          </a:p>
        </p:txBody>
      </p:sp>
      <p:sp>
        <p:nvSpPr>
          <p:cNvPr id="7" name="Google Shape;364;p16">
            <a:extLst>
              <a:ext uri="{FF2B5EF4-FFF2-40B4-BE49-F238E27FC236}">
                <a16:creationId xmlns:a16="http://schemas.microsoft.com/office/drawing/2014/main" id="{EAA90747-8917-4F61-1863-B5DEB43ECBF3}"/>
              </a:ext>
            </a:extLst>
          </p:cNvPr>
          <p:cNvSpPr txBox="1"/>
          <p:nvPr/>
        </p:nvSpPr>
        <p:spPr>
          <a:xfrm>
            <a:off x="5979522" y="3606023"/>
            <a:ext cx="888900" cy="1081500"/>
          </a:xfrm>
          <a:prstGeom prst="rect">
            <a:avLst/>
          </a:prstGeom>
          <a:noFill/>
          <a:ln>
            <a:noFill/>
          </a:ln>
        </p:spPr>
        <p:txBody>
          <a:bodyPr spcFirstLastPara="1" wrap="square" lIns="102850" tIns="51425" rIns="102850" bIns="51425" anchor="ctr" anchorCtr="0">
            <a:noAutofit/>
          </a:bodyPr>
          <a:lstStyle/>
          <a:p>
            <a:pPr marL="0" marR="0" lvl="0" indent="0" algn="l" rtl="0">
              <a:lnSpc>
                <a:spcPct val="100000"/>
              </a:lnSpc>
              <a:spcBef>
                <a:spcPts val="0"/>
              </a:spcBef>
              <a:spcAft>
                <a:spcPts val="0"/>
              </a:spcAft>
              <a:buClr>
                <a:srgbClr val="000000"/>
              </a:buClr>
              <a:buSzPts val="8300"/>
              <a:buFont typeface="Arial"/>
              <a:buNone/>
            </a:pPr>
            <a:r>
              <a:rPr lang="pt-BR" sz="5400" b="1" i="0" u="none" strike="noStrike" cap="none" dirty="0">
                <a:solidFill>
                  <a:srgbClr val="B198DF"/>
                </a:solidFill>
                <a:latin typeface="Radio Canada"/>
                <a:ea typeface="Radio Canada"/>
                <a:cs typeface="Radio Canada"/>
                <a:sym typeface="Radio Canada"/>
              </a:rPr>
              <a:t>2</a:t>
            </a:r>
            <a:endParaRPr sz="5400" b="1" i="0" u="none" strike="noStrike" cap="none" dirty="0">
              <a:solidFill>
                <a:srgbClr val="B198DF"/>
              </a:solidFill>
              <a:latin typeface="Radio Canada"/>
              <a:ea typeface="Radio Canada"/>
              <a:cs typeface="Radio Canada"/>
              <a:sym typeface="Radio Canada"/>
            </a:endParaRPr>
          </a:p>
        </p:txBody>
      </p:sp>
    </p:spTree>
    <p:extLst>
      <p:ext uri="{BB962C8B-B14F-4D97-AF65-F5344CB8AC3E}">
        <p14:creationId xmlns:p14="http://schemas.microsoft.com/office/powerpoint/2010/main" val="42029556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1"/>
        <p:cNvGrpSpPr/>
        <p:nvPr/>
      </p:nvGrpSpPr>
      <p:grpSpPr>
        <a:xfrm>
          <a:off x="0" y="0"/>
          <a:ext cx="0" cy="0"/>
          <a:chOff x="0" y="0"/>
          <a:chExt cx="0" cy="0"/>
        </a:xfrm>
      </p:grpSpPr>
      <p:sp>
        <p:nvSpPr>
          <p:cNvPr id="212" name="Google Shape;212;p10"/>
          <p:cNvSpPr txBox="1"/>
          <p:nvPr/>
        </p:nvSpPr>
        <p:spPr>
          <a:xfrm>
            <a:off x="557647" y="3030570"/>
            <a:ext cx="4409463" cy="1309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pt-BR" sz="1500" b="0" i="0" u="none" strike="noStrike" cap="none" dirty="0">
                <a:solidFill>
                  <a:srgbClr val="090909"/>
                </a:solidFill>
                <a:latin typeface="Radio Canada Light"/>
                <a:ea typeface="Radio Canada Light"/>
                <a:cs typeface="Radio Canada Light"/>
                <a:sym typeface="Radio Canada Light"/>
              </a:rPr>
              <a:t>Os impactos da IA generativa é bastante grande, com muitos desafios e riscos associados. Vamos buscar entender, nessa curta palestra, os tipos de risco envolvidos, começando por entender os riscos transversais e as diferentes categorias de danos sociais, uso indevido e perda de controle, associados à IA.</a:t>
            </a:r>
            <a:endParaRPr sz="1500" b="0" i="0" u="none" strike="noStrike" cap="none" dirty="0">
              <a:solidFill>
                <a:srgbClr val="090909"/>
              </a:solidFill>
              <a:latin typeface="Radio Canada Light"/>
              <a:ea typeface="Radio Canada Light"/>
              <a:cs typeface="Radio Canada Light"/>
              <a:sym typeface="Radio Canada Light"/>
            </a:endParaRPr>
          </a:p>
        </p:txBody>
      </p:sp>
      <p:sp>
        <p:nvSpPr>
          <p:cNvPr id="213" name="Google Shape;213;p10"/>
          <p:cNvSpPr txBox="1"/>
          <p:nvPr/>
        </p:nvSpPr>
        <p:spPr>
          <a:xfrm>
            <a:off x="557648" y="1748918"/>
            <a:ext cx="7592930" cy="6156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i="0" u="none" strike="noStrike" cap="none" dirty="0">
                <a:solidFill>
                  <a:srgbClr val="2E2B38"/>
                </a:solidFill>
                <a:latin typeface="Montserrat"/>
                <a:ea typeface="Montserrat"/>
                <a:cs typeface="Montserrat"/>
                <a:sym typeface="Montserrat"/>
              </a:rPr>
              <a:t>IA GENERATIVA: </a:t>
            </a:r>
          </a:p>
          <a:p>
            <a:pPr marL="0" marR="0" lvl="0" indent="0" algn="l" rtl="0">
              <a:lnSpc>
                <a:spcPct val="150000"/>
              </a:lnSpc>
              <a:spcBef>
                <a:spcPts val="0"/>
              </a:spcBef>
              <a:spcAft>
                <a:spcPts val="0"/>
              </a:spcAft>
              <a:buClr>
                <a:srgbClr val="000000"/>
              </a:buClr>
              <a:buSzPts val="2700"/>
              <a:buFont typeface="Arial"/>
              <a:buNone/>
            </a:pPr>
            <a:r>
              <a:rPr lang="pt-BR" sz="2700" b="1" i="0" u="none" strike="noStrike" cap="none" dirty="0">
                <a:solidFill>
                  <a:srgbClr val="2E2B38"/>
                </a:solidFill>
                <a:latin typeface="Montserrat"/>
                <a:ea typeface="Montserrat"/>
                <a:cs typeface="Montserrat"/>
                <a:sym typeface="Montserrat"/>
              </a:rPr>
              <a:t>Entendendo seus Diferentes Riscos</a:t>
            </a:r>
            <a:endParaRPr sz="1100" b="1" i="0" u="none" strike="noStrike" cap="none" dirty="0">
              <a:solidFill>
                <a:srgbClr val="2E2B38"/>
              </a:solidFill>
              <a:latin typeface="Montserrat"/>
              <a:ea typeface="Montserrat"/>
              <a:cs typeface="Montserrat"/>
              <a:sym typeface="Montserrat"/>
            </a:endParaRPr>
          </a:p>
        </p:txBody>
      </p:sp>
      <p:grpSp>
        <p:nvGrpSpPr>
          <p:cNvPr id="214" name="Google Shape;214;p10"/>
          <p:cNvGrpSpPr/>
          <p:nvPr/>
        </p:nvGrpSpPr>
        <p:grpSpPr>
          <a:xfrm>
            <a:off x="6944404" y="552852"/>
            <a:ext cx="1545421" cy="345557"/>
            <a:chOff x="6944404" y="1057377"/>
            <a:chExt cx="1545421" cy="345557"/>
          </a:xfrm>
        </p:grpSpPr>
        <p:pic>
          <p:nvPicPr>
            <p:cNvPr id="215" name="Google Shape;215;p10"/>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216" name="Google Shape;216;p10"/>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217" name="Google Shape;217;p10"/>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5"/>
        <p:cNvGrpSpPr/>
        <p:nvPr/>
      </p:nvGrpSpPr>
      <p:grpSpPr>
        <a:xfrm>
          <a:off x="0" y="0"/>
          <a:ext cx="0" cy="0"/>
          <a:chOff x="0" y="0"/>
          <a:chExt cx="0" cy="0"/>
        </a:xfrm>
      </p:grpSpPr>
      <p:sp>
        <p:nvSpPr>
          <p:cNvPr id="376" name="Google Shape;376;p17"/>
          <p:cNvSpPr txBox="1"/>
          <p:nvPr/>
        </p:nvSpPr>
        <p:spPr>
          <a:xfrm>
            <a:off x="1134880" y="589248"/>
            <a:ext cx="3624600" cy="6156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dirty="0">
                <a:solidFill>
                  <a:srgbClr val="2E2B38"/>
                </a:solidFill>
                <a:latin typeface="Montserrat ExtraBold"/>
                <a:ea typeface="Montserrat ExtraBold"/>
                <a:cs typeface="Montserrat ExtraBold"/>
                <a:sym typeface="Montserrat ExtraBold"/>
              </a:rPr>
              <a:t>Contato</a:t>
            </a:r>
            <a:endParaRPr sz="1100" b="0" i="0" u="none" strike="noStrike" cap="none" dirty="0">
              <a:solidFill>
                <a:srgbClr val="2E2B38"/>
              </a:solidFill>
              <a:latin typeface="Montserrat ExtraBold"/>
              <a:ea typeface="Montserrat ExtraBold"/>
              <a:cs typeface="Montserrat ExtraBold"/>
              <a:sym typeface="Montserrat ExtraBold"/>
            </a:endParaRPr>
          </a:p>
        </p:txBody>
      </p:sp>
      <p:grpSp>
        <p:nvGrpSpPr>
          <p:cNvPr id="378" name="Google Shape;378;p17"/>
          <p:cNvGrpSpPr/>
          <p:nvPr/>
        </p:nvGrpSpPr>
        <p:grpSpPr>
          <a:xfrm>
            <a:off x="6944404" y="552852"/>
            <a:ext cx="1545421" cy="345557"/>
            <a:chOff x="6944404" y="1057377"/>
            <a:chExt cx="1545421" cy="345557"/>
          </a:xfrm>
        </p:grpSpPr>
        <p:pic>
          <p:nvPicPr>
            <p:cNvPr id="379" name="Google Shape;379;p17"/>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80" name="Google Shape;380;p17"/>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81" name="Google Shape;381;p17"/>
            <p:cNvPicPr preferRelativeResize="0"/>
            <p:nvPr/>
          </p:nvPicPr>
          <p:blipFill rotWithShape="1">
            <a:blip r:embed="rId4">
              <a:alphaModFix/>
            </a:blip>
            <a:srcRect/>
            <a:stretch/>
          </p:blipFill>
          <p:spPr>
            <a:xfrm>
              <a:off x="6944404" y="1057377"/>
              <a:ext cx="513025" cy="316650"/>
            </a:xfrm>
            <a:prstGeom prst="rect">
              <a:avLst/>
            </a:prstGeom>
            <a:noFill/>
            <a:ln>
              <a:noFill/>
            </a:ln>
          </p:spPr>
        </p:pic>
      </p:grpSp>
      <p:pic>
        <p:nvPicPr>
          <p:cNvPr id="3" name="Picture 2" descr="A person wearing glasses and a blue shirt&#10;&#10;Description automatically generated">
            <a:extLst>
              <a:ext uri="{FF2B5EF4-FFF2-40B4-BE49-F238E27FC236}">
                <a16:creationId xmlns:a16="http://schemas.microsoft.com/office/drawing/2014/main" id="{87722EEA-A768-53EC-6BFD-7DAA56F38FCB}"/>
              </a:ext>
            </a:extLst>
          </p:cNvPr>
          <p:cNvPicPr>
            <a:picLocks noChangeAspect="1"/>
          </p:cNvPicPr>
          <p:nvPr/>
        </p:nvPicPr>
        <p:blipFill>
          <a:blip r:embed="rId5"/>
          <a:stretch>
            <a:fillRect/>
          </a:stretch>
        </p:blipFill>
        <p:spPr>
          <a:xfrm>
            <a:off x="2406280" y="1795837"/>
            <a:ext cx="1404377" cy="1872503"/>
          </a:xfrm>
          <a:prstGeom prst="rect">
            <a:avLst/>
          </a:prstGeom>
        </p:spPr>
      </p:pic>
      <p:sp>
        <p:nvSpPr>
          <p:cNvPr id="4" name="Google Shape;365;p16">
            <a:extLst>
              <a:ext uri="{FF2B5EF4-FFF2-40B4-BE49-F238E27FC236}">
                <a16:creationId xmlns:a16="http://schemas.microsoft.com/office/drawing/2014/main" id="{DD0C3B70-B77A-72E3-2C1B-38AE318FBD06}"/>
              </a:ext>
            </a:extLst>
          </p:cNvPr>
          <p:cNvSpPr txBox="1"/>
          <p:nvPr/>
        </p:nvSpPr>
        <p:spPr>
          <a:xfrm>
            <a:off x="4067190" y="2975408"/>
            <a:ext cx="3742500" cy="108038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pt-BR" sz="1100" b="1" i="0" u="none" strike="noStrike" cap="none" dirty="0">
                <a:solidFill>
                  <a:srgbClr val="090909"/>
                </a:solidFill>
                <a:latin typeface="+mj-lt"/>
                <a:ea typeface="Radio Canada Light"/>
                <a:cs typeface="Radio Canada Light"/>
                <a:sym typeface="Radio Canada Light"/>
              </a:rPr>
              <a:t>Rogério de Oliveira</a:t>
            </a:r>
          </a:p>
          <a:p>
            <a:pPr marL="0" marR="0" lvl="0" indent="0" algn="l" rtl="0">
              <a:lnSpc>
                <a:spcPct val="100000"/>
              </a:lnSpc>
              <a:spcBef>
                <a:spcPts val="0"/>
              </a:spcBef>
              <a:spcAft>
                <a:spcPts val="0"/>
              </a:spcAft>
              <a:buClr>
                <a:srgbClr val="000000"/>
              </a:buClr>
              <a:buSzPts val="1500"/>
              <a:buFont typeface="Arial"/>
              <a:buNone/>
            </a:pPr>
            <a:r>
              <a:rPr lang="pt-BR" sz="1100" b="0" i="0" u="none" strike="noStrike" cap="none" dirty="0">
                <a:solidFill>
                  <a:schemeClr val="bg2"/>
                </a:solidFill>
                <a:latin typeface="+mj-lt"/>
                <a:ea typeface="Radio Canada Light"/>
                <a:cs typeface="Radio Canada Light"/>
                <a:sym typeface="Radio Canada Light"/>
                <a:hlinkClick r:id="rId6">
                  <a:extLst>
                    <a:ext uri="{A12FA001-AC4F-418D-AE19-62706E023703}">
                      <ahyp:hlinkClr xmlns:ahyp="http://schemas.microsoft.com/office/drawing/2018/hyperlinkcolor" val="tx"/>
                    </a:ext>
                  </a:extLst>
                </a:hlinkClick>
              </a:rPr>
              <a:t>https://github.com/Rogerio-mack</a:t>
            </a:r>
            <a:endParaRPr lang="pt-BR" sz="1100" dirty="0">
              <a:solidFill>
                <a:schemeClr val="bg2"/>
              </a:solidFill>
              <a:latin typeface="+mj-lt"/>
              <a:ea typeface="Radio Canada Light"/>
              <a:cs typeface="Radio Canada Light"/>
              <a:sym typeface="Radio Canada Light"/>
            </a:endParaRPr>
          </a:p>
          <a:p>
            <a:pPr marL="0" marR="0" lvl="0" indent="0" algn="l" rtl="0">
              <a:lnSpc>
                <a:spcPct val="100000"/>
              </a:lnSpc>
              <a:spcBef>
                <a:spcPts val="0"/>
              </a:spcBef>
              <a:spcAft>
                <a:spcPts val="0"/>
              </a:spcAft>
              <a:buClr>
                <a:srgbClr val="000000"/>
              </a:buClr>
              <a:buSzPts val="1500"/>
              <a:buFont typeface="Arial"/>
              <a:buNone/>
            </a:pPr>
            <a:r>
              <a:rPr lang="pt-BR" sz="1100" b="0" i="0" u="none" strike="noStrike" cap="none" dirty="0">
                <a:solidFill>
                  <a:schemeClr val="bg2"/>
                </a:solidFill>
                <a:latin typeface="+mj-lt"/>
                <a:ea typeface="Radio Canada Light"/>
                <a:cs typeface="Radio Canada Light"/>
                <a:sym typeface="Radio Canada Light"/>
                <a:hlinkClick r:id="rId7">
                  <a:extLst>
                    <a:ext uri="{A12FA001-AC4F-418D-AE19-62706E023703}">
                      <ahyp:hlinkClr xmlns:ahyp="http://schemas.microsoft.com/office/drawing/2018/hyperlinkcolor" val="tx"/>
                    </a:ext>
                  </a:extLst>
                </a:hlinkClick>
              </a:rPr>
              <a:t>rogerio.oliveira@mackenzie.br</a:t>
            </a:r>
            <a:endParaRPr lang="pt-BR" sz="1100" b="0" i="0" u="none" strike="noStrike" cap="none" dirty="0">
              <a:solidFill>
                <a:schemeClr val="bg2"/>
              </a:solidFill>
              <a:latin typeface="+mj-lt"/>
              <a:ea typeface="Radio Canada Light"/>
              <a:cs typeface="Radio Canada Light"/>
              <a:sym typeface="Radio Canada Light"/>
            </a:endParaRPr>
          </a:p>
          <a:p>
            <a:pPr marL="0" marR="0" lvl="0" indent="0" algn="l" rtl="0">
              <a:lnSpc>
                <a:spcPct val="100000"/>
              </a:lnSpc>
              <a:spcBef>
                <a:spcPts val="0"/>
              </a:spcBef>
              <a:spcAft>
                <a:spcPts val="0"/>
              </a:spcAft>
              <a:buClr>
                <a:srgbClr val="000000"/>
              </a:buClr>
              <a:buSzPts val="1500"/>
              <a:buFont typeface="Arial"/>
              <a:buNone/>
            </a:pPr>
            <a:r>
              <a:rPr lang="pt-BR" sz="1100" dirty="0">
                <a:solidFill>
                  <a:srgbClr val="0097A7"/>
                </a:solidFill>
                <a:latin typeface="+mj-lt"/>
                <a:ea typeface="Radio Canada Light"/>
                <a:cs typeface="Radio Canada Light"/>
                <a:sym typeface="Radio Canada Light"/>
                <a:hlinkClick r:id="rId8">
                  <a:extLst>
                    <a:ext uri="{A12FA001-AC4F-418D-AE19-62706E023703}">
                      <ahyp:hlinkClr xmlns:ahyp="http://schemas.microsoft.com/office/drawing/2018/hyperlinkcolor" val="tx"/>
                    </a:ext>
                  </a:extLst>
                </a:hlinkClick>
              </a:rPr>
              <a:t>r</a:t>
            </a:r>
            <a:r>
              <a:rPr lang="pt-BR" sz="1100" dirty="0">
                <a:solidFill>
                  <a:schemeClr val="bg2"/>
                </a:solidFill>
                <a:latin typeface="+mj-lt"/>
                <a:ea typeface="Radio Canada Light"/>
                <a:cs typeface="Radio Canada Light"/>
                <a:sym typeface="Radio Canada Light"/>
                <a:hlinkClick r:id="rId8">
                  <a:extLst>
                    <a:ext uri="{A12FA001-AC4F-418D-AE19-62706E023703}">
                      <ahyp:hlinkClr xmlns:ahyp="http://schemas.microsoft.com/office/drawing/2018/hyperlinkcolor" val="tx"/>
                    </a:ext>
                  </a:extLst>
                </a:hlinkClick>
              </a:rPr>
              <a:t>ogerio.oliveira@maua.br</a:t>
            </a:r>
            <a:r>
              <a:rPr lang="pt-BR" sz="1100" dirty="0">
                <a:solidFill>
                  <a:schemeClr val="bg2"/>
                </a:solidFill>
                <a:latin typeface="+mj-lt"/>
                <a:ea typeface="Radio Canada Light"/>
                <a:cs typeface="Radio Canada Light"/>
                <a:sym typeface="Radio Canada Light"/>
              </a:rPr>
              <a:t> </a:t>
            </a:r>
            <a:endParaRPr lang="pt-BR" sz="1100" b="0" i="0" u="none" strike="noStrike" cap="none" dirty="0">
              <a:solidFill>
                <a:schemeClr val="bg2"/>
              </a:solidFill>
              <a:latin typeface="+mj-lt"/>
              <a:ea typeface="Radio Canada Light"/>
              <a:cs typeface="Radio Canada Light"/>
              <a:sym typeface="Radio Canada Light"/>
            </a:endParaRPr>
          </a:p>
          <a:p>
            <a:pPr marL="0" marR="0" lvl="0" indent="0" algn="l" rtl="0">
              <a:lnSpc>
                <a:spcPct val="100000"/>
              </a:lnSpc>
              <a:spcBef>
                <a:spcPts val="0"/>
              </a:spcBef>
              <a:spcAft>
                <a:spcPts val="0"/>
              </a:spcAft>
              <a:buClr>
                <a:srgbClr val="000000"/>
              </a:buClr>
              <a:buSzPts val="1500"/>
              <a:buFont typeface="Arial"/>
              <a:buNone/>
            </a:pPr>
            <a:endParaRPr lang="pt-BR" sz="1100" b="0" i="0" u="none" strike="noStrike" cap="none" dirty="0">
              <a:solidFill>
                <a:srgbClr val="090909"/>
              </a:solidFill>
              <a:latin typeface="+mj-lt"/>
              <a:ea typeface="Radio Canada Light"/>
              <a:cs typeface="Radio Canada Light"/>
              <a:sym typeface="Radio Canada Light"/>
            </a:endParaRPr>
          </a:p>
          <a:p>
            <a:pPr marL="0" marR="0" lvl="0" indent="0" algn="l" rtl="0">
              <a:lnSpc>
                <a:spcPct val="100000"/>
              </a:lnSpc>
              <a:spcBef>
                <a:spcPts val="0"/>
              </a:spcBef>
              <a:spcAft>
                <a:spcPts val="0"/>
              </a:spcAft>
              <a:buClr>
                <a:srgbClr val="000000"/>
              </a:buClr>
              <a:buSzPts val="1500"/>
              <a:buFont typeface="Arial"/>
              <a:buNone/>
            </a:pPr>
            <a:endParaRPr sz="1100" b="0" i="0" u="none" strike="noStrike" cap="none" dirty="0">
              <a:solidFill>
                <a:srgbClr val="090909"/>
              </a:solidFill>
              <a:latin typeface="+mj-lt"/>
              <a:ea typeface="Radio Canada Light"/>
              <a:cs typeface="Radio Canada Light"/>
              <a:sym typeface="Radio Canada Light"/>
            </a:endParaRPr>
          </a:p>
        </p:txBody>
      </p:sp>
      <p:pic>
        <p:nvPicPr>
          <p:cNvPr id="6" name="Picture 5">
            <a:extLst>
              <a:ext uri="{FF2B5EF4-FFF2-40B4-BE49-F238E27FC236}">
                <a16:creationId xmlns:a16="http://schemas.microsoft.com/office/drawing/2014/main" id="{97CDB57A-67EA-F1EA-DB6E-0CF8163820A2}"/>
              </a:ext>
            </a:extLst>
          </p:cNvPr>
          <p:cNvPicPr>
            <a:picLocks noChangeAspect="1"/>
          </p:cNvPicPr>
          <p:nvPr/>
        </p:nvPicPr>
        <p:blipFill>
          <a:blip r:embed="rId9"/>
          <a:stretch>
            <a:fillRect/>
          </a:stretch>
        </p:blipFill>
        <p:spPr>
          <a:xfrm>
            <a:off x="3999702" y="1692735"/>
            <a:ext cx="2944569" cy="988009"/>
          </a:xfrm>
          <a:prstGeom prst="rect">
            <a:avLst/>
          </a:prstGeom>
        </p:spPr>
      </p:pic>
      <p:pic>
        <p:nvPicPr>
          <p:cNvPr id="1032" name="Picture 8" descr="Instituto Mauá de Tecnologia (IMT) : ILUMNA IT Service ...">
            <a:extLst>
              <a:ext uri="{FF2B5EF4-FFF2-40B4-BE49-F238E27FC236}">
                <a16:creationId xmlns:a16="http://schemas.microsoft.com/office/drawing/2014/main" id="{665E4362-385F-61A3-E148-206E4FA2983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366517" y="3427398"/>
            <a:ext cx="605742" cy="43047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Github Logo - Free social media icons">
            <a:extLst>
              <a:ext uri="{FF2B5EF4-FFF2-40B4-BE49-F238E27FC236}">
                <a16:creationId xmlns:a16="http://schemas.microsoft.com/office/drawing/2014/main" id="{9CCC8CA8-9B44-10D9-BF46-490FA343F8A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548286" y="3161339"/>
            <a:ext cx="169545" cy="15957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83744CE-E0C8-20F6-08F0-362A1E2A44C6}"/>
              </a:ext>
            </a:extLst>
          </p:cNvPr>
          <p:cNvPicPr>
            <a:picLocks noChangeAspect="1"/>
          </p:cNvPicPr>
          <p:nvPr/>
        </p:nvPicPr>
        <p:blipFill>
          <a:blip r:embed="rId12"/>
          <a:stretch>
            <a:fillRect/>
          </a:stretch>
        </p:blipFill>
        <p:spPr>
          <a:xfrm>
            <a:off x="6271854" y="3320911"/>
            <a:ext cx="722410" cy="242299"/>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385"/>
        <p:cNvGrpSpPr/>
        <p:nvPr/>
      </p:nvGrpSpPr>
      <p:grpSpPr>
        <a:xfrm>
          <a:off x="0" y="0"/>
          <a:ext cx="0" cy="0"/>
          <a:chOff x="0" y="0"/>
          <a:chExt cx="0" cy="0"/>
        </a:xfrm>
      </p:grpSpPr>
      <p:sp>
        <p:nvSpPr>
          <p:cNvPr id="386" name="Google Shape;386;p18"/>
          <p:cNvSpPr txBox="1">
            <a:spLocks noGrp="1"/>
          </p:cNvSpPr>
          <p:nvPr>
            <p:ph type="ctrTitle"/>
          </p:nvPr>
        </p:nvSpPr>
        <p:spPr>
          <a:xfrm>
            <a:off x="1045369" y="1620441"/>
            <a:ext cx="6858000" cy="1790700"/>
          </a:xfrm>
          <a:prstGeom prst="rect">
            <a:avLst/>
          </a:prstGeom>
          <a:noFill/>
          <a:ln>
            <a:noFill/>
          </a:ln>
        </p:spPr>
        <p:txBody>
          <a:bodyPr spcFirstLastPara="1" wrap="square" lIns="68575" tIns="34275" rIns="68575" bIns="34275" anchor="ctr" anchorCtr="0">
            <a:normAutofit fontScale="90000"/>
          </a:bodyPr>
          <a:lstStyle/>
          <a:p>
            <a:pPr marL="0" lvl="0" indent="0" algn="ctr" rtl="0">
              <a:lnSpc>
                <a:spcPct val="90000"/>
              </a:lnSpc>
              <a:spcBef>
                <a:spcPts val="0"/>
              </a:spcBef>
              <a:spcAft>
                <a:spcPts val="0"/>
              </a:spcAft>
              <a:buClr>
                <a:schemeClr val="lt1"/>
              </a:buClr>
              <a:buSzPct val="100000"/>
              <a:buFont typeface="Arial Black"/>
              <a:buNone/>
            </a:pPr>
            <a:r>
              <a:rPr lang="pt-BR" sz="8100">
                <a:solidFill>
                  <a:schemeClr val="lt1"/>
                </a:solidFill>
                <a:latin typeface="Arial Black"/>
                <a:ea typeface="Arial Black"/>
                <a:cs typeface="Arial Black"/>
                <a:sym typeface="Arial Black"/>
              </a:rPr>
              <a:t>ELEMENTOS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390"/>
        <p:cNvGrpSpPr/>
        <p:nvPr/>
      </p:nvGrpSpPr>
      <p:grpSpPr>
        <a:xfrm>
          <a:off x="0" y="0"/>
          <a:ext cx="0" cy="0"/>
          <a:chOff x="0" y="0"/>
          <a:chExt cx="0" cy="0"/>
        </a:xfrm>
      </p:grpSpPr>
      <p:pic>
        <p:nvPicPr>
          <p:cNvPr id="391" name="Google Shape;391;p19"/>
          <p:cNvPicPr preferRelativeResize="0"/>
          <p:nvPr/>
        </p:nvPicPr>
        <p:blipFill rotWithShape="1">
          <a:blip r:embed="rId3">
            <a:alphaModFix/>
          </a:blip>
          <a:srcRect/>
          <a:stretch/>
        </p:blipFill>
        <p:spPr>
          <a:xfrm>
            <a:off x="4833394" y="396795"/>
            <a:ext cx="2953262" cy="279726"/>
          </a:xfrm>
          <a:prstGeom prst="rect">
            <a:avLst/>
          </a:prstGeom>
          <a:noFill/>
          <a:ln>
            <a:noFill/>
          </a:ln>
        </p:spPr>
      </p:pic>
      <p:pic>
        <p:nvPicPr>
          <p:cNvPr id="392" name="Google Shape;392;p19"/>
          <p:cNvPicPr preferRelativeResize="0"/>
          <p:nvPr/>
        </p:nvPicPr>
        <p:blipFill rotWithShape="1">
          <a:blip r:embed="rId4">
            <a:alphaModFix/>
          </a:blip>
          <a:srcRect/>
          <a:stretch/>
        </p:blipFill>
        <p:spPr>
          <a:xfrm>
            <a:off x="4833394" y="3598791"/>
            <a:ext cx="2801598" cy="1147934"/>
          </a:xfrm>
          <a:prstGeom prst="rect">
            <a:avLst/>
          </a:prstGeom>
          <a:noFill/>
          <a:ln>
            <a:noFill/>
          </a:ln>
        </p:spPr>
      </p:pic>
      <p:pic>
        <p:nvPicPr>
          <p:cNvPr id="393" name="Google Shape;393;p19"/>
          <p:cNvPicPr preferRelativeResize="0"/>
          <p:nvPr/>
        </p:nvPicPr>
        <p:blipFill rotWithShape="1">
          <a:blip r:embed="rId5">
            <a:alphaModFix/>
          </a:blip>
          <a:srcRect/>
          <a:stretch/>
        </p:blipFill>
        <p:spPr>
          <a:xfrm>
            <a:off x="4833394" y="2824898"/>
            <a:ext cx="2512153" cy="326871"/>
          </a:xfrm>
          <a:prstGeom prst="rect">
            <a:avLst/>
          </a:prstGeom>
          <a:noFill/>
          <a:ln>
            <a:noFill/>
          </a:ln>
        </p:spPr>
      </p:pic>
      <p:pic>
        <p:nvPicPr>
          <p:cNvPr id="394" name="Google Shape;394;p19"/>
          <p:cNvPicPr preferRelativeResize="0"/>
          <p:nvPr/>
        </p:nvPicPr>
        <p:blipFill rotWithShape="1">
          <a:blip r:embed="rId6">
            <a:alphaModFix/>
          </a:blip>
          <a:srcRect/>
          <a:stretch/>
        </p:blipFill>
        <p:spPr>
          <a:xfrm>
            <a:off x="1255112" y="1272663"/>
            <a:ext cx="3165001" cy="3441474"/>
          </a:xfrm>
          <a:prstGeom prst="rect">
            <a:avLst/>
          </a:prstGeom>
          <a:noFill/>
          <a:ln>
            <a:noFill/>
          </a:ln>
        </p:spPr>
      </p:pic>
      <p:pic>
        <p:nvPicPr>
          <p:cNvPr id="395" name="Google Shape;395;p19"/>
          <p:cNvPicPr preferRelativeResize="0"/>
          <p:nvPr/>
        </p:nvPicPr>
        <p:blipFill rotWithShape="1">
          <a:blip r:embed="rId7">
            <a:alphaModFix/>
          </a:blip>
          <a:srcRect t="884" b="884"/>
          <a:stretch/>
        </p:blipFill>
        <p:spPr>
          <a:xfrm>
            <a:off x="2123560" y="406387"/>
            <a:ext cx="586387" cy="559354"/>
          </a:xfrm>
          <a:prstGeom prst="rect">
            <a:avLst/>
          </a:prstGeom>
          <a:noFill/>
          <a:ln>
            <a:noFill/>
          </a:ln>
        </p:spPr>
      </p:pic>
      <p:pic>
        <p:nvPicPr>
          <p:cNvPr id="396" name="Google Shape;396;p19"/>
          <p:cNvPicPr preferRelativeResize="0"/>
          <p:nvPr/>
        </p:nvPicPr>
        <p:blipFill rotWithShape="1">
          <a:blip r:embed="rId8">
            <a:alphaModFix/>
          </a:blip>
          <a:srcRect/>
          <a:stretch/>
        </p:blipFill>
        <p:spPr>
          <a:xfrm rot="10800000" flipH="1">
            <a:off x="4833394" y="880750"/>
            <a:ext cx="1474300" cy="386850"/>
          </a:xfrm>
          <a:prstGeom prst="rect">
            <a:avLst/>
          </a:prstGeom>
          <a:noFill/>
          <a:ln>
            <a:noFill/>
          </a:ln>
        </p:spPr>
      </p:pic>
      <p:pic>
        <p:nvPicPr>
          <p:cNvPr id="397" name="Google Shape;397;p19"/>
          <p:cNvPicPr preferRelativeResize="0"/>
          <p:nvPr/>
        </p:nvPicPr>
        <p:blipFill rotWithShape="1">
          <a:blip r:embed="rId9">
            <a:alphaModFix/>
          </a:blip>
          <a:srcRect/>
          <a:stretch/>
        </p:blipFill>
        <p:spPr>
          <a:xfrm>
            <a:off x="1255100" y="378843"/>
            <a:ext cx="513025" cy="315632"/>
          </a:xfrm>
          <a:prstGeom prst="rect">
            <a:avLst/>
          </a:prstGeom>
          <a:noFill/>
          <a:ln>
            <a:noFill/>
          </a:ln>
        </p:spPr>
      </p:pic>
      <p:pic>
        <p:nvPicPr>
          <p:cNvPr id="398" name="Google Shape;398;p19"/>
          <p:cNvPicPr preferRelativeResize="0"/>
          <p:nvPr/>
        </p:nvPicPr>
        <p:blipFill rotWithShape="1">
          <a:blip r:embed="rId10">
            <a:alphaModFix/>
          </a:blip>
          <a:srcRect/>
          <a:stretch/>
        </p:blipFill>
        <p:spPr>
          <a:xfrm>
            <a:off x="4838861" y="1471824"/>
            <a:ext cx="3044589" cy="9060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402"/>
        <p:cNvGrpSpPr/>
        <p:nvPr/>
      </p:nvGrpSpPr>
      <p:grpSpPr>
        <a:xfrm>
          <a:off x="0" y="0"/>
          <a:ext cx="0" cy="0"/>
          <a:chOff x="0" y="0"/>
          <a:chExt cx="0" cy="0"/>
        </a:xfrm>
      </p:grpSpPr>
      <p:pic>
        <p:nvPicPr>
          <p:cNvPr id="403" name="Google Shape;403;p20"/>
          <p:cNvPicPr preferRelativeResize="0"/>
          <p:nvPr/>
        </p:nvPicPr>
        <p:blipFill rotWithShape="1">
          <a:blip r:embed="rId3">
            <a:alphaModFix/>
          </a:blip>
          <a:srcRect/>
          <a:stretch/>
        </p:blipFill>
        <p:spPr>
          <a:xfrm>
            <a:off x="4833394" y="396795"/>
            <a:ext cx="2953262" cy="279726"/>
          </a:xfrm>
          <a:prstGeom prst="rect">
            <a:avLst/>
          </a:prstGeom>
          <a:noFill/>
          <a:ln>
            <a:noFill/>
          </a:ln>
        </p:spPr>
      </p:pic>
      <p:pic>
        <p:nvPicPr>
          <p:cNvPr id="404" name="Google Shape;404;p20"/>
          <p:cNvPicPr preferRelativeResize="0"/>
          <p:nvPr/>
        </p:nvPicPr>
        <p:blipFill rotWithShape="1">
          <a:blip r:embed="rId4">
            <a:alphaModFix/>
          </a:blip>
          <a:srcRect/>
          <a:stretch/>
        </p:blipFill>
        <p:spPr>
          <a:xfrm>
            <a:off x="4833394" y="3598791"/>
            <a:ext cx="2801598" cy="1147934"/>
          </a:xfrm>
          <a:prstGeom prst="rect">
            <a:avLst/>
          </a:prstGeom>
          <a:noFill/>
          <a:ln>
            <a:noFill/>
          </a:ln>
        </p:spPr>
      </p:pic>
      <p:pic>
        <p:nvPicPr>
          <p:cNvPr id="405" name="Google Shape;405;p20"/>
          <p:cNvPicPr preferRelativeResize="0"/>
          <p:nvPr/>
        </p:nvPicPr>
        <p:blipFill rotWithShape="1">
          <a:blip r:embed="rId5">
            <a:alphaModFix/>
          </a:blip>
          <a:srcRect/>
          <a:stretch/>
        </p:blipFill>
        <p:spPr>
          <a:xfrm>
            <a:off x="4833394" y="2824898"/>
            <a:ext cx="2512153" cy="326871"/>
          </a:xfrm>
          <a:prstGeom prst="rect">
            <a:avLst/>
          </a:prstGeom>
          <a:noFill/>
          <a:ln>
            <a:noFill/>
          </a:ln>
        </p:spPr>
      </p:pic>
      <p:pic>
        <p:nvPicPr>
          <p:cNvPr id="406" name="Google Shape;406;p20"/>
          <p:cNvPicPr preferRelativeResize="0"/>
          <p:nvPr/>
        </p:nvPicPr>
        <p:blipFill rotWithShape="1">
          <a:blip r:embed="rId6">
            <a:alphaModFix/>
          </a:blip>
          <a:srcRect/>
          <a:stretch/>
        </p:blipFill>
        <p:spPr>
          <a:xfrm>
            <a:off x="1255112" y="1272663"/>
            <a:ext cx="3165001" cy="3441474"/>
          </a:xfrm>
          <a:prstGeom prst="rect">
            <a:avLst/>
          </a:prstGeom>
          <a:noFill/>
          <a:ln>
            <a:noFill/>
          </a:ln>
        </p:spPr>
      </p:pic>
      <p:pic>
        <p:nvPicPr>
          <p:cNvPr id="407" name="Google Shape;407;p20"/>
          <p:cNvPicPr preferRelativeResize="0"/>
          <p:nvPr/>
        </p:nvPicPr>
        <p:blipFill rotWithShape="1">
          <a:blip r:embed="rId7">
            <a:alphaModFix/>
          </a:blip>
          <a:srcRect/>
          <a:stretch/>
        </p:blipFill>
        <p:spPr>
          <a:xfrm rot="10800000" flipH="1">
            <a:off x="4833394" y="880750"/>
            <a:ext cx="1474300" cy="386850"/>
          </a:xfrm>
          <a:prstGeom prst="rect">
            <a:avLst/>
          </a:prstGeom>
          <a:noFill/>
          <a:ln>
            <a:noFill/>
          </a:ln>
        </p:spPr>
      </p:pic>
      <p:pic>
        <p:nvPicPr>
          <p:cNvPr id="408" name="Google Shape;408;p20"/>
          <p:cNvPicPr preferRelativeResize="0"/>
          <p:nvPr/>
        </p:nvPicPr>
        <p:blipFill rotWithShape="1">
          <a:blip r:embed="rId8">
            <a:alphaModFix/>
          </a:blip>
          <a:srcRect/>
          <a:stretch/>
        </p:blipFill>
        <p:spPr>
          <a:xfrm>
            <a:off x="1469126" y="546202"/>
            <a:ext cx="513025" cy="316650"/>
          </a:xfrm>
          <a:prstGeom prst="rect">
            <a:avLst/>
          </a:prstGeom>
          <a:noFill/>
          <a:ln>
            <a:noFill/>
          </a:ln>
        </p:spPr>
      </p:pic>
      <p:pic>
        <p:nvPicPr>
          <p:cNvPr id="409" name="Google Shape;409;p20"/>
          <p:cNvPicPr preferRelativeResize="0"/>
          <p:nvPr/>
        </p:nvPicPr>
        <p:blipFill rotWithShape="1">
          <a:blip r:embed="rId9">
            <a:alphaModFix/>
          </a:blip>
          <a:srcRect t="884" b="884"/>
          <a:stretch/>
        </p:blipFill>
        <p:spPr>
          <a:xfrm>
            <a:off x="2123560" y="406387"/>
            <a:ext cx="586387" cy="559354"/>
          </a:xfrm>
          <a:prstGeom prst="rect">
            <a:avLst/>
          </a:prstGeom>
          <a:noFill/>
          <a:ln>
            <a:noFill/>
          </a:ln>
        </p:spPr>
      </p:pic>
      <p:pic>
        <p:nvPicPr>
          <p:cNvPr id="410" name="Google Shape;410;p20"/>
          <p:cNvPicPr preferRelativeResize="0"/>
          <p:nvPr/>
        </p:nvPicPr>
        <p:blipFill rotWithShape="1">
          <a:blip r:embed="rId10">
            <a:alphaModFix/>
          </a:blip>
          <a:srcRect/>
          <a:stretch/>
        </p:blipFill>
        <p:spPr>
          <a:xfrm>
            <a:off x="4838861" y="1471824"/>
            <a:ext cx="3044589" cy="9060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414"/>
        <p:cNvGrpSpPr/>
        <p:nvPr/>
      </p:nvGrpSpPr>
      <p:grpSpPr>
        <a:xfrm>
          <a:off x="0" y="0"/>
          <a:ext cx="0" cy="0"/>
          <a:chOff x="0" y="0"/>
          <a:chExt cx="0" cy="0"/>
        </a:xfrm>
      </p:grpSpPr>
      <p:sp>
        <p:nvSpPr>
          <p:cNvPr id="415" name="Google Shape;415;p21"/>
          <p:cNvSpPr txBox="1">
            <a:spLocks noGrp="1"/>
          </p:cNvSpPr>
          <p:nvPr>
            <p:ph type="ctrTitle"/>
          </p:nvPr>
        </p:nvSpPr>
        <p:spPr>
          <a:xfrm>
            <a:off x="1045369" y="1620441"/>
            <a:ext cx="6858000" cy="17907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lt1"/>
              </a:buClr>
              <a:buSzPts val="8100"/>
              <a:buFont typeface="Arial Black"/>
              <a:buNone/>
            </a:pPr>
            <a:r>
              <a:rPr lang="pt-BR" sz="8100">
                <a:solidFill>
                  <a:schemeClr val="lt1"/>
                </a:solidFill>
                <a:latin typeface="Arial Black"/>
                <a:ea typeface="Arial Black"/>
                <a:cs typeface="Arial Black"/>
                <a:sym typeface="Arial Black"/>
              </a:rPr>
              <a:t>ÍCONES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419"/>
        <p:cNvGrpSpPr/>
        <p:nvPr/>
      </p:nvGrpSpPr>
      <p:grpSpPr>
        <a:xfrm>
          <a:off x="0" y="0"/>
          <a:ext cx="0" cy="0"/>
          <a:chOff x="0" y="0"/>
          <a:chExt cx="0" cy="0"/>
        </a:xfrm>
      </p:grpSpPr>
      <p:grpSp>
        <p:nvGrpSpPr>
          <p:cNvPr id="420" name="Google Shape;420;p22"/>
          <p:cNvGrpSpPr/>
          <p:nvPr/>
        </p:nvGrpSpPr>
        <p:grpSpPr>
          <a:xfrm>
            <a:off x="938934" y="3343755"/>
            <a:ext cx="315207" cy="281761"/>
            <a:chOff x="955195" y="2619563"/>
            <a:chExt cx="320235" cy="286255"/>
          </a:xfrm>
        </p:grpSpPr>
        <p:sp>
          <p:nvSpPr>
            <p:cNvPr id="421" name="Google Shape;421;p22"/>
            <p:cNvSpPr/>
            <p:nvPr/>
          </p:nvSpPr>
          <p:spPr>
            <a:xfrm>
              <a:off x="1051986" y="2716354"/>
              <a:ext cx="80316" cy="80316"/>
            </a:xfrm>
            <a:custGeom>
              <a:avLst/>
              <a:gdLst/>
              <a:ahLst/>
              <a:cxnLst/>
              <a:rect l="l" t="t" r="r" b="b"/>
              <a:pathLst>
                <a:path w="39" h="39" extrusionOk="0">
                  <a:moveTo>
                    <a:pt x="36" y="16"/>
                  </a:moveTo>
                  <a:cubicBezTo>
                    <a:pt x="39" y="19"/>
                    <a:pt x="39" y="24"/>
                    <a:pt x="36" y="27"/>
                  </a:cubicBezTo>
                  <a:cubicBezTo>
                    <a:pt x="27" y="36"/>
                    <a:pt x="27" y="36"/>
                    <a:pt x="27" y="36"/>
                  </a:cubicBezTo>
                  <a:cubicBezTo>
                    <a:pt x="24" y="39"/>
                    <a:pt x="19" y="39"/>
                    <a:pt x="16" y="36"/>
                  </a:cubicBezTo>
                  <a:cubicBezTo>
                    <a:pt x="3" y="23"/>
                    <a:pt x="3" y="23"/>
                    <a:pt x="3" y="23"/>
                  </a:cubicBezTo>
                  <a:cubicBezTo>
                    <a:pt x="0" y="20"/>
                    <a:pt x="0" y="15"/>
                    <a:pt x="3" y="12"/>
                  </a:cubicBezTo>
                  <a:cubicBezTo>
                    <a:pt x="11" y="3"/>
                    <a:pt x="11" y="3"/>
                    <a:pt x="11" y="3"/>
                  </a:cubicBezTo>
                  <a:cubicBezTo>
                    <a:pt x="15" y="0"/>
                    <a:pt x="19" y="0"/>
                    <a:pt x="23" y="3"/>
                  </a:cubicBezTo>
                  <a:lnTo>
                    <a:pt x="36" y="1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2" name="Google Shape;422;p22"/>
            <p:cNvSpPr/>
            <p:nvPr/>
          </p:nvSpPr>
          <p:spPr>
            <a:xfrm>
              <a:off x="1148777" y="2619563"/>
              <a:ext cx="81346" cy="80316"/>
            </a:xfrm>
            <a:custGeom>
              <a:avLst/>
              <a:gdLst/>
              <a:ahLst/>
              <a:cxnLst/>
              <a:rect l="l" t="t" r="r" b="b"/>
              <a:pathLst>
                <a:path w="39" h="39" extrusionOk="0">
                  <a:moveTo>
                    <a:pt x="36" y="16"/>
                  </a:moveTo>
                  <a:cubicBezTo>
                    <a:pt x="39" y="19"/>
                    <a:pt x="39" y="24"/>
                    <a:pt x="36" y="27"/>
                  </a:cubicBezTo>
                  <a:cubicBezTo>
                    <a:pt x="27" y="36"/>
                    <a:pt x="27" y="36"/>
                    <a:pt x="27" y="36"/>
                  </a:cubicBezTo>
                  <a:cubicBezTo>
                    <a:pt x="24" y="39"/>
                    <a:pt x="19" y="39"/>
                    <a:pt x="16" y="36"/>
                  </a:cubicBezTo>
                  <a:cubicBezTo>
                    <a:pt x="3" y="23"/>
                    <a:pt x="3" y="23"/>
                    <a:pt x="3" y="23"/>
                  </a:cubicBezTo>
                  <a:cubicBezTo>
                    <a:pt x="0" y="20"/>
                    <a:pt x="0" y="15"/>
                    <a:pt x="3" y="12"/>
                  </a:cubicBezTo>
                  <a:cubicBezTo>
                    <a:pt x="12" y="3"/>
                    <a:pt x="12" y="3"/>
                    <a:pt x="12" y="3"/>
                  </a:cubicBezTo>
                  <a:cubicBezTo>
                    <a:pt x="15" y="0"/>
                    <a:pt x="20" y="0"/>
                    <a:pt x="23" y="3"/>
                  </a:cubicBezTo>
                  <a:lnTo>
                    <a:pt x="36" y="1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3" name="Google Shape;423;p22"/>
            <p:cNvSpPr/>
            <p:nvPr/>
          </p:nvSpPr>
          <p:spPr>
            <a:xfrm>
              <a:off x="1099352" y="2666929"/>
              <a:ext cx="83405" cy="82375"/>
            </a:xfrm>
            <a:custGeom>
              <a:avLst/>
              <a:gdLst/>
              <a:ahLst/>
              <a:cxnLst/>
              <a:rect l="l" t="t" r="r" b="b"/>
              <a:pathLst>
                <a:path w="81" h="80" extrusionOk="0">
                  <a:moveTo>
                    <a:pt x="81" y="26"/>
                  </a:moveTo>
                  <a:lnTo>
                    <a:pt x="26" y="80"/>
                  </a:lnTo>
                  <a:lnTo>
                    <a:pt x="0" y="54"/>
                  </a:lnTo>
                  <a:lnTo>
                    <a:pt x="54" y="0"/>
                  </a:lnTo>
                  <a:lnTo>
                    <a:pt x="81" y="2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4" name="Google Shape;424;p22"/>
            <p:cNvCxnSpPr/>
            <p:nvPr/>
          </p:nvCxnSpPr>
          <p:spPr>
            <a:xfrm>
              <a:off x="1064343" y="2736948"/>
              <a:ext cx="45300" cy="45300"/>
            </a:xfrm>
            <a:prstGeom prst="straightConnector1">
              <a:avLst/>
            </a:prstGeom>
            <a:noFill/>
            <a:ln w="19050" cap="rnd" cmpd="sng">
              <a:solidFill>
                <a:schemeClr val="dk1"/>
              </a:solidFill>
              <a:prstDash val="solid"/>
              <a:round/>
              <a:headEnd type="none" w="sm" len="sm"/>
              <a:tailEnd type="none" w="sm" len="sm"/>
            </a:ln>
          </p:spPr>
        </p:cxnSp>
        <p:cxnSp>
          <p:nvCxnSpPr>
            <p:cNvPr id="425" name="Google Shape;425;p22"/>
            <p:cNvCxnSpPr/>
            <p:nvPr/>
          </p:nvCxnSpPr>
          <p:spPr>
            <a:xfrm>
              <a:off x="1170401" y="2631920"/>
              <a:ext cx="45300" cy="45300"/>
            </a:xfrm>
            <a:prstGeom prst="straightConnector1">
              <a:avLst/>
            </a:prstGeom>
            <a:noFill/>
            <a:ln w="19050" cap="rnd" cmpd="sng">
              <a:solidFill>
                <a:schemeClr val="dk1"/>
              </a:solidFill>
              <a:prstDash val="solid"/>
              <a:round/>
              <a:headEnd type="none" w="sm" len="sm"/>
              <a:tailEnd type="none" w="sm" len="sm"/>
            </a:ln>
          </p:spPr>
        </p:cxnSp>
        <p:sp>
          <p:nvSpPr>
            <p:cNvPr id="426" name="Google Shape;426;p22"/>
            <p:cNvSpPr/>
            <p:nvPr/>
          </p:nvSpPr>
          <p:spPr>
            <a:xfrm>
              <a:off x="1146718" y="2714295"/>
              <a:ext cx="128712" cy="127682"/>
            </a:xfrm>
            <a:custGeom>
              <a:avLst/>
              <a:gdLst/>
              <a:ahLst/>
              <a:cxnLst/>
              <a:rect l="l" t="t" r="r" b="b"/>
              <a:pathLst>
                <a:path w="62" h="62" extrusionOk="0">
                  <a:moveTo>
                    <a:pt x="10" y="0"/>
                  </a:moveTo>
                  <a:cubicBezTo>
                    <a:pt x="58" y="41"/>
                    <a:pt x="58" y="41"/>
                    <a:pt x="58" y="41"/>
                  </a:cubicBezTo>
                  <a:cubicBezTo>
                    <a:pt x="62" y="45"/>
                    <a:pt x="61" y="53"/>
                    <a:pt x="58" y="56"/>
                  </a:cubicBezTo>
                  <a:cubicBezTo>
                    <a:pt x="56" y="58"/>
                    <a:pt x="56" y="58"/>
                    <a:pt x="56" y="58"/>
                  </a:cubicBezTo>
                  <a:cubicBezTo>
                    <a:pt x="53" y="61"/>
                    <a:pt x="45" y="62"/>
                    <a:pt x="41" y="58"/>
                  </a:cubicBezTo>
                  <a:cubicBezTo>
                    <a:pt x="0" y="10"/>
                    <a:pt x="0" y="10"/>
                    <a:pt x="0" y="1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7" name="Google Shape;427;p22"/>
            <p:cNvSpPr/>
            <p:nvPr/>
          </p:nvSpPr>
          <p:spPr>
            <a:xfrm>
              <a:off x="975789" y="2850214"/>
              <a:ext cx="186375" cy="51485"/>
            </a:xfrm>
            <a:custGeom>
              <a:avLst/>
              <a:gdLst/>
              <a:ahLst/>
              <a:cxnLst/>
              <a:rect l="l" t="t" r="r" b="b"/>
              <a:pathLst>
                <a:path w="90" h="25" extrusionOk="0">
                  <a:moveTo>
                    <a:pt x="0" y="25"/>
                  </a:moveTo>
                  <a:cubicBezTo>
                    <a:pt x="0" y="9"/>
                    <a:pt x="12" y="0"/>
                    <a:pt x="27" y="0"/>
                  </a:cubicBezTo>
                  <a:cubicBezTo>
                    <a:pt x="62" y="0"/>
                    <a:pt x="62" y="0"/>
                    <a:pt x="62" y="0"/>
                  </a:cubicBezTo>
                  <a:cubicBezTo>
                    <a:pt x="77" y="0"/>
                    <a:pt x="90" y="9"/>
                    <a:pt x="90" y="25"/>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8" name="Google Shape;428;p22"/>
            <p:cNvSpPr/>
            <p:nvPr/>
          </p:nvSpPr>
          <p:spPr>
            <a:xfrm>
              <a:off x="1027274" y="2821383"/>
              <a:ext cx="80316" cy="24713"/>
            </a:xfrm>
            <a:custGeom>
              <a:avLst/>
              <a:gdLst/>
              <a:ahLst/>
              <a:cxnLst/>
              <a:rect l="l" t="t" r="r" b="b"/>
              <a:pathLst>
                <a:path w="39" h="12" extrusionOk="0">
                  <a:moveTo>
                    <a:pt x="0" y="12"/>
                  </a:moveTo>
                  <a:cubicBezTo>
                    <a:pt x="0" y="6"/>
                    <a:pt x="5" y="0"/>
                    <a:pt x="12" y="0"/>
                  </a:cubicBezTo>
                  <a:cubicBezTo>
                    <a:pt x="27" y="0"/>
                    <a:pt x="27" y="0"/>
                    <a:pt x="27" y="0"/>
                  </a:cubicBezTo>
                  <a:cubicBezTo>
                    <a:pt x="34" y="0"/>
                    <a:pt x="39" y="6"/>
                    <a:pt x="39" y="1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9" name="Google Shape;429;p22"/>
            <p:cNvCxnSpPr/>
            <p:nvPr/>
          </p:nvCxnSpPr>
          <p:spPr>
            <a:xfrm>
              <a:off x="955195" y="2905818"/>
              <a:ext cx="225600" cy="0"/>
            </a:xfrm>
            <a:prstGeom prst="straightConnector1">
              <a:avLst/>
            </a:prstGeom>
            <a:noFill/>
            <a:ln w="19050" cap="rnd" cmpd="sng">
              <a:solidFill>
                <a:schemeClr val="dk1"/>
              </a:solidFill>
              <a:prstDash val="solid"/>
              <a:round/>
              <a:headEnd type="none" w="sm" len="sm"/>
              <a:tailEnd type="none" w="sm" len="sm"/>
            </a:ln>
          </p:spPr>
        </p:cxnSp>
        <p:cxnSp>
          <p:nvCxnSpPr>
            <p:cNvPr id="430" name="Google Shape;430;p22"/>
            <p:cNvCxnSpPr/>
            <p:nvPr/>
          </p:nvCxnSpPr>
          <p:spPr>
            <a:xfrm>
              <a:off x="1006680" y="2755483"/>
              <a:ext cx="0" cy="30900"/>
            </a:xfrm>
            <a:prstGeom prst="straightConnector1">
              <a:avLst/>
            </a:prstGeom>
            <a:noFill/>
            <a:ln w="19050" cap="rnd" cmpd="sng">
              <a:solidFill>
                <a:schemeClr val="dk1"/>
              </a:solidFill>
              <a:prstDash val="solid"/>
              <a:round/>
              <a:headEnd type="none" w="sm" len="sm"/>
              <a:tailEnd type="none" w="sm" len="sm"/>
            </a:ln>
          </p:spPr>
        </p:cxnSp>
        <p:cxnSp>
          <p:nvCxnSpPr>
            <p:cNvPr id="431" name="Google Shape;431;p22"/>
            <p:cNvCxnSpPr/>
            <p:nvPr/>
          </p:nvCxnSpPr>
          <p:spPr>
            <a:xfrm>
              <a:off x="957255" y="2763720"/>
              <a:ext cx="39000" cy="39000"/>
            </a:xfrm>
            <a:prstGeom prst="straightConnector1">
              <a:avLst/>
            </a:prstGeom>
            <a:noFill/>
            <a:ln w="19050" cap="rnd" cmpd="sng">
              <a:solidFill>
                <a:schemeClr val="dk1"/>
              </a:solidFill>
              <a:prstDash val="solid"/>
              <a:round/>
              <a:headEnd type="none" w="sm" len="sm"/>
              <a:tailEnd type="none" w="sm" len="sm"/>
            </a:ln>
          </p:spPr>
        </p:cxnSp>
        <p:cxnSp>
          <p:nvCxnSpPr>
            <p:cNvPr id="432" name="Google Shape;432;p22"/>
            <p:cNvCxnSpPr/>
            <p:nvPr/>
          </p:nvCxnSpPr>
          <p:spPr>
            <a:xfrm>
              <a:off x="959314" y="2813145"/>
              <a:ext cx="22800" cy="0"/>
            </a:xfrm>
            <a:prstGeom prst="straightConnector1">
              <a:avLst/>
            </a:prstGeom>
            <a:noFill/>
            <a:ln w="19050" cap="rnd" cmpd="sng">
              <a:solidFill>
                <a:schemeClr val="dk1"/>
              </a:solidFill>
              <a:prstDash val="solid"/>
              <a:round/>
              <a:headEnd type="none" w="sm" len="sm"/>
              <a:tailEnd type="none" w="sm" len="sm"/>
            </a:ln>
          </p:spPr>
        </p:cxnSp>
      </p:grpSp>
      <p:grpSp>
        <p:nvGrpSpPr>
          <p:cNvPr id="433" name="Google Shape;433;p22"/>
          <p:cNvGrpSpPr/>
          <p:nvPr/>
        </p:nvGrpSpPr>
        <p:grpSpPr>
          <a:xfrm>
            <a:off x="1728468" y="3347815"/>
            <a:ext cx="270611" cy="291895"/>
            <a:chOff x="1757326" y="2623682"/>
            <a:chExt cx="274927" cy="296551"/>
          </a:xfrm>
        </p:grpSpPr>
        <p:sp>
          <p:nvSpPr>
            <p:cNvPr id="434" name="Google Shape;434;p22"/>
            <p:cNvSpPr/>
            <p:nvPr/>
          </p:nvSpPr>
          <p:spPr>
            <a:xfrm>
              <a:off x="1871621" y="2623682"/>
              <a:ext cx="160632" cy="158573"/>
            </a:xfrm>
            <a:custGeom>
              <a:avLst/>
              <a:gdLst/>
              <a:ahLst/>
              <a:cxnLst/>
              <a:rect l="l" t="t" r="r" b="b"/>
              <a:pathLst>
                <a:path w="78" h="77" extrusionOk="0">
                  <a:moveTo>
                    <a:pt x="11" y="77"/>
                  </a:moveTo>
                  <a:cubicBezTo>
                    <a:pt x="10" y="77"/>
                    <a:pt x="10" y="77"/>
                    <a:pt x="9" y="76"/>
                  </a:cubicBezTo>
                  <a:cubicBezTo>
                    <a:pt x="8" y="75"/>
                    <a:pt x="8" y="75"/>
                    <a:pt x="15" y="61"/>
                  </a:cubicBezTo>
                  <a:cubicBezTo>
                    <a:pt x="5" y="55"/>
                    <a:pt x="0" y="45"/>
                    <a:pt x="0" y="34"/>
                  </a:cubicBezTo>
                  <a:cubicBezTo>
                    <a:pt x="0" y="16"/>
                    <a:pt x="17" y="0"/>
                    <a:pt x="39" y="0"/>
                  </a:cubicBezTo>
                  <a:cubicBezTo>
                    <a:pt x="61" y="0"/>
                    <a:pt x="78" y="16"/>
                    <a:pt x="78" y="34"/>
                  </a:cubicBezTo>
                  <a:cubicBezTo>
                    <a:pt x="78" y="53"/>
                    <a:pt x="61" y="69"/>
                    <a:pt x="39" y="69"/>
                  </a:cubicBezTo>
                  <a:cubicBezTo>
                    <a:pt x="36" y="69"/>
                    <a:pt x="34" y="68"/>
                    <a:pt x="31" y="68"/>
                  </a:cubicBezTo>
                  <a:cubicBezTo>
                    <a:pt x="12" y="77"/>
                    <a:pt x="12" y="77"/>
                    <a:pt x="12" y="77"/>
                  </a:cubicBezTo>
                  <a:cubicBezTo>
                    <a:pt x="12" y="77"/>
                    <a:pt x="11" y="77"/>
                    <a:pt x="11" y="77"/>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35" name="Google Shape;435;p22"/>
            <p:cNvSpPr/>
            <p:nvPr/>
          </p:nvSpPr>
          <p:spPr>
            <a:xfrm>
              <a:off x="1757326" y="2706057"/>
              <a:ext cx="215206" cy="214176"/>
            </a:xfrm>
            <a:custGeom>
              <a:avLst/>
              <a:gdLst/>
              <a:ahLst/>
              <a:cxnLst/>
              <a:rect l="l" t="t" r="r" b="b"/>
              <a:pathLst>
                <a:path w="104" h="104" extrusionOk="0">
                  <a:moveTo>
                    <a:pt x="10" y="16"/>
                  </a:moveTo>
                  <a:cubicBezTo>
                    <a:pt x="0" y="43"/>
                    <a:pt x="31" y="73"/>
                    <a:pt x="31" y="73"/>
                  </a:cubicBezTo>
                  <a:cubicBezTo>
                    <a:pt x="31" y="73"/>
                    <a:pt x="62" y="104"/>
                    <a:pt x="89" y="95"/>
                  </a:cubicBezTo>
                  <a:cubicBezTo>
                    <a:pt x="101" y="90"/>
                    <a:pt x="104" y="82"/>
                    <a:pt x="99" y="76"/>
                  </a:cubicBezTo>
                  <a:cubicBezTo>
                    <a:pt x="93" y="70"/>
                    <a:pt x="82" y="59"/>
                    <a:pt x="77" y="64"/>
                  </a:cubicBezTo>
                  <a:cubicBezTo>
                    <a:pt x="72" y="69"/>
                    <a:pt x="64" y="81"/>
                    <a:pt x="44" y="60"/>
                  </a:cubicBezTo>
                  <a:cubicBezTo>
                    <a:pt x="24" y="40"/>
                    <a:pt x="35" y="33"/>
                    <a:pt x="41" y="28"/>
                  </a:cubicBezTo>
                  <a:cubicBezTo>
                    <a:pt x="46" y="22"/>
                    <a:pt x="34" y="12"/>
                    <a:pt x="29" y="6"/>
                  </a:cubicBezTo>
                  <a:cubicBezTo>
                    <a:pt x="23" y="0"/>
                    <a:pt x="14" y="4"/>
                    <a:pt x="10" y="1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36" name="Google Shape;436;p22"/>
            <p:cNvSpPr/>
            <p:nvPr/>
          </p:nvSpPr>
          <p:spPr>
            <a:xfrm>
              <a:off x="1953997" y="2662810"/>
              <a:ext cx="30891" cy="61782"/>
            </a:xfrm>
            <a:custGeom>
              <a:avLst/>
              <a:gdLst/>
              <a:ahLst/>
              <a:cxnLst/>
              <a:rect l="l" t="t" r="r" b="b"/>
              <a:pathLst>
                <a:path w="30" h="60" extrusionOk="0">
                  <a:moveTo>
                    <a:pt x="0" y="0"/>
                  </a:moveTo>
                  <a:lnTo>
                    <a:pt x="30" y="30"/>
                  </a:lnTo>
                  <a:lnTo>
                    <a:pt x="0" y="6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7" name="Google Shape;437;p22"/>
            <p:cNvCxnSpPr/>
            <p:nvPr/>
          </p:nvCxnSpPr>
          <p:spPr>
            <a:xfrm rot="10800000">
              <a:off x="1918887" y="2693701"/>
              <a:ext cx="66000" cy="0"/>
            </a:xfrm>
            <a:prstGeom prst="straightConnector1">
              <a:avLst/>
            </a:prstGeom>
            <a:noFill/>
            <a:ln w="19050" cap="rnd" cmpd="sng">
              <a:solidFill>
                <a:schemeClr val="dk1"/>
              </a:solidFill>
              <a:prstDash val="solid"/>
              <a:round/>
              <a:headEnd type="none" w="sm" len="sm"/>
              <a:tailEnd type="none" w="sm" len="sm"/>
            </a:ln>
          </p:spPr>
        </p:cxnSp>
      </p:grpSp>
      <p:grpSp>
        <p:nvGrpSpPr>
          <p:cNvPr id="438" name="Google Shape;438;p22"/>
          <p:cNvGrpSpPr/>
          <p:nvPr/>
        </p:nvGrpSpPr>
        <p:grpSpPr>
          <a:xfrm>
            <a:off x="2506861" y="3347815"/>
            <a:ext cx="269598" cy="291895"/>
            <a:chOff x="2548129" y="2623682"/>
            <a:chExt cx="273898" cy="296551"/>
          </a:xfrm>
        </p:grpSpPr>
        <p:sp>
          <p:nvSpPr>
            <p:cNvPr id="439" name="Google Shape;439;p22"/>
            <p:cNvSpPr/>
            <p:nvPr/>
          </p:nvSpPr>
          <p:spPr>
            <a:xfrm>
              <a:off x="2661395" y="2623682"/>
              <a:ext cx="160632" cy="158573"/>
            </a:xfrm>
            <a:custGeom>
              <a:avLst/>
              <a:gdLst/>
              <a:ahLst/>
              <a:cxnLst/>
              <a:rect l="l" t="t" r="r" b="b"/>
              <a:pathLst>
                <a:path w="78" h="77" extrusionOk="0">
                  <a:moveTo>
                    <a:pt x="11" y="77"/>
                  </a:moveTo>
                  <a:cubicBezTo>
                    <a:pt x="10" y="77"/>
                    <a:pt x="10" y="77"/>
                    <a:pt x="9" y="76"/>
                  </a:cubicBezTo>
                  <a:cubicBezTo>
                    <a:pt x="8" y="75"/>
                    <a:pt x="8" y="75"/>
                    <a:pt x="15" y="61"/>
                  </a:cubicBezTo>
                  <a:cubicBezTo>
                    <a:pt x="5" y="55"/>
                    <a:pt x="0" y="45"/>
                    <a:pt x="0" y="34"/>
                  </a:cubicBezTo>
                  <a:cubicBezTo>
                    <a:pt x="0" y="16"/>
                    <a:pt x="17" y="0"/>
                    <a:pt x="39" y="0"/>
                  </a:cubicBezTo>
                  <a:cubicBezTo>
                    <a:pt x="61" y="0"/>
                    <a:pt x="78" y="16"/>
                    <a:pt x="78" y="34"/>
                  </a:cubicBezTo>
                  <a:cubicBezTo>
                    <a:pt x="78" y="53"/>
                    <a:pt x="61" y="69"/>
                    <a:pt x="39" y="69"/>
                  </a:cubicBezTo>
                  <a:cubicBezTo>
                    <a:pt x="36" y="69"/>
                    <a:pt x="34" y="68"/>
                    <a:pt x="31" y="68"/>
                  </a:cubicBezTo>
                  <a:cubicBezTo>
                    <a:pt x="12" y="77"/>
                    <a:pt x="12" y="77"/>
                    <a:pt x="12" y="77"/>
                  </a:cubicBezTo>
                  <a:cubicBezTo>
                    <a:pt x="12" y="77"/>
                    <a:pt x="11" y="77"/>
                    <a:pt x="11" y="77"/>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0" name="Google Shape;440;p22"/>
            <p:cNvSpPr/>
            <p:nvPr/>
          </p:nvSpPr>
          <p:spPr>
            <a:xfrm>
              <a:off x="2548129" y="2706057"/>
              <a:ext cx="214176" cy="214176"/>
            </a:xfrm>
            <a:custGeom>
              <a:avLst/>
              <a:gdLst/>
              <a:ahLst/>
              <a:cxnLst/>
              <a:rect l="l" t="t" r="r" b="b"/>
              <a:pathLst>
                <a:path w="104" h="104" extrusionOk="0">
                  <a:moveTo>
                    <a:pt x="10" y="16"/>
                  </a:moveTo>
                  <a:cubicBezTo>
                    <a:pt x="0" y="43"/>
                    <a:pt x="31" y="73"/>
                    <a:pt x="31" y="73"/>
                  </a:cubicBezTo>
                  <a:cubicBezTo>
                    <a:pt x="31" y="73"/>
                    <a:pt x="61" y="104"/>
                    <a:pt x="88" y="95"/>
                  </a:cubicBezTo>
                  <a:cubicBezTo>
                    <a:pt x="101" y="90"/>
                    <a:pt x="104" y="82"/>
                    <a:pt x="99" y="76"/>
                  </a:cubicBezTo>
                  <a:cubicBezTo>
                    <a:pt x="93" y="70"/>
                    <a:pt x="82" y="59"/>
                    <a:pt x="77" y="64"/>
                  </a:cubicBezTo>
                  <a:cubicBezTo>
                    <a:pt x="72" y="69"/>
                    <a:pt x="64" y="81"/>
                    <a:pt x="44" y="60"/>
                  </a:cubicBezTo>
                  <a:cubicBezTo>
                    <a:pt x="24" y="40"/>
                    <a:pt x="35" y="33"/>
                    <a:pt x="40" y="28"/>
                  </a:cubicBezTo>
                  <a:cubicBezTo>
                    <a:pt x="45" y="22"/>
                    <a:pt x="34" y="12"/>
                    <a:pt x="28" y="6"/>
                  </a:cubicBezTo>
                  <a:cubicBezTo>
                    <a:pt x="23" y="0"/>
                    <a:pt x="14" y="4"/>
                    <a:pt x="10" y="1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1" name="Google Shape;441;p22"/>
            <p:cNvSpPr/>
            <p:nvPr/>
          </p:nvSpPr>
          <p:spPr>
            <a:xfrm>
              <a:off x="2708761" y="2662810"/>
              <a:ext cx="30891" cy="61782"/>
            </a:xfrm>
            <a:custGeom>
              <a:avLst/>
              <a:gdLst/>
              <a:ahLst/>
              <a:cxnLst/>
              <a:rect l="l" t="t" r="r" b="b"/>
              <a:pathLst>
                <a:path w="30" h="60" extrusionOk="0">
                  <a:moveTo>
                    <a:pt x="30" y="60"/>
                  </a:moveTo>
                  <a:lnTo>
                    <a:pt x="0" y="30"/>
                  </a:lnTo>
                  <a:lnTo>
                    <a:pt x="3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2" name="Google Shape;442;p22"/>
            <p:cNvCxnSpPr/>
            <p:nvPr/>
          </p:nvCxnSpPr>
          <p:spPr>
            <a:xfrm>
              <a:off x="2708761" y="2693701"/>
              <a:ext cx="66000" cy="0"/>
            </a:xfrm>
            <a:prstGeom prst="straightConnector1">
              <a:avLst/>
            </a:prstGeom>
            <a:noFill/>
            <a:ln w="19050" cap="rnd" cmpd="sng">
              <a:solidFill>
                <a:schemeClr val="dk1"/>
              </a:solidFill>
              <a:prstDash val="solid"/>
              <a:round/>
              <a:headEnd type="none" w="sm" len="sm"/>
              <a:tailEnd type="none" w="sm" len="sm"/>
            </a:ln>
          </p:spPr>
        </p:cxnSp>
      </p:grpSp>
      <p:grpSp>
        <p:nvGrpSpPr>
          <p:cNvPr id="443" name="Google Shape;443;p22"/>
          <p:cNvGrpSpPr/>
          <p:nvPr/>
        </p:nvGrpSpPr>
        <p:grpSpPr>
          <a:xfrm>
            <a:off x="3298421" y="3345784"/>
            <a:ext cx="257436" cy="279733"/>
            <a:chOff x="3352318" y="2621623"/>
            <a:chExt cx="261542" cy="284195"/>
          </a:xfrm>
        </p:grpSpPr>
        <p:sp>
          <p:nvSpPr>
            <p:cNvPr id="444" name="Google Shape;444;p22"/>
            <p:cNvSpPr/>
            <p:nvPr/>
          </p:nvSpPr>
          <p:spPr>
            <a:xfrm>
              <a:off x="3352318" y="2650454"/>
              <a:ext cx="261542" cy="121504"/>
            </a:xfrm>
            <a:custGeom>
              <a:avLst/>
              <a:gdLst/>
              <a:ahLst/>
              <a:cxnLst/>
              <a:rect l="l" t="t" r="r" b="b"/>
              <a:pathLst>
                <a:path w="127" h="59" extrusionOk="0">
                  <a:moveTo>
                    <a:pt x="22" y="44"/>
                  </a:moveTo>
                  <a:cubicBezTo>
                    <a:pt x="31" y="44"/>
                    <a:pt x="39" y="49"/>
                    <a:pt x="43" y="56"/>
                  </a:cubicBezTo>
                  <a:cubicBezTo>
                    <a:pt x="47" y="49"/>
                    <a:pt x="55" y="44"/>
                    <a:pt x="63" y="44"/>
                  </a:cubicBezTo>
                  <a:cubicBezTo>
                    <a:pt x="72" y="44"/>
                    <a:pt x="80" y="49"/>
                    <a:pt x="84" y="56"/>
                  </a:cubicBezTo>
                  <a:cubicBezTo>
                    <a:pt x="88" y="49"/>
                    <a:pt x="96" y="44"/>
                    <a:pt x="105" y="44"/>
                  </a:cubicBezTo>
                  <a:cubicBezTo>
                    <a:pt x="115" y="44"/>
                    <a:pt x="123" y="50"/>
                    <a:pt x="127" y="59"/>
                  </a:cubicBezTo>
                  <a:cubicBezTo>
                    <a:pt x="125" y="26"/>
                    <a:pt x="97" y="0"/>
                    <a:pt x="63" y="0"/>
                  </a:cubicBezTo>
                  <a:cubicBezTo>
                    <a:pt x="30" y="0"/>
                    <a:pt x="2" y="26"/>
                    <a:pt x="0" y="59"/>
                  </a:cubicBezTo>
                  <a:cubicBezTo>
                    <a:pt x="4" y="50"/>
                    <a:pt x="12" y="44"/>
                    <a:pt x="22" y="44"/>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5" name="Google Shape;445;p22"/>
            <p:cNvSpPr/>
            <p:nvPr/>
          </p:nvSpPr>
          <p:spPr>
            <a:xfrm>
              <a:off x="3432634" y="2741067"/>
              <a:ext cx="51485" cy="164751"/>
            </a:xfrm>
            <a:custGeom>
              <a:avLst/>
              <a:gdLst/>
              <a:ahLst/>
              <a:cxnLst/>
              <a:rect l="l" t="t" r="r" b="b"/>
              <a:pathLst>
                <a:path w="25" h="80" extrusionOk="0">
                  <a:moveTo>
                    <a:pt x="25" y="0"/>
                  </a:moveTo>
                  <a:cubicBezTo>
                    <a:pt x="25" y="67"/>
                    <a:pt x="25" y="67"/>
                    <a:pt x="25" y="67"/>
                  </a:cubicBezTo>
                  <a:cubicBezTo>
                    <a:pt x="25" y="74"/>
                    <a:pt x="19" y="80"/>
                    <a:pt x="12" y="80"/>
                  </a:cubicBezTo>
                  <a:cubicBezTo>
                    <a:pt x="12" y="80"/>
                    <a:pt x="12" y="80"/>
                    <a:pt x="12" y="80"/>
                  </a:cubicBezTo>
                  <a:cubicBezTo>
                    <a:pt x="6" y="80"/>
                    <a:pt x="0" y="74"/>
                    <a:pt x="0" y="67"/>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6" name="Google Shape;446;p22"/>
            <p:cNvCxnSpPr/>
            <p:nvPr/>
          </p:nvCxnSpPr>
          <p:spPr>
            <a:xfrm>
              <a:off x="3484119" y="2621623"/>
              <a:ext cx="0" cy="24600"/>
            </a:xfrm>
            <a:prstGeom prst="straightConnector1">
              <a:avLst/>
            </a:prstGeom>
            <a:noFill/>
            <a:ln w="19050" cap="rnd" cmpd="sng">
              <a:solidFill>
                <a:schemeClr val="dk1"/>
              </a:solidFill>
              <a:prstDash val="solid"/>
              <a:round/>
              <a:headEnd type="none" w="sm" len="sm"/>
              <a:tailEnd type="none" w="sm" len="sm"/>
            </a:ln>
          </p:spPr>
        </p:cxnSp>
        <p:sp>
          <p:nvSpPr>
            <p:cNvPr id="447" name="Google Shape;447;p22"/>
            <p:cNvSpPr/>
            <p:nvPr/>
          </p:nvSpPr>
          <p:spPr>
            <a:xfrm>
              <a:off x="3432634" y="2650454"/>
              <a:ext cx="107088" cy="115325"/>
            </a:xfrm>
            <a:custGeom>
              <a:avLst/>
              <a:gdLst/>
              <a:ahLst/>
              <a:cxnLst/>
              <a:rect l="l" t="t" r="r" b="b"/>
              <a:pathLst>
                <a:path w="52" h="56" extrusionOk="0">
                  <a:moveTo>
                    <a:pt x="4" y="56"/>
                  </a:moveTo>
                  <a:cubicBezTo>
                    <a:pt x="4" y="56"/>
                    <a:pt x="0" y="16"/>
                    <a:pt x="24" y="0"/>
                  </a:cubicBezTo>
                  <a:cubicBezTo>
                    <a:pt x="34" y="4"/>
                    <a:pt x="52" y="26"/>
                    <a:pt x="45" y="56"/>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48" name="Google Shape;448;p22"/>
          <p:cNvGrpSpPr/>
          <p:nvPr/>
        </p:nvGrpSpPr>
        <p:grpSpPr>
          <a:xfrm>
            <a:off x="4049441" y="3341735"/>
            <a:ext cx="292909" cy="302030"/>
            <a:chOff x="4115321" y="2617504"/>
            <a:chExt cx="297581" cy="306848"/>
          </a:xfrm>
        </p:grpSpPr>
        <p:cxnSp>
          <p:nvCxnSpPr>
            <p:cNvPr id="449" name="Google Shape;449;p22"/>
            <p:cNvCxnSpPr/>
            <p:nvPr/>
          </p:nvCxnSpPr>
          <p:spPr>
            <a:xfrm>
              <a:off x="4347001" y="2660751"/>
              <a:ext cx="0" cy="0"/>
            </a:xfrm>
            <a:prstGeom prst="straightConnector1">
              <a:avLst/>
            </a:prstGeom>
            <a:noFill/>
            <a:ln w="19050" cap="rnd" cmpd="sng">
              <a:solidFill>
                <a:schemeClr val="dk1"/>
              </a:solidFill>
              <a:prstDash val="solid"/>
              <a:round/>
              <a:headEnd type="none" w="sm" len="sm"/>
              <a:tailEnd type="none" w="sm" len="sm"/>
            </a:ln>
          </p:spPr>
        </p:cxnSp>
        <p:sp>
          <p:nvSpPr>
            <p:cNvPr id="450" name="Google Shape;450;p22"/>
            <p:cNvSpPr/>
            <p:nvPr/>
          </p:nvSpPr>
          <p:spPr>
            <a:xfrm>
              <a:off x="4133855" y="2636038"/>
              <a:ext cx="270809" cy="269779"/>
            </a:xfrm>
            <a:custGeom>
              <a:avLst/>
              <a:gdLst/>
              <a:ahLst/>
              <a:cxnLst/>
              <a:rect l="l" t="t" r="r" b="b"/>
              <a:pathLst>
                <a:path w="131" h="131" extrusionOk="0">
                  <a:moveTo>
                    <a:pt x="120" y="28"/>
                  </a:moveTo>
                  <a:cubicBezTo>
                    <a:pt x="127" y="39"/>
                    <a:pt x="131" y="51"/>
                    <a:pt x="131" y="65"/>
                  </a:cubicBezTo>
                  <a:cubicBezTo>
                    <a:pt x="131" y="101"/>
                    <a:pt x="102" y="131"/>
                    <a:pt x="66" y="131"/>
                  </a:cubicBezTo>
                  <a:cubicBezTo>
                    <a:pt x="29" y="131"/>
                    <a:pt x="0" y="101"/>
                    <a:pt x="0" y="65"/>
                  </a:cubicBezTo>
                  <a:cubicBezTo>
                    <a:pt x="0" y="29"/>
                    <a:pt x="29" y="0"/>
                    <a:pt x="66" y="0"/>
                  </a:cubicBezTo>
                  <a:cubicBezTo>
                    <a:pt x="69" y="0"/>
                    <a:pt x="72" y="0"/>
                    <a:pt x="75"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1" name="Google Shape;451;p22"/>
            <p:cNvSpPr/>
            <p:nvPr/>
          </p:nvSpPr>
          <p:spPr>
            <a:xfrm>
              <a:off x="4228587" y="2728711"/>
              <a:ext cx="82500" cy="825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2" name="Google Shape;452;p22"/>
            <p:cNvSpPr/>
            <p:nvPr/>
          </p:nvSpPr>
          <p:spPr>
            <a:xfrm>
              <a:off x="4177102" y="2677226"/>
              <a:ext cx="184315" cy="185345"/>
            </a:xfrm>
            <a:custGeom>
              <a:avLst/>
              <a:gdLst/>
              <a:ahLst/>
              <a:cxnLst/>
              <a:rect l="l" t="t" r="r" b="b"/>
              <a:pathLst>
                <a:path w="89" h="90" extrusionOk="0">
                  <a:moveTo>
                    <a:pt x="77" y="14"/>
                  </a:moveTo>
                  <a:cubicBezTo>
                    <a:pt x="85" y="22"/>
                    <a:pt x="89" y="33"/>
                    <a:pt x="89" y="45"/>
                  </a:cubicBezTo>
                  <a:cubicBezTo>
                    <a:pt x="89" y="70"/>
                    <a:pt x="69" y="90"/>
                    <a:pt x="45" y="90"/>
                  </a:cubicBezTo>
                  <a:cubicBezTo>
                    <a:pt x="20" y="90"/>
                    <a:pt x="0" y="70"/>
                    <a:pt x="0" y="45"/>
                  </a:cubicBezTo>
                  <a:cubicBezTo>
                    <a:pt x="0" y="20"/>
                    <a:pt x="20" y="0"/>
                    <a:pt x="45" y="0"/>
                  </a:cubicBezTo>
                  <a:cubicBezTo>
                    <a:pt x="45" y="0"/>
                    <a:pt x="46" y="0"/>
                    <a:pt x="46"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3" name="Google Shape;453;p22"/>
            <p:cNvCxnSpPr/>
            <p:nvPr/>
          </p:nvCxnSpPr>
          <p:spPr>
            <a:xfrm rot="10800000" flipH="1">
              <a:off x="4269774" y="2636057"/>
              <a:ext cx="135000" cy="135900"/>
            </a:xfrm>
            <a:prstGeom prst="straightConnector1">
              <a:avLst/>
            </a:prstGeom>
            <a:noFill/>
            <a:ln w="19050" cap="rnd" cmpd="sng">
              <a:solidFill>
                <a:schemeClr val="dk1"/>
              </a:solidFill>
              <a:prstDash val="solid"/>
              <a:round/>
              <a:headEnd type="none" w="sm" len="sm"/>
              <a:tailEnd type="none" w="sm" len="sm"/>
            </a:ln>
          </p:spPr>
        </p:cxnSp>
        <p:sp>
          <p:nvSpPr>
            <p:cNvPr id="454" name="Google Shape;454;p22"/>
            <p:cNvSpPr/>
            <p:nvPr/>
          </p:nvSpPr>
          <p:spPr>
            <a:xfrm>
              <a:off x="4344942" y="2629860"/>
              <a:ext cx="67960" cy="67960"/>
            </a:xfrm>
            <a:custGeom>
              <a:avLst/>
              <a:gdLst/>
              <a:ahLst/>
              <a:cxnLst/>
              <a:rect l="l" t="t" r="r" b="b"/>
              <a:pathLst>
                <a:path w="66" h="66" extrusionOk="0">
                  <a:moveTo>
                    <a:pt x="32" y="0"/>
                  </a:moveTo>
                  <a:lnTo>
                    <a:pt x="32" y="0"/>
                  </a:lnTo>
                  <a:lnTo>
                    <a:pt x="10" y="22"/>
                  </a:lnTo>
                  <a:lnTo>
                    <a:pt x="10" y="22"/>
                  </a:lnTo>
                  <a:lnTo>
                    <a:pt x="2" y="28"/>
                  </a:lnTo>
                  <a:lnTo>
                    <a:pt x="0" y="32"/>
                  </a:lnTo>
                  <a:lnTo>
                    <a:pt x="4" y="62"/>
                  </a:lnTo>
                  <a:lnTo>
                    <a:pt x="32" y="66"/>
                  </a:lnTo>
                  <a:lnTo>
                    <a:pt x="36" y="62"/>
                  </a:lnTo>
                  <a:lnTo>
                    <a:pt x="44" y="54"/>
                  </a:lnTo>
                  <a:lnTo>
                    <a:pt x="44" y="54"/>
                  </a:lnTo>
                  <a:lnTo>
                    <a:pt x="66" y="32"/>
                  </a:lnTo>
                  <a:lnTo>
                    <a:pt x="66" y="32"/>
                  </a:lnTo>
                  <a:lnTo>
                    <a:pt x="32"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5" name="Google Shape;455;p22"/>
            <p:cNvSpPr/>
            <p:nvPr/>
          </p:nvSpPr>
          <p:spPr>
            <a:xfrm>
              <a:off x="4177102" y="2677226"/>
              <a:ext cx="184315" cy="185345"/>
            </a:xfrm>
            <a:custGeom>
              <a:avLst/>
              <a:gdLst/>
              <a:ahLst/>
              <a:cxnLst/>
              <a:rect l="l" t="t" r="r" b="b"/>
              <a:pathLst>
                <a:path w="89" h="90" extrusionOk="0">
                  <a:moveTo>
                    <a:pt x="76" y="77"/>
                  </a:moveTo>
                  <a:cubicBezTo>
                    <a:pt x="68" y="85"/>
                    <a:pt x="57" y="90"/>
                    <a:pt x="45" y="90"/>
                  </a:cubicBezTo>
                  <a:cubicBezTo>
                    <a:pt x="20" y="90"/>
                    <a:pt x="0" y="70"/>
                    <a:pt x="0" y="45"/>
                  </a:cubicBezTo>
                  <a:cubicBezTo>
                    <a:pt x="0" y="20"/>
                    <a:pt x="20" y="0"/>
                    <a:pt x="45" y="0"/>
                  </a:cubicBezTo>
                  <a:cubicBezTo>
                    <a:pt x="69" y="0"/>
                    <a:pt x="89" y="20"/>
                    <a:pt x="89" y="45"/>
                  </a:cubicBezTo>
                  <a:cubicBezTo>
                    <a:pt x="89" y="46"/>
                    <a:pt x="89" y="46"/>
                    <a:pt x="89" y="47"/>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6" name="Google Shape;456;p22"/>
            <p:cNvSpPr/>
            <p:nvPr/>
          </p:nvSpPr>
          <p:spPr>
            <a:xfrm>
              <a:off x="4115321" y="2617504"/>
              <a:ext cx="291403" cy="306848"/>
            </a:xfrm>
            <a:custGeom>
              <a:avLst/>
              <a:gdLst/>
              <a:ahLst/>
              <a:cxnLst/>
              <a:rect l="l" t="t" r="r" b="b"/>
              <a:pathLst>
                <a:path w="141" h="149" extrusionOk="0">
                  <a:moveTo>
                    <a:pt x="139" y="62"/>
                  </a:moveTo>
                  <a:cubicBezTo>
                    <a:pt x="141" y="75"/>
                    <a:pt x="140" y="88"/>
                    <a:pt x="135" y="100"/>
                  </a:cubicBezTo>
                  <a:cubicBezTo>
                    <a:pt x="120" y="134"/>
                    <a:pt x="81" y="149"/>
                    <a:pt x="48" y="134"/>
                  </a:cubicBezTo>
                  <a:cubicBezTo>
                    <a:pt x="15" y="120"/>
                    <a:pt x="0" y="81"/>
                    <a:pt x="15" y="48"/>
                  </a:cubicBezTo>
                  <a:cubicBezTo>
                    <a:pt x="29" y="15"/>
                    <a:pt x="68" y="0"/>
                    <a:pt x="101" y="14"/>
                  </a:cubicBezTo>
                  <a:cubicBezTo>
                    <a:pt x="104" y="15"/>
                    <a:pt x="107" y="17"/>
                    <a:pt x="109" y="18"/>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7" name="Google Shape;457;p22"/>
          <p:cNvGrpSpPr/>
          <p:nvPr/>
        </p:nvGrpSpPr>
        <p:grpSpPr>
          <a:xfrm>
            <a:off x="4849118" y="3359972"/>
            <a:ext cx="266557" cy="265544"/>
            <a:chOff x="4927747" y="2636038"/>
            <a:chExt cx="270809" cy="269779"/>
          </a:xfrm>
        </p:grpSpPr>
        <p:sp>
          <p:nvSpPr>
            <p:cNvPr id="458" name="Google Shape;458;p22"/>
            <p:cNvSpPr/>
            <p:nvPr/>
          </p:nvSpPr>
          <p:spPr>
            <a:xfrm>
              <a:off x="4927747" y="2636038"/>
              <a:ext cx="270809" cy="269779"/>
            </a:xfrm>
            <a:custGeom>
              <a:avLst/>
              <a:gdLst/>
              <a:ahLst/>
              <a:cxnLst/>
              <a:rect l="l" t="t" r="r" b="b"/>
              <a:pathLst>
                <a:path w="131" h="131" extrusionOk="0">
                  <a:moveTo>
                    <a:pt x="84" y="0"/>
                  </a:moveTo>
                  <a:cubicBezTo>
                    <a:pt x="57" y="0"/>
                    <a:pt x="36" y="21"/>
                    <a:pt x="36" y="47"/>
                  </a:cubicBezTo>
                  <a:cubicBezTo>
                    <a:pt x="36" y="52"/>
                    <a:pt x="37" y="57"/>
                    <a:pt x="39" y="62"/>
                  </a:cubicBezTo>
                  <a:cubicBezTo>
                    <a:pt x="0" y="101"/>
                    <a:pt x="0" y="101"/>
                    <a:pt x="0" y="101"/>
                  </a:cubicBezTo>
                  <a:cubicBezTo>
                    <a:pt x="0" y="131"/>
                    <a:pt x="0" y="131"/>
                    <a:pt x="0" y="131"/>
                  </a:cubicBezTo>
                  <a:cubicBezTo>
                    <a:pt x="30" y="131"/>
                    <a:pt x="30" y="131"/>
                    <a:pt x="30" y="131"/>
                  </a:cubicBezTo>
                  <a:cubicBezTo>
                    <a:pt x="31" y="129"/>
                    <a:pt x="31" y="129"/>
                    <a:pt x="31" y="129"/>
                  </a:cubicBezTo>
                  <a:cubicBezTo>
                    <a:pt x="31" y="121"/>
                    <a:pt x="31" y="121"/>
                    <a:pt x="31" y="121"/>
                  </a:cubicBezTo>
                  <a:cubicBezTo>
                    <a:pt x="38" y="121"/>
                    <a:pt x="38" y="121"/>
                    <a:pt x="38" y="121"/>
                  </a:cubicBezTo>
                  <a:cubicBezTo>
                    <a:pt x="38" y="113"/>
                    <a:pt x="38" y="113"/>
                    <a:pt x="38" y="113"/>
                  </a:cubicBezTo>
                  <a:cubicBezTo>
                    <a:pt x="45" y="113"/>
                    <a:pt x="45" y="113"/>
                    <a:pt x="45" y="113"/>
                  </a:cubicBezTo>
                  <a:cubicBezTo>
                    <a:pt x="45" y="104"/>
                    <a:pt x="45" y="104"/>
                    <a:pt x="45" y="104"/>
                  </a:cubicBezTo>
                  <a:cubicBezTo>
                    <a:pt x="57" y="104"/>
                    <a:pt x="57" y="104"/>
                    <a:pt x="57" y="104"/>
                  </a:cubicBezTo>
                  <a:cubicBezTo>
                    <a:pt x="69" y="92"/>
                    <a:pt x="69" y="92"/>
                    <a:pt x="69" y="92"/>
                  </a:cubicBezTo>
                  <a:cubicBezTo>
                    <a:pt x="73" y="93"/>
                    <a:pt x="78" y="94"/>
                    <a:pt x="84" y="94"/>
                  </a:cubicBezTo>
                  <a:cubicBezTo>
                    <a:pt x="110" y="94"/>
                    <a:pt x="131" y="73"/>
                    <a:pt x="131" y="47"/>
                  </a:cubicBezTo>
                  <a:cubicBezTo>
                    <a:pt x="131" y="21"/>
                    <a:pt x="110" y="0"/>
                    <a:pt x="84"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9" name="Google Shape;459;p22"/>
            <p:cNvSpPr/>
            <p:nvPr/>
          </p:nvSpPr>
          <p:spPr>
            <a:xfrm>
              <a:off x="5105884" y="2679285"/>
              <a:ext cx="47400" cy="453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0" name="Google Shape;460;p22"/>
            <p:cNvCxnSpPr/>
            <p:nvPr/>
          </p:nvCxnSpPr>
          <p:spPr>
            <a:xfrm flipH="1">
              <a:off x="4931790" y="2792551"/>
              <a:ext cx="87600" cy="88500"/>
            </a:xfrm>
            <a:prstGeom prst="straightConnector1">
              <a:avLst/>
            </a:prstGeom>
            <a:noFill/>
            <a:ln w="19050" cap="rnd" cmpd="sng">
              <a:solidFill>
                <a:schemeClr val="dk1"/>
              </a:solidFill>
              <a:prstDash val="solid"/>
              <a:round/>
              <a:headEnd type="none" w="sm" len="sm"/>
              <a:tailEnd type="none" w="sm" len="sm"/>
            </a:ln>
          </p:spPr>
        </p:cxnSp>
      </p:grpSp>
      <p:grpSp>
        <p:nvGrpSpPr>
          <p:cNvPr id="461" name="Google Shape;461;p22"/>
          <p:cNvGrpSpPr/>
          <p:nvPr/>
        </p:nvGrpSpPr>
        <p:grpSpPr>
          <a:xfrm>
            <a:off x="5637642" y="3362005"/>
            <a:ext cx="245273" cy="267571"/>
            <a:chOff x="5728848" y="2638098"/>
            <a:chExt cx="249185" cy="271839"/>
          </a:xfrm>
        </p:grpSpPr>
        <p:sp>
          <p:nvSpPr>
            <p:cNvPr id="462" name="Google Shape;462;p22"/>
            <p:cNvSpPr/>
            <p:nvPr/>
          </p:nvSpPr>
          <p:spPr>
            <a:xfrm>
              <a:off x="5728848" y="2821383"/>
              <a:ext cx="88554" cy="88554"/>
            </a:xfrm>
            <a:custGeom>
              <a:avLst/>
              <a:gdLst/>
              <a:ahLst/>
              <a:cxnLst/>
              <a:rect l="l" t="t" r="r" b="b"/>
              <a:pathLst>
                <a:path w="43" h="43" extrusionOk="0">
                  <a:moveTo>
                    <a:pt x="35" y="35"/>
                  </a:moveTo>
                  <a:cubicBezTo>
                    <a:pt x="28" y="43"/>
                    <a:pt x="16" y="43"/>
                    <a:pt x="8" y="35"/>
                  </a:cubicBezTo>
                  <a:cubicBezTo>
                    <a:pt x="0" y="27"/>
                    <a:pt x="0" y="15"/>
                    <a:pt x="8" y="8"/>
                  </a:cubicBezTo>
                  <a:cubicBezTo>
                    <a:pt x="16" y="0"/>
                    <a:pt x="28" y="0"/>
                    <a:pt x="35" y="8"/>
                  </a:cubicBezTo>
                  <a:cubicBezTo>
                    <a:pt x="43" y="15"/>
                    <a:pt x="43" y="27"/>
                    <a:pt x="35" y="35"/>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3" name="Google Shape;463;p22"/>
            <p:cNvSpPr/>
            <p:nvPr/>
          </p:nvSpPr>
          <p:spPr>
            <a:xfrm>
              <a:off x="5875064" y="2638098"/>
              <a:ext cx="102969" cy="100910"/>
            </a:xfrm>
            <a:custGeom>
              <a:avLst/>
              <a:gdLst/>
              <a:ahLst/>
              <a:cxnLst/>
              <a:rect l="l" t="t" r="r" b="b"/>
              <a:pathLst>
                <a:path w="50" h="49" extrusionOk="0">
                  <a:moveTo>
                    <a:pt x="0" y="11"/>
                  </a:moveTo>
                  <a:cubicBezTo>
                    <a:pt x="11" y="0"/>
                    <a:pt x="28" y="0"/>
                    <a:pt x="39" y="11"/>
                  </a:cubicBezTo>
                  <a:cubicBezTo>
                    <a:pt x="50" y="21"/>
                    <a:pt x="50" y="39"/>
                    <a:pt x="39" y="4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4" name="Google Shape;464;p22"/>
            <p:cNvCxnSpPr/>
            <p:nvPr/>
          </p:nvCxnSpPr>
          <p:spPr>
            <a:xfrm>
              <a:off x="5934786" y="2718414"/>
              <a:ext cx="0" cy="0"/>
            </a:xfrm>
            <a:prstGeom prst="straightConnector1">
              <a:avLst/>
            </a:prstGeom>
            <a:noFill/>
            <a:ln w="19050" cap="rnd" cmpd="sng">
              <a:solidFill>
                <a:schemeClr val="dk1"/>
              </a:solidFill>
              <a:prstDash val="solid"/>
              <a:round/>
              <a:headEnd type="none" w="sm" len="sm"/>
              <a:tailEnd type="none" w="sm" len="sm"/>
            </a:ln>
          </p:spPr>
        </p:cxnSp>
        <p:cxnSp>
          <p:nvCxnSpPr>
            <p:cNvPr id="465" name="Google Shape;465;p22"/>
            <p:cNvCxnSpPr/>
            <p:nvPr/>
          </p:nvCxnSpPr>
          <p:spPr>
            <a:xfrm>
              <a:off x="5895658" y="2679285"/>
              <a:ext cx="0" cy="0"/>
            </a:xfrm>
            <a:prstGeom prst="straightConnector1">
              <a:avLst/>
            </a:prstGeom>
            <a:noFill/>
            <a:ln w="19050" cap="rnd" cmpd="sng">
              <a:solidFill>
                <a:schemeClr val="dk1"/>
              </a:solidFill>
              <a:prstDash val="solid"/>
              <a:round/>
              <a:headEnd type="none" w="sm" len="sm"/>
              <a:tailEnd type="none" w="sm" len="sm"/>
            </a:ln>
          </p:spPr>
        </p:cxnSp>
        <p:cxnSp>
          <p:nvCxnSpPr>
            <p:cNvPr id="466" name="Google Shape;466;p22"/>
            <p:cNvCxnSpPr/>
            <p:nvPr/>
          </p:nvCxnSpPr>
          <p:spPr>
            <a:xfrm flipH="1">
              <a:off x="5800880" y="2739007"/>
              <a:ext cx="154500" cy="154500"/>
            </a:xfrm>
            <a:prstGeom prst="straightConnector1">
              <a:avLst/>
            </a:prstGeom>
            <a:noFill/>
            <a:ln w="19050" cap="rnd" cmpd="sng">
              <a:solidFill>
                <a:schemeClr val="dk1"/>
              </a:solidFill>
              <a:prstDash val="solid"/>
              <a:round/>
              <a:headEnd type="none" w="sm" len="sm"/>
              <a:tailEnd type="none" w="sm" len="sm"/>
            </a:ln>
          </p:spPr>
        </p:cxnSp>
        <p:cxnSp>
          <p:nvCxnSpPr>
            <p:cNvPr id="467" name="Google Shape;467;p22"/>
            <p:cNvCxnSpPr/>
            <p:nvPr/>
          </p:nvCxnSpPr>
          <p:spPr>
            <a:xfrm rot="10800000">
              <a:off x="5735026" y="2662933"/>
              <a:ext cx="0" cy="191400"/>
            </a:xfrm>
            <a:prstGeom prst="straightConnector1">
              <a:avLst/>
            </a:prstGeom>
            <a:noFill/>
            <a:ln w="19050" cap="rnd" cmpd="sng">
              <a:solidFill>
                <a:schemeClr val="dk1"/>
              </a:solidFill>
              <a:prstDash val="solid"/>
              <a:round/>
              <a:headEnd type="none" w="sm" len="sm"/>
              <a:tailEnd type="none" w="sm" len="sm"/>
            </a:ln>
          </p:spPr>
        </p:cxnSp>
        <p:sp>
          <p:nvSpPr>
            <p:cNvPr id="468" name="Google Shape;468;p22"/>
            <p:cNvSpPr/>
            <p:nvPr/>
          </p:nvSpPr>
          <p:spPr>
            <a:xfrm>
              <a:off x="5858589" y="2660751"/>
              <a:ext cx="61782" cy="78257"/>
            </a:xfrm>
            <a:custGeom>
              <a:avLst/>
              <a:gdLst/>
              <a:ahLst/>
              <a:cxnLst/>
              <a:rect l="l" t="t" r="r" b="b"/>
              <a:pathLst>
                <a:path w="60" h="76" extrusionOk="0">
                  <a:moveTo>
                    <a:pt x="60" y="76"/>
                  </a:moveTo>
                  <a:lnTo>
                    <a:pt x="18" y="36"/>
                  </a:lnTo>
                  <a:lnTo>
                    <a:pt x="0" y="16"/>
                  </a:lnTo>
                  <a:lnTo>
                    <a:pt x="16"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9" name="Google Shape;469;p22"/>
            <p:cNvSpPr/>
            <p:nvPr/>
          </p:nvSpPr>
          <p:spPr>
            <a:xfrm>
              <a:off x="5918311" y="2736948"/>
              <a:ext cx="37069" cy="20594"/>
            </a:xfrm>
            <a:custGeom>
              <a:avLst/>
              <a:gdLst/>
              <a:ahLst/>
              <a:cxnLst/>
              <a:rect l="l" t="t" r="r" b="b"/>
              <a:pathLst>
                <a:path w="36" h="20" extrusionOk="0">
                  <a:moveTo>
                    <a:pt x="36" y="2"/>
                  </a:moveTo>
                  <a:lnTo>
                    <a:pt x="18" y="20"/>
                  </a:lnTo>
                  <a:lnTo>
                    <a:pt x="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0" name="Google Shape;470;p22"/>
            <p:cNvCxnSpPr/>
            <p:nvPr/>
          </p:nvCxnSpPr>
          <p:spPr>
            <a:xfrm rot="10800000" flipH="1">
              <a:off x="5899777" y="2691755"/>
              <a:ext cx="24600" cy="24600"/>
            </a:xfrm>
            <a:prstGeom prst="straightConnector1">
              <a:avLst/>
            </a:prstGeom>
            <a:noFill/>
            <a:ln w="19050" cap="rnd" cmpd="sng">
              <a:solidFill>
                <a:schemeClr val="dk1"/>
              </a:solidFill>
              <a:prstDash val="solid"/>
              <a:round/>
              <a:headEnd type="none" w="sm" len="sm"/>
              <a:tailEnd type="none" w="sm" len="sm"/>
            </a:ln>
          </p:spPr>
        </p:cxnSp>
      </p:grpSp>
      <p:grpSp>
        <p:nvGrpSpPr>
          <p:cNvPr id="471" name="Google Shape;471;p22"/>
          <p:cNvGrpSpPr/>
          <p:nvPr/>
        </p:nvGrpSpPr>
        <p:grpSpPr>
          <a:xfrm>
            <a:off x="7208602" y="3384289"/>
            <a:ext cx="211723" cy="241228"/>
            <a:chOff x="7324871" y="2660742"/>
            <a:chExt cx="215100" cy="245076"/>
          </a:xfrm>
        </p:grpSpPr>
        <p:sp>
          <p:nvSpPr>
            <p:cNvPr id="472" name="Google Shape;472;p22"/>
            <p:cNvSpPr/>
            <p:nvPr/>
          </p:nvSpPr>
          <p:spPr>
            <a:xfrm>
              <a:off x="7343405" y="2693701"/>
              <a:ext cx="178137" cy="185345"/>
            </a:xfrm>
            <a:custGeom>
              <a:avLst/>
              <a:gdLst/>
              <a:ahLst/>
              <a:cxnLst/>
              <a:rect l="l" t="t" r="r" b="b"/>
              <a:pathLst>
                <a:path w="86" h="90" extrusionOk="0">
                  <a:moveTo>
                    <a:pt x="43" y="0"/>
                  </a:moveTo>
                  <a:cubicBezTo>
                    <a:pt x="19" y="0"/>
                    <a:pt x="0" y="19"/>
                    <a:pt x="0" y="43"/>
                  </a:cubicBezTo>
                  <a:cubicBezTo>
                    <a:pt x="0" y="90"/>
                    <a:pt x="0" y="90"/>
                    <a:pt x="0" y="90"/>
                  </a:cubicBezTo>
                  <a:cubicBezTo>
                    <a:pt x="86" y="90"/>
                    <a:pt x="86" y="90"/>
                    <a:pt x="86" y="90"/>
                  </a:cubicBezTo>
                  <a:cubicBezTo>
                    <a:pt x="86" y="43"/>
                    <a:pt x="86" y="43"/>
                    <a:pt x="86" y="43"/>
                  </a:cubicBezTo>
                  <a:cubicBezTo>
                    <a:pt x="86" y="19"/>
                    <a:pt x="67" y="0"/>
                    <a:pt x="43"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3" name="Google Shape;473;p22"/>
            <p:cNvCxnSpPr/>
            <p:nvPr/>
          </p:nvCxnSpPr>
          <p:spPr>
            <a:xfrm>
              <a:off x="7324871" y="2879046"/>
              <a:ext cx="215100" cy="0"/>
            </a:xfrm>
            <a:prstGeom prst="straightConnector1">
              <a:avLst/>
            </a:prstGeom>
            <a:noFill/>
            <a:ln w="19050" cap="rnd" cmpd="sng">
              <a:solidFill>
                <a:schemeClr val="dk1"/>
              </a:solidFill>
              <a:prstDash val="solid"/>
              <a:round/>
              <a:headEnd type="none" w="sm" len="sm"/>
              <a:tailEnd type="none" w="sm" len="sm"/>
            </a:ln>
          </p:spPr>
        </p:cxnSp>
        <p:cxnSp>
          <p:nvCxnSpPr>
            <p:cNvPr id="474" name="Google Shape;474;p22"/>
            <p:cNvCxnSpPr/>
            <p:nvPr/>
          </p:nvCxnSpPr>
          <p:spPr>
            <a:xfrm>
              <a:off x="7343405" y="2829620"/>
              <a:ext cx="176100" cy="0"/>
            </a:xfrm>
            <a:prstGeom prst="straightConnector1">
              <a:avLst/>
            </a:prstGeom>
            <a:noFill/>
            <a:ln w="19050" cap="rnd" cmpd="sng">
              <a:solidFill>
                <a:schemeClr val="dk1"/>
              </a:solidFill>
              <a:prstDash val="solid"/>
              <a:round/>
              <a:headEnd type="none" w="sm" len="sm"/>
              <a:tailEnd type="none" w="sm" len="sm"/>
            </a:ln>
          </p:spPr>
        </p:cxnSp>
        <p:sp>
          <p:nvSpPr>
            <p:cNvPr id="475" name="Google Shape;475;p22"/>
            <p:cNvSpPr/>
            <p:nvPr/>
          </p:nvSpPr>
          <p:spPr>
            <a:xfrm>
              <a:off x="7405187" y="2879046"/>
              <a:ext cx="51485" cy="26772"/>
            </a:xfrm>
            <a:custGeom>
              <a:avLst/>
              <a:gdLst/>
              <a:ahLst/>
              <a:cxnLst/>
              <a:rect l="l" t="t" r="r" b="b"/>
              <a:pathLst>
                <a:path w="25" h="13" extrusionOk="0">
                  <a:moveTo>
                    <a:pt x="12" y="13"/>
                  </a:moveTo>
                  <a:cubicBezTo>
                    <a:pt x="19" y="13"/>
                    <a:pt x="25" y="7"/>
                    <a:pt x="25" y="0"/>
                  </a:cubicBezTo>
                  <a:cubicBezTo>
                    <a:pt x="0" y="0"/>
                    <a:pt x="0" y="0"/>
                    <a:pt x="0" y="0"/>
                  </a:cubicBezTo>
                  <a:cubicBezTo>
                    <a:pt x="0" y="7"/>
                    <a:pt x="5" y="13"/>
                    <a:pt x="12" y="13"/>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6" name="Google Shape;476;p22"/>
            <p:cNvCxnSpPr/>
            <p:nvPr/>
          </p:nvCxnSpPr>
          <p:spPr>
            <a:xfrm rot="10800000">
              <a:off x="7431959" y="2660742"/>
              <a:ext cx="0" cy="30900"/>
            </a:xfrm>
            <a:prstGeom prst="straightConnector1">
              <a:avLst/>
            </a:prstGeom>
            <a:noFill/>
            <a:ln w="19050" cap="rnd" cmpd="sng">
              <a:solidFill>
                <a:schemeClr val="dk1"/>
              </a:solidFill>
              <a:prstDash val="solid"/>
              <a:round/>
              <a:headEnd type="none" w="sm" len="sm"/>
              <a:tailEnd type="none" w="sm" len="sm"/>
            </a:ln>
          </p:spPr>
        </p:cxnSp>
      </p:grpSp>
      <p:grpSp>
        <p:nvGrpSpPr>
          <p:cNvPr id="477" name="Google Shape;477;p22"/>
          <p:cNvGrpSpPr/>
          <p:nvPr/>
        </p:nvGrpSpPr>
        <p:grpSpPr>
          <a:xfrm>
            <a:off x="7985977" y="3384289"/>
            <a:ext cx="211723" cy="241228"/>
            <a:chOff x="8114645" y="2660742"/>
            <a:chExt cx="215100" cy="245076"/>
          </a:xfrm>
        </p:grpSpPr>
        <p:sp>
          <p:nvSpPr>
            <p:cNvPr id="478" name="Google Shape;478;p22"/>
            <p:cNvSpPr/>
            <p:nvPr/>
          </p:nvSpPr>
          <p:spPr>
            <a:xfrm>
              <a:off x="8134209" y="2693701"/>
              <a:ext cx="177107" cy="185345"/>
            </a:xfrm>
            <a:custGeom>
              <a:avLst/>
              <a:gdLst/>
              <a:ahLst/>
              <a:cxnLst/>
              <a:rect l="l" t="t" r="r" b="b"/>
              <a:pathLst>
                <a:path w="86" h="90" extrusionOk="0">
                  <a:moveTo>
                    <a:pt x="43" y="0"/>
                  </a:moveTo>
                  <a:cubicBezTo>
                    <a:pt x="19" y="0"/>
                    <a:pt x="0" y="19"/>
                    <a:pt x="0" y="43"/>
                  </a:cubicBezTo>
                  <a:cubicBezTo>
                    <a:pt x="0" y="90"/>
                    <a:pt x="0" y="90"/>
                    <a:pt x="0" y="90"/>
                  </a:cubicBezTo>
                  <a:cubicBezTo>
                    <a:pt x="86" y="90"/>
                    <a:pt x="86" y="90"/>
                    <a:pt x="86" y="90"/>
                  </a:cubicBezTo>
                  <a:cubicBezTo>
                    <a:pt x="86" y="43"/>
                    <a:pt x="86" y="43"/>
                    <a:pt x="86" y="43"/>
                  </a:cubicBezTo>
                  <a:cubicBezTo>
                    <a:pt x="86" y="19"/>
                    <a:pt x="67" y="0"/>
                    <a:pt x="43"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9" name="Google Shape;479;p22"/>
            <p:cNvCxnSpPr/>
            <p:nvPr/>
          </p:nvCxnSpPr>
          <p:spPr>
            <a:xfrm>
              <a:off x="8114645" y="2879046"/>
              <a:ext cx="215100" cy="0"/>
            </a:xfrm>
            <a:prstGeom prst="straightConnector1">
              <a:avLst/>
            </a:prstGeom>
            <a:noFill/>
            <a:ln w="19050" cap="rnd" cmpd="sng">
              <a:solidFill>
                <a:schemeClr val="dk1"/>
              </a:solidFill>
              <a:prstDash val="solid"/>
              <a:round/>
              <a:headEnd type="none" w="sm" len="sm"/>
              <a:tailEnd type="none" w="sm" len="sm"/>
            </a:ln>
          </p:spPr>
        </p:cxnSp>
        <p:cxnSp>
          <p:nvCxnSpPr>
            <p:cNvPr id="480" name="Google Shape;480;p22"/>
            <p:cNvCxnSpPr/>
            <p:nvPr/>
          </p:nvCxnSpPr>
          <p:spPr>
            <a:xfrm>
              <a:off x="8134209" y="2829620"/>
              <a:ext cx="174900" cy="0"/>
            </a:xfrm>
            <a:prstGeom prst="straightConnector1">
              <a:avLst/>
            </a:prstGeom>
            <a:noFill/>
            <a:ln w="19050" cap="rnd" cmpd="sng">
              <a:solidFill>
                <a:schemeClr val="dk1"/>
              </a:solidFill>
              <a:prstDash val="solid"/>
              <a:round/>
              <a:headEnd type="none" w="sm" len="sm"/>
              <a:tailEnd type="none" w="sm" len="sm"/>
            </a:ln>
          </p:spPr>
        </p:cxnSp>
        <p:sp>
          <p:nvSpPr>
            <p:cNvPr id="481" name="Google Shape;481;p22"/>
            <p:cNvSpPr/>
            <p:nvPr/>
          </p:nvSpPr>
          <p:spPr>
            <a:xfrm>
              <a:off x="8195990" y="2879046"/>
              <a:ext cx="49425" cy="26772"/>
            </a:xfrm>
            <a:custGeom>
              <a:avLst/>
              <a:gdLst/>
              <a:ahLst/>
              <a:cxnLst/>
              <a:rect l="l" t="t" r="r" b="b"/>
              <a:pathLst>
                <a:path w="24" h="13" extrusionOk="0">
                  <a:moveTo>
                    <a:pt x="12" y="13"/>
                  </a:moveTo>
                  <a:cubicBezTo>
                    <a:pt x="19" y="13"/>
                    <a:pt x="24" y="7"/>
                    <a:pt x="24" y="0"/>
                  </a:cubicBezTo>
                  <a:cubicBezTo>
                    <a:pt x="0" y="0"/>
                    <a:pt x="0" y="0"/>
                    <a:pt x="0" y="0"/>
                  </a:cubicBezTo>
                  <a:cubicBezTo>
                    <a:pt x="0" y="7"/>
                    <a:pt x="5" y="13"/>
                    <a:pt x="12" y="13"/>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82" name="Google Shape;482;p22"/>
            <p:cNvCxnSpPr/>
            <p:nvPr/>
          </p:nvCxnSpPr>
          <p:spPr>
            <a:xfrm rot="10800000">
              <a:off x="8222762" y="2660742"/>
              <a:ext cx="0" cy="30900"/>
            </a:xfrm>
            <a:prstGeom prst="straightConnector1">
              <a:avLst/>
            </a:prstGeom>
            <a:noFill/>
            <a:ln w="19050" cap="rnd" cmpd="sng">
              <a:solidFill>
                <a:schemeClr val="dk1"/>
              </a:solidFill>
              <a:prstDash val="solid"/>
              <a:round/>
              <a:headEnd type="none" w="sm" len="sm"/>
              <a:tailEnd type="none" w="sm" len="sm"/>
            </a:ln>
          </p:spPr>
        </p:cxnSp>
        <p:cxnSp>
          <p:nvCxnSpPr>
            <p:cNvPr id="483" name="Google Shape;483;p22"/>
            <p:cNvCxnSpPr/>
            <p:nvPr/>
          </p:nvCxnSpPr>
          <p:spPr>
            <a:xfrm flipH="1">
              <a:off x="8204097" y="2747245"/>
              <a:ext cx="37200" cy="39000"/>
            </a:xfrm>
            <a:prstGeom prst="straightConnector1">
              <a:avLst/>
            </a:prstGeom>
            <a:noFill/>
            <a:ln w="19050" cap="rnd" cmpd="sng">
              <a:solidFill>
                <a:schemeClr val="dk1"/>
              </a:solidFill>
              <a:prstDash val="solid"/>
              <a:round/>
              <a:headEnd type="none" w="sm" len="sm"/>
              <a:tailEnd type="none" w="sm" len="sm"/>
            </a:ln>
          </p:spPr>
        </p:cxnSp>
        <p:cxnSp>
          <p:nvCxnSpPr>
            <p:cNvPr id="484" name="Google Shape;484;p22"/>
            <p:cNvCxnSpPr/>
            <p:nvPr/>
          </p:nvCxnSpPr>
          <p:spPr>
            <a:xfrm>
              <a:off x="8204228" y="2747245"/>
              <a:ext cx="37200" cy="39000"/>
            </a:xfrm>
            <a:prstGeom prst="straightConnector1">
              <a:avLst/>
            </a:prstGeom>
            <a:noFill/>
            <a:ln w="19050" cap="rnd" cmpd="sng">
              <a:solidFill>
                <a:schemeClr val="dk1"/>
              </a:solidFill>
              <a:prstDash val="solid"/>
              <a:round/>
              <a:headEnd type="none" w="sm" len="sm"/>
              <a:tailEnd type="none" w="sm" len="sm"/>
            </a:ln>
          </p:spPr>
        </p:cxnSp>
      </p:grpSp>
      <p:grpSp>
        <p:nvGrpSpPr>
          <p:cNvPr id="485" name="Google Shape;485;p22"/>
          <p:cNvGrpSpPr/>
          <p:nvPr/>
        </p:nvGrpSpPr>
        <p:grpSpPr>
          <a:xfrm>
            <a:off x="900419" y="1344076"/>
            <a:ext cx="343586" cy="275679"/>
            <a:chOff x="916067" y="587981"/>
            <a:chExt cx="349066" cy="280076"/>
          </a:xfrm>
        </p:grpSpPr>
        <p:cxnSp>
          <p:nvCxnSpPr>
            <p:cNvPr id="486" name="Google Shape;486;p22"/>
            <p:cNvCxnSpPr/>
            <p:nvPr/>
          </p:nvCxnSpPr>
          <p:spPr>
            <a:xfrm>
              <a:off x="946958" y="655940"/>
              <a:ext cx="0" cy="205800"/>
            </a:xfrm>
            <a:prstGeom prst="straightConnector1">
              <a:avLst/>
            </a:prstGeom>
            <a:noFill/>
            <a:ln w="19050" cap="rnd" cmpd="sng">
              <a:solidFill>
                <a:schemeClr val="dk1"/>
              </a:solidFill>
              <a:prstDash val="solid"/>
              <a:round/>
              <a:headEnd type="none" w="sm" len="sm"/>
              <a:tailEnd type="none" w="sm" len="sm"/>
            </a:ln>
          </p:spPr>
        </p:cxnSp>
        <p:cxnSp>
          <p:nvCxnSpPr>
            <p:cNvPr id="487" name="Google Shape;487;p22"/>
            <p:cNvCxnSpPr/>
            <p:nvPr/>
          </p:nvCxnSpPr>
          <p:spPr>
            <a:xfrm>
              <a:off x="979908" y="655940"/>
              <a:ext cx="0" cy="205800"/>
            </a:xfrm>
            <a:prstGeom prst="straightConnector1">
              <a:avLst/>
            </a:prstGeom>
            <a:noFill/>
            <a:ln w="19050" cap="rnd" cmpd="sng">
              <a:solidFill>
                <a:schemeClr val="dk1"/>
              </a:solidFill>
              <a:prstDash val="solid"/>
              <a:round/>
              <a:headEnd type="none" w="sm" len="sm"/>
              <a:tailEnd type="none" w="sm" len="sm"/>
            </a:ln>
          </p:spPr>
        </p:cxnSp>
        <p:sp>
          <p:nvSpPr>
            <p:cNvPr id="488" name="Google Shape;488;p22"/>
            <p:cNvSpPr/>
            <p:nvPr/>
          </p:nvSpPr>
          <p:spPr>
            <a:xfrm>
              <a:off x="916067" y="587981"/>
              <a:ext cx="291403" cy="63841"/>
            </a:xfrm>
            <a:custGeom>
              <a:avLst/>
              <a:gdLst/>
              <a:ahLst/>
              <a:cxnLst/>
              <a:rect l="l" t="t" r="r" b="b"/>
              <a:pathLst>
                <a:path w="141" h="31" extrusionOk="0">
                  <a:moveTo>
                    <a:pt x="24" y="0"/>
                  </a:moveTo>
                  <a:cubicBezTo>
                    <a:pt x="15" y="0"/>
                    <a:pt x="15" y="0"/>
                    <a:pt x="15" y="0"/>
                  </a:cubicBezTo>
                  <a:cubicBezTo>
                    <a:pt x="7" y="0"/>
                    <a:pt x="0" y="7"/>
                    <a:pt x="0" y="16"/>
                  </a:cubicBezTo>
                  <a:cubicBezTo>
                    <a:pt x="0" y="24"/>
                    <a:pt x="7" y="31"/>
                    <a:pt x="15" y="31"/>
                  </a:cubicBezTo>
                  <a:cubicBezTo>
                    <a:pt x="36" y="31"/>
                    <a:pt x="36" y="31"/>
                    <a:pt x="36" y="31"/>
                  </a:cubicBezTo>
                  <a:cubicBezTo>
                    <a:pt x="49" y="31"/>
                    <a:pt x="49" y="31"/>
                    <a:pt x="49" y="31"/>
                  </a:cubicBezTo>
                  <a:cubicBezTo>
                    <a:pt x="87" y="31"/>
                    <a:pt x="87" y="31"/>
                    <a:pt x="87" y="31"/>
                  </a:cubicBezTo>
                  <a:cubicBezTo>
                    <a:pt x="141" y="31"/>
                    <a:pt x="141" y="31"/>
                    <a:pt x="141" y="31"/>
                  </a:cubicBezTo>
                  <a:cubicBezTo>
                    <a:pt x="141" y="0"/>
                    <a:pt x="141" y="0"/>
                    <a:pt x="141" y="0"/>
                  </a:cubicBezTo>
                  <a:cubicBezTo>
                    <a:pt x="36" y="0"/>
                    <a:pt x="36" y="0"/>
                    <a:pt x="36" y="0"/>
                  </a:cubicBezTo>
                  <a:lnTo>
                    <a:pt x="24"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89" name="Google Shape;489;p22"/>
            <p:cNvSpPr/>
            <p:nvPr/>
          </p:nvSpPr>
          <p:spPr>
            <a:xfrm>
              <a:off x="916067" y="620931"/>
              <a:ext cx="318175" cy="247126"/>
            </a:xfrm>
            <a:custGeom>
              <a:avLst/>
              <a:gdLst/>
              <a:ahLst/>
              <a:cxnLst/>
              <a:rect l="l" t="t" r="r" b="b"/>
              <a:pathLst>
                <a:path w="154" h="120" extrusionOk="0">
                  <a:moveTo>
                    <a:pt x="154" y="49"/>
                  </a:moveTo>
                  <a:cubicBezTo>
                    <a:pt x="154" y="50"/>
                    <a:pt x="154" y="50"/>
                    <a:pt x="154" y="50"/>
                  </a:cubicBezTo>
                  <a:cubicBezTo>
                    <a:pt x="154" y="15"/>
                    <a:pt x="154" y="15"/>
                    <a:pt x="154" y="15"/>
                  </a:cubicBezTo>
                  <a:cubicBezTo>
                    <a:pt x="133" y="15"/>
                    <a:pt x="133" y="15"/>
                    <a:pt x="133" y="15"/>
                  </a:cubicBezTo>
                  <a:cubicBezTo>
                    <a:pt x="104" y="15"/>
                    <a:pt x="104" y="15"/>
                    <a:pt x="104" y="15"/>
                  </a:cubicBezTo>
                  <a:cubicBezTo>
                    <a:pt x="97" y="15"/>
                    <a:pt x="97" y="15"/>
                    <a:pt x="97" y="15"/>
                  </a:cubicBezTo>
                  <a:cubicBezTo>
                    <a:pt x="87" y="15"/>
                    <a:pt x="87" y="15"/>
                    <a:pt x="87" y="15"/>
                  </a:cubicBezTo>
                  <a:cubicBezTo>
                    <a:pt x="73" y="15"/>
                    <a:pt x="73" y="15"/>
                    <a:pt x="73" y="15"/>
                  </a:cubicBezTo>
                  <a:cubicBezTo>
                    <a:pt x="66" y="15"/>
                    <a:pt x="66" y="15"/>
                    <a:pt x="66" y="15"/>
                  </a:cubicBezTo>
                  <a:cubicBezTo>
                    <a:pt x="49" y="15"/>
                    <a:pt x="49" y="15"/>
                    <a:pt x="49" y="15"/>
                  </a:cubicBezTo>
                  <a:cubicBezTo>
                    <a:pt x="48" y="15"/>
                    <a:pt x="48" y="15"/>
                    <a:pt x="48" y="15"/>
                  </a:cubicBezTo>
                  <a:cubicBezTo>
                    <a:pt x="36" y="15"/>
                    <a:pt x="36" y="15"/>
                    <a:pt x="36" y="15"/>
                  </a:cubicBezTo>
                  <a:cubicBezTo>
                    <a:pt x="21" y="15"/>
                    <a:pt x="21" y="15"/>
                    <a:pt x="21" y="15"/>
                  </a:cubicBezTo>
                  <a:cubicBezTo>
                    <a:pt x="15" y="15"/>
                    <a:pt x="15" y="15"/>
                    <a:pt x="15" y="15"/>
                  </a:cubicBezTo>
                  <a:cubicBezTo>
                    <a:pt x="7" y="15"/>
                    <a:pt x="0" y="8"/>
                    <a:pt x="0" y="0"/>
                  </a:cubicBezTo>
                  <a:cubicBezTo>
                    <a:pt x="0" y="99"/>
                    <a:pt x="0" y="99"/>
                    <a:pt x="0" y="99"/>
                  </a:cubicBezTo>
                  <a:cubicBezTo>
                    <a:pt x="0" y="110"/>
                    <a:pt x="9" y="120"/>
                    <a:pt x="21" y="120"/>
                  </a:cubicBezTo>
                  <a:cubicBezTo>
                    <a:pt x="66" y="120"/>
                    <a:pt x="66" y="120"/>
                    <a:pt x="66" y="120"/>
                  </a:cubicBezTo>
                  <a:cubicBezTo>
                    <a:pt x="97" y="120"/>
                    <a:pt x="97" y="120"/>
                    <a:pt x="97" y="120"/>
                  </a:cubicBezTo>
                  <a:cubicBezTo>
                    <a:pt x="104" y="120"/>
                    <a:pt x="104" y="120"/>
                    <a:pt x="104" y="120"/>
                  </a:cubicBezTo>
                  <a:cubicBezTo>
                    <a:pt x="133" y="120"/>
                    <a:pt x="133" y="120"/>
                    <a:pt x="133" y="120"/>
                  </a:cubicBezTo>
                  <a:cubicBezTo>
                    <a:pt x="154" y="120"/>
                    <a:pt x="154" y="120"/>
                    <a:pt x="154" y="120"/>
                  </a:cubicBezTo>
                  <a:cubicBezTo>
                    <a:pt x="154" y="99"/>
                    <a:pt x="154" y="99"/>
                    <a:pt x="154" y="99"/>
                  </a:cubicBezTo>
                  <a:cubicBezTo>
                    <a:pt x="154" y="83"/>
                    <a:pt x="154" y="83"/>
                    <a:pt x="154" y="83"/>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90" name="Google Shape;490;p22"/>
            <p:cNvCxnSpPr/>
            <p:nvPr/>
          </p:nvCxnSpPr>
          <p:spPr>
            <a:xfrm>
              <a:off x="946958" y="620931"/>
              <a:ext cx="260400" cy="0"/>
            </a:xfrm>
            <a:prstGeom prst="straightConnector1">
              <a:avLst/>
            </a:prstGeom>
            <a:noFill/>
            <a:ln w="19050" cap="rnd" cmpd="sng">
              <a:solidFill>
                <a:schemeClr val="dk1"/>
              </a:solidFill>
              <a:prstDash val="solid"/>
              <a:round/>
              <a:headEnd type="none" w="sm" len="sm"/>
              <a:tailEnd type="none" w="sm" len="sm"/>
            </a:ln>
          </p:spPr>
        </p:cxnSp>
        <p:sp>
          <p:nvSpPr>
            <p:cNvPr id="491" name="Google Shape;491;p22"/>
            <p:cNvSpPr/>
            <p:nvPr/>
          </p:nvSpPr>
          <p:spPr>
            <a:xfrm>
              <a:off x="1154956" y="725959"/>
              <a:ext cx="110177" cy="61782"/>
            </a:xfrm>
            <a:custGeom>
              <a:avLst/>
              <a:gdLst/>
              <a:ahLst/>
              <a:cxnLst/>
              <a:rect l="l" t="t" r="r" b="b"/>
              <a:pathLst>
                <a:path w="53" h="30" extrusionOk="0">
                  <a:moveTo>
                    <a:pt x="53" y="15"/>
                  </a:moveTo>
                  <a:cubicBezTo>
                    <a:pt x="53" y="23"/>
                    <a:pt x="46" y="30"/>
                    <a:pt x="38" y="30"/>
                  </a:cubicBezTo>
                  <a:cubicBezTo>
                    <a:pt x="14" y="30"/>
                    <a:pt x="14" y="30"/>
                    <a:pt x="14" y="30"/>
                  </a:cubicBezTo>
                  <a:cubicBezTo>
                    <a:pt x="6" y="30"/>
                    <a:pt x="0" y="23"/>
                    <a:pt x="0" y="15"/>
                  </a:cubicBezTo>
                  <a:cubicBezTo>
                    <a:pt x="0" y="15"/>
                    <a:pt x="0" y="15"/>
                    <a:pt x="0" y="15"/>
                  </a:cubicBezTo>
                  <a:cubicBezTo>
                    <a:pt x="0" y="7"/>
                    <a:pt x="6" y="0"/>
                    <a:pt x="14" y="0"/>
                  </a:cubicBezTo>
                  <a:cubicBezTo>
                    <a:pt x="38" y="0"/>
                    <a:pt x="38" y="0"/>
                    <a:pt x="38" y="0"/>
                  </a:cubicBezTo>
                  <a:cubicBezTo>
                    <a:pt x="46" y="0"/>
                    <a:pt x="53" y="7"/>
                    <a:pt x="53" y="15"/>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92" name="Google Shape;492;p22"/>
            <p:cNvSpPr/>
            <p:nvPr/>
          </p:nvSpPr>
          <p:spPr>
            <a:xfrm>
              <a:off x="1182758" y="752731"/>
              <a:ext cx="6300" cy="81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93" name="Google Shape;493;p22"/>
          <p:cNvGrpSpPr/>
          <p:nvPr/>
        </p:nvGrpSpPr>
        <p:grpSpPr>
          <a:xfrm>
            <a:off x="1698061" y="1333940"/>
            <a:ext cx="301018" cy="285813"/>
            <a:chOff x="1726435" y="577684"/>
            <a:chExt cx="305819" cy="290372"/>
          </a:xfrm>
        </p:grpSpPr>
        <p:sp>
          <p:nvSpPr>
            <p:cNvPr id="494" name="Google Shape;494;p22"/>
            <p:cNvSpPr/>
            <p:nvPr/>
          </p:nvSpPr>
          <p:spPr>
            <a:xfrm>
              <a:off x="1726435" y="672415"/>
              <a:ext cx="305819" cy="195641"/>
            </a:xfrm>
            <a:custGeom>
              <a:avLst/>
              <a:gdLst/>
              <a:ahLst/>
              <a:cxnLst/>
              <a:rect l="l" t="t" r="r" b="b"/>
              <a:pathLst>
                <a:path w="148" h="95" extrusionOk="0">
                  <a:moveTo>
                    <a:pt x="131" y="28"/>
                  </a:moveTo>
                  <a:cubicBezTo>
                    <a:pt x="117" y="1"/>
                    <a:pt x="97" y="0"/>
                    <a:pt x="97" y="0"/>
                  </a:cubicBezTo>
                  <a:cubicBezTo>
                    <a:pt x="80" y="0"/>
                    <a:pt x="80" y="0"/>
                    <a:pt x="80" y="0"/>
                  </a:cubicBezTo>
                  <a:cubicBezTo>
                    <a:pt x="75" y="0"/>
                    <a:pt x="75" y="0"/>
                    <a:pt x="75" y="0"/>
                  </a:cubicBezTo>
                  <a:cubicBezTo>
                    <a:pt x="50" y="0"/>
                    <a:pt x="50" y="0"/>
                    <a:pt x="50" y="0"/>
                  </a:cubicBezTo>
                  <a:cubicBezTo>
                    <a:pt x="50" y="0"/>
                    <a:pt x="31" y="1"/>
                    <a:pt x="17" y="28"/>
                  </a:cubicBezTo>
                  <a:cubicBezTo>
                    <a:pt x="2" y="55"/>
                    <a:pt x="0" y="95"/>
                    <a:pt x="48" y="95"/>
                  </a:cubicBezTo>
                  <a:cubicBezTo>
                    <a:pt x="48" y="95"/>
                    <a:pt x="48" y="95"/>
                    <a:pt x="48" y="95"/>
                  </a:cubicBezTo>
                  <a:cubicBezTo>
                    <a:pt x="49" y="95"/>
                    <a:pt x="49" y="95"/>
                    <a:pt x="49" y="95"/>
                  </a:cubicBezTo>
                  <a:cubicBezTo>
                    <a:pt x="50" y="95"/>
                    <a:pt x="65" y="95"/>
                    <a:pt x="99" y="95"/>
                  </a:cubicBezTo>
                  <a:cubicBezTo>
                    <a:pt x="99" y="95"/>
                    <a:pt x="99" y="95"/>
                    <a:pt x="99" y="95"/>
                  </a:cubicBezTo>
                  <a:cubicBezTo>
                    <a:pt x="99" y="95"/>
                    <a:pt x="99" y="95"/>
                    <a:pt x="99" y="95"/>
                  </a:cubicBezTo>
                  <a:cubicBezTo>
                    <a:pt x="148" y="95"/>
                    <a:pt x="146" y="55"/>
                    <a:pt x="131" y="28"/>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95" name="Google Shape;495;p22"/>
            <p:cNvSpPr/>
            <p:nvPr/>
          </p:nvSpPr>
          <p:spPr>
            <a:xfrm>
              <a:off x="1740851" y="645643"/>
              <a:ext cx="276987" cy="80316"/>
            </a:xfrm>
            <a:custGeom>
              <a:avLst/>
              <a:gdLst/>
              <a:ahLst/>
              <a:cxnLst/>
              <a:rect l="l" t="t" r="r" b="b"/>
              <a:pathLst>
                <a:path w="134" h="39" extrusionOk="0">
                  <a:moveTo>
                    <a:pt x="123" y="39"/>
                  </a:moveTo>
                  <a:cubicBezTo>
                    <a:pt x="134" y="32"/>
                    <a:pt x="134" y="32"/>
                    <a:pt x="134" y="32"/>
                  </a:cubicBezTo>
                  <a:cubicBezTo>
                    <a:pt x="117" y="2"/>
                    <a:pt x="94" y="0"/>
                    <a:pt x="91" y="0"/>
                  </a:cubicBezTo>
                  <a:cubicBezTo>
                    <a:pt x="91" y="0"/>
                    <a:pt x="43" y="0"/>
                    <a:pt x="43" y="0"/>
                  </a:cubicBezTo>
                  <a:cubicBezTo>
                    <a:pt x="40" y="0"/>
                    <a:pt x="17" y="2"/>
                    <a:pt x="0" y="32"/>
                  </a:cubicBezTo>
                  <a:cubicBezTo>
                    <a:pt x="11" y="39"/>
                    <a:pt x="11" y="39"/>
                    <a:pt x="11" y="3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96" name="Google Shape;496;p22"/>
            <p:cNvSpPr/>
            <p:nvPr/>
          </p:nvSpPr>
          <p:spPr>
            <a:xfrm>
              <a:off x="1842790" y="577684"/>
              <a:ext cx="37200" cy="37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97" name="Google Shape;497;p22"/>
            <p:cNvSpPr/>
            <p:nvPr/>
          </p:nvSpPr>
          <p:spPr>
            <a:xfrm>
              <a:off x="1879859" y="577684"/>
              <a:ext cx="37200" cy="37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98" name="Google Shape;498;p22"/>
            <p:cNvCxnSpPr/>
            <p:nvPr/>
          </p:nvCxnSpPr>
          <p:spPr>
            <a:xfrm>
              <a:off x="1898393" y="614753"/>
              <a:ext cx="14400" cy="24600"/>
            </a:xfrm>
            <a:prstGeom prst="straightConnector1">
              <a:avLst/>
            </a:prstGeom>
            <a:noFill/>
            <a:ln w="19050" cap="rnd" cmpd="sng">
              <a:solidFill>
                <a:schemeClr val="dk1"/>
              </a:solidFill>
              <a:prstDash val="solid"/>
              <a:round/>
              <a:headEnd type="none" w="sm" len="sm"/>
              <a:tailEnd type="none" w="sm" len="sm"/>
            </a:ln>
          </p:spPr>
        </p:cxnSp>
        <p:cxnSp>
          <p:nvCxnSpPr>
            <p:cNvPr id="499" name="Google Shape;499;p22"/>
            <p:cNvCxnSpPr/>
            <p:nvPr/>
          </p:nvCxnSpPr>
          <p:spPr>
            <a:xfrm flipH="1">
              <a:off x="1846925" y="614753"/>
              <a:ext cx="14400" cy="24600"/>
            </a:xfrm>
            <a:prstGeom prst="straightConnector1">
              <a:avLst/>
            </a:prstGeom>
            <a:noFill/>
            <a:ln w="19050" cap="rnd" cmpd="sng">
              <a:solidFill>
                <a:schemeClr val="dk1"/>
              </a:solidFill>
              <a:prstDash val="solid"/>
              <a:round/>
              <a:headEnd type="none" w="sm" len="sm"/>
              <a:tailEnd type="none" w="sm" len="sm"/>
            </a:ln>
          </p:spPr>
        </p:cxnSp>
      </p:grpSp>
      <p:grpSp>
        <p:nvGrpSpPr>
          <p:cNvPr id="500" name="Google Shape;500;p22"/>
          <p:cNvGrpSpPr/>
          <p:nvPr/>
        </p:nvGrpSpPr>
        <p:grpSpPr>
          <a:xfrm>
            <a:off x="2429834" y="1329887"/>
            <a:ext cx="399330" cy="289869"/>
            <a:chOff x="2469873" y="573565"/>
            <a:chExt cx="405699" cy="294492"/>
          </a:xfrm>
        </p:grpSpPr>
        <p:sp>
          <p:nvSpPr>
            <p:cNvPr id="501" name="Google Shape;501;p22"/>
            <p:cNvSpPr/>
            <p:nvPr/>
          </p:nvSpPr>
          <p:spPr>
            <a:xfrm>
              <a:off x="2519298" y="573565"/>
              <a:ext cx="337739" cy="263601"/>
            </a:xfrm>
            <a:custGeom>
              <a:avLst/>
              <a:gdLst/>
              <a:ahLst/>
              <a:cxnLst/>
              <a:rect l="l" t="t" r="r" b="b"/>
              <a:pathLst>
                <a:path w="164" h="128" extrusionOk="0">
                  <a:moveTo>
                    <a:pt x="0" y="82"/>
                  </a:moveTo>
                  <a:cubicBezTo>
                    <a:pt x="0" y="82"/>
                    <a:pt x="10" y="128"/>
                    <a:pt x="71" y="128"/>
                  </a:cubicBezTo>
                  <a:cubicBezTo>
                    <a:pt x="132" y="128"/>
                    <a:pt x="164" y="84"/>
                    <a:pt x="142" y="42"/>
                  </a:cubicBezTo>
                  <a:cubicBezTo>
                    <a:pt x="121" y="0"/>
                    <a:pt x="62" y="4"/>
                    <a:pt x="43" y="10"/>
                  </a:cubicBezTo>
                  <a:cubicBezTo>
                    <a:pt x="32" y="5"/>
                    <a:pt x="17" y="2"/>
                    <a:pt x="17" y="2"/>
                  </a:cubicBezTo>
                  <a:cubicBezTo>
                    <a:pt x="17" y="22"/>
                    <a:pt x="17" y="22"/>
                    <a:pt x="17" y="22"/>
                  </a:cubicBezTo>
                  <a:cubicBezTo>
                    <a:pt x="0" y="44"/>
                    <a:pt x="0" y="44"/>
                    <a:pt x="0" y="44"/>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02" name="Google Shape;502;p22"/>
            <p:cNvSpPr/>
            <p:nvPr/>
          </p:nvSpPr>
          <p:spPr>
            <a:xfrm>
              <a:off x="2828206" y="653881"/>
              <a:ext cx="47366" cy="53544"/>
            </a:xfrm>
            <a:custGeom>
              <a:avLst/>
              <a:gdLst/>
              <a:ahLst/>
              <a:cxnLst/>
              <a:rect l="l" t="t" r="r" b="b"/>
              <a:pathLst>
                <a:path w="23" h="26" extrusionOk="0">
                  <a:moveTo>
                    <a:pt x="0" y="26"/>
                  </a:moveTo>
                  <a:cubicBezTo>
                    <a:pt x="0" y="26"/>
                    <a:pt x="23" y="26"/>
                    <a:pt x="19"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03" name="Google Shape;503;p22"/>
            <p:cNvSpPr/>
            <p:nvPr/>
          </p:nvSpPr>
          <p:spPr>
            <a:xfrm>
              <a:off x="2558426" y="639465"/>
              <a:ext cx="35100" cy="37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04" name="Google Shape;504;p22"/>
            <p:cNvCxnSpPr/>
            <p:nvPr/>
          </p:nvCxnSpPr>
          <p:spPr>
            <a:xfrm rot="10800000">
              <a:off x="2488398" y="664178"/>
              <a:ext cx="30900" cy="0"/>
            </a:xfrm>
            <a:prstGeom prst="straightConnector1">
              <a:avLst/>
            </a:prstGeom>
            <a:noFill/>
            <a:ln w="19050" cap="rnd" cmpd="sng">
              <a:solidFill>
                <a:schemeClr val="dk1"/>
              </a:solidFill>
              <a:prstDash val="solid"/>
              <a:round/>
              <a:headEnd type="none" w="sm" len="sm"/>
              <a:tailEnd type="none" w="sm" len="sm"/>
            </a:ln>
          </p:spPr>
        </p:cxnSp>
        <p:cxnSp>
          <p:nvCxnSpPr>
            <p:cNvPr id="505" name="Google Shape;505;p22"/>
            <p:cNvCxnSpPr/>
            <p:nvPr/>
          </p:nvCxnSpPr>
          <p:spPr>
            <a:xfrm>
              <a:off x="2488407" y="742434"/>
              <a:ext cx="30900" cy="0"/>
            </a:xfrm>
            <a:prstGeom prst="straightConnector1">
              <a:avLst/>
            </a:prstGeom>
            <a:noFill/>
            <a:ln w="19050" cap="rnd" cmpd="sng">
              <a:solidFill>
                <a:schemeClr val="dk1"/>
              </a:solidFill>
              <a:prstDash val="solid"/>
              <a:round/>
              <a:headEnd type="none" w="sm" len="sm"/>
              <a:tailEnd type="none" w="sm" len="sm"/>
            </a:ln>
          </p:spPr>
        </p:cxnSp>
        <p:sp>
          <p:nvSpPr>
            <p:cNvPr id="506" name="Google Shape;506;p22"/>
            <p:cNvSpPr/>
            <p:nvPr/>
          </p:nvSpPr>
          <p:spPr>
            <a:xfrm>
              <a:off x="2585198" y="820691"/>
              <a:ext cx="45306" cy="47366"/>
            </a:xfrm>
            <a:custGeom>
              <a:avLst/>
              <a:gdLst/>
              <a:ahLst/>
              <a:cxnLst/>
              <a:rect l="l" t="t" r="r" b="b"/>
              <a:pathLst>
                <a:path w="22" h="23" extrusionOk="0">
                  <a:moveTo>
                    <a:pt x="22" y="9"/>
                  </a:moveTo>
                  <a:cubicBezTo>
                    <a:pt x="22" y="19"/>
                    <a:pt x="22" y="19"/>
                    <a:pt x="22" y="19"/>
                  </a:cubicBezTo>
                  <a:cubicBezTo>
                    <a:pt x="22" y="21"/>
                    <a:pt x="20" y="23"/>
                    <a:pt x="18" y="23"/>
                  </a:cubicBezTo>
                  <a:cubicBezTo>
                    <a:pt x="4" y="23"/>
                    <a:pt x="4" y="23"/>
                    <a:pt x="4" y="23"/>
                  </a:cubicBezTo>
                  <a:cubicBezTo>
                    <a:pt x="2" y="23"/>
                    <a:pt x="0" y="21"/>
                    <a:pt x="0" y="19"/>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07" name="Google Shape;507;p22"/>
            <p:cNvSpPr/>
            <p:nvPr/>
          </p:nvSpPr>
          <p:spPr>
            <a:xfrm>
              <a:off x="2692286" y="826869"/>
              <a:ext cx="45306" cy="41188"/>
            </a:xfrm>
            <a:custGeom>
              <a:avLst/>
              <a:gdLst/>
              <a:ahLst/>
              <a:cxnLst/>
              <a:rect l="l" t="t" r="r" b="b"/>
              <a:pathLst>
                <a:path w="22" h="20" extrusionOk="0">
                  <a:moveTo>
                    <a:pt x="22" y="0"/>
                  </a:moveTo>
                  <a:cubicBezTo>
                    <a:pt x="22" y="16"/>
                    <a:pt x="22" y="16"/>
                    <a:pt x="22" y="16"/>
                  </a:cubicBezTo>
                  <a:cubicBezTo>
                    <a:pt x="22" y="18"/>
                    <a:pt x="20" y="20"/>
                    <a:pt x="19" y="20"/>
                  </a:cubicBezTo>
                  <a:cubicBezTo>
                    <a:pt x="4" y="20"/>
                    <a:pt x="4" y="20"/>
                    <a:pt x="4" y="20"/>
                  </a:cubicBezTo>
                  <a:cubicBezTo>
                    <a:pt x="2" y="20"/>
                    <a:pt x="0" y="18"/>
                    <a:pt x="0" y="16"/>
                  </a:cubicBezTo>
                  <a:cubicBezTo>
                    <a:pt x="0" y="6"/>
                    <a:pt x="0" y="6"/>
                    <a:pt x="0" y="6"/>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08" name="Google Shape;508;p22"/>
            <p:cNvSpPr/>
            <p:nvPr/>
          </p:nvSpPr>
          <p:spPr>
            <a:xfrm>
              <a:off x="2469873" y="664178"/>
              <a:ext cx="35100" cy="783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09" name="Google Shape;509;p22"/>
            <p:cNvSpPr/>
            <p:nvPr/>
          </p:nvSpPr>
          <p:spPr>
            <a:xfrm>
              <a:off x="2657277" y="606515"/>
              <a:ext cx="111207" cy="41188"/>
            </a:xfrm>
            <a:custGeom>
              <a:avLst/>
              <a:gdLst/>
              <a:ahLst/>
              <a:cxnLst/>
              <a:rect l="l" t="t" r="r" b="b"/>
              <a:pathLst>
                <a:path w="54" h="20" extrusionOk="0">
                  <a:moveTo>
                    <a:pt x="0" y="4"/>
                  </a:moveTo>
                  <a:cubicBezTo>
                    <a:pt x="0" y="4"/>
                    <a:pt x="32" y="0"/>
                    <a:pt x="54" y="2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510" name="Google Shape;510;p22"/>
          <p:cNvGrpSpPr/>
          <p:nvPr/>
        </p:nvGrpSpPr>
        <p:grpSpPr>
          <a:xfrm>
            <a:off x="3290318" y="1329887"/>
            <a:ext cx="227030" cy="289869"/>
            <a:chOff x="3344081" y="573565"/>
            <a:chExt cx="230651" cy="294492"/>
          </a:xfrm>
        </p:grpSpPr>
        <p:sp>
          <p:nvSpPr>
            <p:cNvPr id="511" name="Google Shape;511;p22"/>
            <p:cNvSpPr/>
            <p:nvPr/>
          </p:nvSpPr>
          <p:spPr>
            <a:xfrm>
              <a:off x="3399684" y="573565"/>
              <a:ext cx="119444" cy="63841"/>
            </a:xfrm>
            <a:custGeom>
              <a:avLst/>
              <a:gdLst/>
              <a:ahLst/>
              <a:cxnLst/>
              <a:rect l="l" t="t" r="r" b="b"/>
              <a:pathLst>
                <a:path w="58" h="31" extrusionOk="0">
                  <a:moveTo>
                    <a:pt x="0" y="0"/>
                  </a:moveTo>
                  <a:cubicBezTo>
                    <a:pt x="0" y="8"/>
                    <a:pt x="0" y="8"/>
                    <a:pt x="0" y="8"/>
                  </a:cubicBezTo>
                  <a:cubicBezTo>
                    <a:pt x="0" y="21"/>
                    <a:pt x="10" y="31"/>
                    <a:pt x="23" y="31"/>
                  </a:cubicBezTo>
                  <a:cubicBezTo>
                    <a:pt x="35" y="31"/>
                    <a:pt x="35" y="31"/>
                    <a:pt x="35" y="31"/>
                  </a:cubicBezTo>
                  <a:cubicBezTo>
                    <a:pt x="47" y="31"/>
                    <a:pt x="58" y="21"/>
                    <a:pt x="58" y="8"/>
                  </a:cubicBezTo>
                  <a:cubicBezTo>
                    <a:pt x="58" y="0"/>
                    <a:pt x="58" y="0"/>
                    <a:pt x="58" y="0"/>
                  </a:cubicBezTo>
                  <a:lnTo>
                    <a:pt x="0"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12" name="Google Shape;512;p22"/>
            <p:cNvSpPr/>
            <p:nvPr/>
          </p:nvSpPr>
          <p:spPr>
            <a:xfrm>
              <a:off x="3436753" y="725959"/>
              <a:ext cx="41188" cy="67960"/>
            </a:xfrm>
            <a:custGeom>
              <a:avLst/>
              <a:gdLst/>
              <a:ahLst/>
              <a:cxnLst/>
              <a:rect l="l" t="t" r="r" b="b"/>
              <a:pathLst>
                <a:path w="20" h="33" extrusionOk="0">
                  <a:moveTo>
                    <a:pt x="18" y="3"/>
                  </a:moveTo>
                  <a:cubicBezTo>
                    <a:pt x="18" y="3"/>
                    <a:pt x="12" y="0"/>
                    <a:pt x="6" y="2"/>
                  </a:cubicBezTo>
                  <a:cubicBezTo>
                    <a:pt x="0" y="5"/>
                    <a:pt x="1" y="13"/>
                    <a:pt x="3" y="14"/>
                  </a:cubicBezTo>
                  <a:cubicBezTo>
                    <a:pt x="5" y="16"/>
                    <a:pt x="8" y="16"/>
                    <a:pt x="12" y="17"/>
                  </a:cubicBezTo>
                  <a:cubicBezTo>
                    <a:pt x="16" y="18"/>
                    <a:pt x="20" y="18"/>
                    <a:pt x="20" y="25"/>
                  </a:cubicBezTo>
                  <a:cubicBezTo>
                    <a:pt x="20" y="31"/>
                    <a:pt x="14" y="33"/>
                    <a:pt x="10" y="33"/>
                  </a:cubicBezTo>
                  <a:cubicBezTo>
                    <a:pt x="6" y="33"/>
                    <a:pt x="4" y="32"/>
                    <a:pt x="1" y="31"/>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13" name="Google Shape;513;p22"/>
            <p:cNvCxnSpPr/>
            <p:nvPr/>
          </p:nvCxnSpPr>
          <p:spPr>
            <a:xfrm rot="10800000">
              <a:off x="3457347" y="715718"/>
              <a:ext cx="0" cy="12300"/>
            </a:xfrm>
            <a:prstGeom prst="straightConnector1">
              <a:avLst/>
            </a:prstGeom>
            <a:noFill/>
            <a:ln w="19050" cap="rnd" cmpd="sng">
              <a:solidFill>
                <a:schemeClr val="dk1"/>
              </a:solidFill>
              <a:prstDash val="solid"/>
              <a:round/>
              <a:headEnd type="none" w="sm" len="sm"/>
              <a:tailEnd type="none" w="sm" len="sm"/>
            </a:ln>
          </p:spPr>
        </p:cxnSp>
        <p:cxnSp>
          <p:nvCxnSpPr>
            <p:cNvPr id="514" name="Google Shape;514;p22"/>
            <p:cNvCxnSpPr/>
            <p:nvPr/>
          </p:nvCxnSpPr>
          <p:spPr>
            <a:xfrm rot="10800000">
              <a:off x="3457347" y="796034"/>
              <a:ext cx="0" cy="12300"/>
            </a:xfrm>
            <a:prstGeom prst="straightConnector1">
              <a:avLst/>
            </a:prstGeom>
            <a:noFill/>
            <a:ln w="19050" cap="rnd" cmpd="sng">
              <a:solidFill>
                <a:schemeClr val="dk1"/>
              </a:solidFill>
              <a:prstDash val="solid"/>
              <a:round/>
              <a:headEnd type="none" w="sm" len="sm"/>
              <a:tailEnd type="none" w="sm" len="sm"/>
            </a:ln>
          </p:spPr>
        </p:cxnSp>
        <p:sp>
          <p:nvSpPr>
            <p:cNvPr id="515" name="Google Shape;515;p22"/>
            <p:cNvSpPr/>
            <p:nvPr/>
          </p:nvSpPr>
          <p:spPr>
            <a:xfrm>
              <a:off x="3391447" y="637406"/>
              <a:ext cx="133860" cy="47366"/>
            </a:xfrm>
            <a:custGeom>
              <a:avLst/>
              <a:gdLst/>
              <a:ahLst/>
              <a:cxnLst/>
              <a:rect l="l" t="t" r="r" b="b"/>
              <a:pathLst>
                <a:path w="65" h="23" extrusionOk="0">
                  <a:moveTo>
                    <a:pt x="65" y="23"/>
                  </a:moveTo>
                  <a:cubicBezTo>
                    <a:pt x="65" y="11"/>
                    <a:pt x="54" y="0"/>
                    <a:pt x="39" y="0"/>
                  </a:cubicBezTo>
                  <a:cubicBezTo>
                    <a:pt x="26" y="0"/>
                    <a:pt x="26" y="0"/>
                    <a:pt x="26" y="0"/>
                  </a:cubicBezTo>
                  <a:cubicBezTo>
                    <a:pt x="12" y="0"/>
                    <a:pt x="0" y="11"/>
                    <a:pt x="0" y="23"/>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16" name="Google Shape;516;p22"/>
            <p:cNvSpPr/>
            <p:nvPr/>
          </p:nvSpPr>
          <p:spPr>
            <a:xfrm>
              <a:off x="3430575" y="637406"/>
              <a:ext cx="57663" cy="47366"/>
            </a:xfrm>
            <a:custGeom>
              <a:avLst/>
              <a:gdLst/>
              <a:ahLst/>
              <a:cxnLst/>
              <a:rect l="l" t="t" r="r" b="b"/>
              <a:pathLst>
                <a:path w="28" h="23" extrusionOk="0">
                  <a:moveTo>
                    <a:pt x="28" y="23"/>
                  </a:moveTo>
                  <a:cubicBezTo>
                    <a:pt x="28" y="11"/>
                    <a:pt x="23" y="0"/>
                    <a:pt x="17" y="0"/>
                  </a:cubicBezTo>
                  <a:cubicBezTo>
                    <a:pt x="11" y="0"/>
                    <a:pt x="11" y="0"/>
                    <a:pt x="11" y="0"/>
                  </a:cubicBezTo>
                  <a:cubicBezTo>
                    <a:pt x="5" y="0"/>
                    <a:pt x="0" y="11"/>
                    <a:pt x="0" y="23"/>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17" name="Google Shape;517;p22"/>
            <p:cNvSpPr/>
            <p:nvPr/>
          </p:nvSpPr>
          <p:spPr>
            <a:xfrm>
              <a:off x="3434694" y="602396"/>
              <a:ext cx="49425" cy="35010"/>
            </a:xfrm>
            <a:custGeom>
              <a:avLst/>
              <a:gdLst/>
              <a:ahLst/>
              <a:cxnLst/>
              <a:rect l="l" t="t" r="r" b="b"/>
              <a:pathLst>
                <a:path w="24" h="17" extrusionOk="0">
                  <a:moveTo>
                    <a:pt x="0" y="0"/>
                  </a:moveTo>
                  <a:cubicBezTo>
                    <a:pt x="0" y="9"/>
                    <a:pt x="4" y="17"/>
                    <a:pt x="9" y="17"/>
                  </a:cubicBezTo>
                  <a:cubicBezTo>
                    <a:pt x="14" y="17"/>
                    <a:pt x="14" y="17"/>
                    <a:pt x="14" y="17"/>
                  </a:cubicBezTo>
                  <a:cubicBezTo>
                    <a:pt x="19" y="17"/>
                    <a:pt x="24" y="9"/>
                    <a:pt x="24"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18" name="Google Shape;518;p22"/>
            <p:cNvSpPr/>
            <p:nvPr/>
          </p:nvSpPr>
          <p:spPr>
            <a:xfrm>
              <a:off x="3344081" y="637406"/>
              <a:ext cx="230651" cy="230651"/>
            </a:xfrm>
            <a:custGeom>
              <a:avLst/>
              <a:gdLst/>
              <a:ahLst/>
              <a:cxnLst/>
              <a:rect l="l" t="t" r="r" b="b"/>
              <a:pathLst>
                <a:path w="112" h="112" extrusionOk="0">
                  <a:moveTo>
                    <a:pt x="21" y="112"/>
                  </a:moveTo>
                  <a:cubicBezTo>
                    <a:pt x="90" y="112"/>
                    <a:pt x="90" y="112"/>
                    <a:pt x="90" y="112"/>
                  </a:cubicBezTo>
                  <a:cubicBezTo>
                    <a:pt x="102" y="112"/>
                    <a:pt x="112" y="102"/>
                    <a:pt x="112" y="90"/>
                  </a:cubicBezTo>
                  <a:cubicBezTo>
                    <a:pt x="112" y="45"/>
                    <a:pt x="112" y="45"/>
                    <a:pt x="112" y="45"/>
                  </a:cubicBezTo>
                  <a:cubicBezTo>
                    <a:pt x="112" y="20"/>
                    <a:pt x="92" y="0"/>
                    <a:pt x="67" y="0"/>
                  </a:cubicBezTo>
                  <a:cubicBezTo>
                    <a:pt x="45" y="0"/>
                    <a:pt x="45" y="0"/>
                    <a:pt x="45" y="0"/>
                  </a:cubicBezTo>
                  <a:cubicBezTo>
                    <a:pt x="20" y="0"/>
                    <a:pt x="0" y="20"/>
                    <a:pt x="0" y="45"/>
                  </a:cubicBezTo>
                  <a:cubicBezTo>
                    <a:pt x="0" y="90"/>
                    <a:pt x="0" y="90"/>
                    <a:pt x="0" y="90"/>
                  </a:cubicBezTo>
                  <a:cubicBezTo>
                    <a:pt x="0" y="102"/>
                    <a:pt x="9" y="112"/>
                    <a:pt x="21" y="112"/>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519" name="Google Shape;519;p22"/>
          <p:cNvGrpSpPr/>
          <p:nvPr/>
        </p:nvGrpSpPr>
        <p:grpSpPr>
          <a:xfrm>
            <a:off x="4017020" y="1342048"/>
            <a:ext cx="327368" cy="277706"/>
            <a:chOff x="4082371" y="585921"/>
            <a:chExt cx="332590" cy="282136"/>
          </a:xfrm>
        </p:grpSpPr>
        <p:sp>
          <p:nvSpPr>
            <p:cNvPr id="520" name="Google Shape;520;p22"/>
            <p:cNvSpPr/>
            <p:nvPr/>
          </p:nvSpPr>
          <p:spPr>
            <a:xfrm>
              <a:off x="4201815" y="730078"/>
              <a:ext cx="24713" cy="26772"/>
            </a:xfrm>
            <a:custGeom>
              <a:avLst/>
              <a:gdLst/>
              <a:ahLst/>
              <a:cxnLst/>
              <a:rect l="l" t="t" r="r" b="b"/>
              <a:pathLst>
                <a:path w="24" h="26" extrusionOk="0">
                  <a:moveTo>
                    <a:pt x="0" y="2"/>
                  </a:moveTo>
                  <a:lnTo>
                    <a:pt x="24" y="26"/>
                  </a:lnTo>
                  <a:lnTo>
                    <a:pt x="24"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21" name="Google Shape;521;p22"/>
            <p:cNvSpPr/>
            <p:nvPr/>
          </p:nvSpPr>
          <p:spPr>
            <a:xfrm>
              <a:off x="4269774" y="730078"/>
              <a:ext cx="26772" cy="26772"/>
            </a:xfrm>
            <a:custGeom>
              <a:avLst/>
              <a:gdLst/>
              <a:ahLst/>
              <a:cxnLst/>
              <a:rect l="l" t="t" r="r" b="b"/>
              <a:pathLst>
                <a:path w="26" h="26" extrusionOk="0">
                  <a:moveTo>
                    <a:pt x="26" y="2"/>
                  </a:moveTo>
                  <a:lnTo>
                    <a:pt x="0" y="26"/>
                  </a:lnTo>
                  <a:lnTo>
                    <a:pt x="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22" name="Google Shape;522;p22"/>
            <p:cNvCxnSpPr/>
            <p:nvPr/>
          </p:nvCxnSpPr>
          <p:spPr>
            <a:xfrm>
              <a:off x="4230646" y="820691"/>
              <a:ext cx="8100" cy="18600"/>
            </a:xfrm>
            <a:prstGeom prst="straightConnector1">
              <a:avLst/>
            </a:prstGeom>
            <a:noFill/>
            <a:ln w="19050" cap="rnd" cmpd="sng">
              <a:solidFill>
                <a:schemeClr val="dk1"/>
              </a:solidFill>
              <a:prstDash val="solid"/>
              <a:round/>
              <a:headEnd type="none" w="sm" len="sm"/>
              <a:tailEnd type="none" w="sm" len="sm"/>
            </a:ln>
          </p:spPr>
        </p:cxnSp>
        <p:cxnSp>
          <p:nvCxnSpPr>
            <p:cNvPr id="523" name="Google Shape;523;p22"/>
            <p:cNvCxnSpPr/>
            <p:nvPr/>
          </p:nvCxnSpPr>
          <p:spPr>
            <a:xfrm flipH="1">
              <a:off x="4259616" y="820691"/>
              <a:ext cx="8100" cy="18600"/>
            </a:xfrm>
            <a:prstGeom prst="straightConnector1">
              <a:avLst/>
            </a:prstGeom>
            <a:noFill/>
            <a:ln w="19050" cap="rnd" cmpd="sng">
              <a:solidFill>
                <a:schemeClr val="dk1"/>
              </a:solidFill>
              <a:prstDash val="solid"/>
              <a:round/>
              <a:headEnd type="none" w="sm" len="sm"/>
              <a:tailEnd type="none" w="sm" len="sm"/>
            </a:ln>
          </p:spPr>
        </p:cxnSp>
        <p:sp>
          <p:nvSpPr>
            <p:cNvPr id="524" name="Google Shape;524;p22"/>
            <p:cNvSpPr/>
            <p:nvPr/>
          </p:nvSpPr>
          <p:spPr>
            <a:xfrm>
              <a:off x="4160627" y="721841"/>
              <a:ext cx="178137" cy="146216"/>
            </a:xfrm>
            <a:custGeom>
              <a:avLst/>
              <a:gdLst/>
              <a:ahLst/>
              <a:cxnLst/>
              <a:rect l="l" t="t" r="r" b="b"/>
              <a:pathLst>
                <a:path w="86" h="71" extrusionOk="0">
                  <a:moveTo>
                    <a:pt x="0" y="0"/>
                  </a:moveTo>
                  <a:cubicBezTo>
                    <a:pt x="31" y="65"/>
                    <a:pt x="31" y="65"/>
                    <a:pt x="31" y="65"/>
                  </a:cubicBezTo>
                  <a:cubicBezTo>
                    <a:pt x="31" y="65"/>
                    <a:pt x="33" y="71"/>
                    <a:pt x="43" y="71"/>
                  </a:cubicBezTo>
                  <a:cubicBezTo>
                    <a:pt x="52" y="71"/>
                    <a:pt x="55" y="65"/>
                    <a:pt x="55" y="65"/>
                  </a:cubicBezTo>
                  <a:cubicBezTo>
                    <a:pt x="86" y="0"/>
                    <a:pt x="86" y="0"/>
                    <a:pt x="86"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25" name="Google Shape;525;p22"/>
            <p:cNvSpPr/>
            <p:nvPr/>
          </p:nvSpPr>
          <p:spPr>
            <a:xfrm>
              <a:off x="4336704" y="723900"/>
              <a:ext cx="32950" cy="24713"/>
            </a:xfrm>
            <a:custGeom>
              <a:avLst/>
              <a:gdLst/>
              <a:ahLst/>
              <a:cxnLst/>
              <a:rect l="l" t="t" r="r" b="b"/>
              <a:pathLst>
                <a:path w="16" h="12" extrusionOk="0">
                  <a:moveTo>
                    <a:pt x="0" y="0"/>
                  </a:moveTo>
                  <a:cubicBezTo>
                    <a:pt x="0" y="0"/>
                    <a:pt x="3" y="11"/>
                    <a:pt x="16" y="1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26" name="Google Shape;526;p22"/>
            <p:cNvSpPr/>
            <p:nvPr/>
          </p:nvSpPr>
          <p:spPr>
            <a:xfrm>
              <a:off x="4129736" y="723900"/>
              <a:ext cx="32950" cy="24713"/>
            </a:xfrm>
            <a:custGeom>
              <a:avLst/>
              <a:gdLst/>
              <a:ahLst/>
              <a:cxnLst/>
              <a:rect l="l" t="t" r="r" b="b"/>
              <a:pathLst>
                <a:path w="16" h="12" extrusionOk="0">
                  <a:moveTo>
                    <a:pt x="16" y="0"/>
                  </a:moveTo>
                  <a:cubicBezTo>
                    <a:pt x="16" y="0"/>
                    <a:pt x="13" y="11"/>
                    <a:pt x="0" y="1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27" name="Google Shape;527;p22"/>
            <p:cNvSpPr/>
            <p:nvPr/>
          </p:nvSpPr>
          <p:spPr>
            <a:xfrm>
              <a:off x="4160627" y="653881"/>
              <a:ext cx="178137" cy="14416"/>
            </a:xfrm>
            <a:custGeom>
              <a:avLst/>
              <a:gdLst/>
              <a:ahLst/>
              <a:cxnLst/>
              <a:rect l="l" t="t" r="r" b="b"/>
              <a:pathLst>
                <a:path w="86" h="7" extrusionOk="0">
                  <a:moveTo>
                    <a:pt x="0" y="7"/>
                  </a:moveTo>
                  <a:cubicBezTo>
                    <a:pt x="0" y="7"/>
                    <a:pt x="0" y="7"/>
                    <a:pt x="0" y="7"/>
                  </a:cubicBezTo>
                  <a:cubicBezTo>
                    <a:pt x="0" y="3"/>
                    <a:pt x="3" y="0"/>
                    <a:pt x="6" y="0"/>
                  </a:cubicBezTo>
                  <a:cubicBezTo>
                    <a:pt x="79" y="0"/>
                    <a:pt x="79" y="0"/>
                    <a:pt x="79" y="0"/>
                  </a:cubicBezTo>
                  <a:cubicBezTo>
                    <a:pt x="83" y="0"/>
                    <a:pt x="86" y="3"/>
                    <a:pt x="86" y="7"/>
                  </a:cubicBezTo>
                  <a:cubicBezTo>
                    <a:pt x="86" y="7"/>
                    <a:pt x="86" y="7"/>
                    <a:pt x="86" y="7"/>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28" name="Google Shape;528;p22"/>
            <p:cNvSpPr/>
            <p:nvPr/>
          </p:nvSpPr>
          <p:spPr>
            <a:xfrm>
              <a:off x="4082371" y="585921"/>
              <a:ext cx="78257" cy="135919"/>
            </a:xfrm>
            <a:custGeom>
              <a:avLst/>
              <a:gdLst/>
              <a:ahLst/>
              <a:cxnLst/>
              <a:rect l="l" t="t" r="r" b="b"/>
              <a:pathLst>
                <a:path w="38" h="66" extrusionOk="0">
                  <a:moveTo>
                    <a:pt x="30" y="2"/>
                  </a:moveTo>
                  <a:cubicBezTo>
                    <a:pt x="30" y="1"/>
                    <a:pt x="30" y="1"/>
                    <a:pt x="31" y="0"/>
                  </a:cubicBezTo>
                  <a:cubicBezTo>
                    <a:pt x="21" y="3"/>
                    <a:pt x="14" y="9"/>
                    <a:pt x="9" y="18"/>
                  </a:cubicBezTo>
                  <a:cubicBezTo>
                    <a:pt x="0" y="35"/>
                    <a:pt x="9" y="56"/>
                    <a:pt x="29" y="63"/>
                  </a:cubicBezTo>
                  <a:cubicBezTo>
                    <a:pt x="32" y="64"/>
                    <a:pt x="35" y="65"/>
                    <a:pt x="38" y="66"/>
                  </a:cubicBezTo>
                  <a:cubicBezTo>
                    <a:pt x="38" y="34"/>
                    <a:pt x="38" y="34"/>
                    <a:pt x="38" y="34"/>
                  </a:cubicBezTo>
                  <a:cubicBezTo>
                    <a:pt x="26" y="24"/>
                    <a:pt x="23" y="15"/>
                    <a:pt x="30" y="2"/>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29" name="Google Shape;529;p22"/>
            <p:cNvSpPr/>
            <p:nvPr/>
          </p:nvSpPr>
          <p:spPr>
            <a:xfrm>
              <a:off x="4338764" y="585921"/>
              <a:ext cx="76197" cy="135919"/>
            </a:xfrm>
            <a:custGeom>
              <a:avLst/>
              <a:gdLst/>
              <a:ahLst/>
              <a:cxnLst/>
              <a:rect l="l" t="t" r="r" b="b"/>
              <a:pathLst>
                <a:path w="37" h="66" extrusionOk="0">
                  <a:moveTo>
                    <a:pt x="28" y="18"/>
                  </a:moveTo>
                  <a:cubicBezTo>
                    <a:pt x="24" y="9"/>
                    <a:pt x="16" y="3"/>
                    <a:pt x="7" y="0"/>
                  </a:cubicBezTo>
                  <a:cubicBezTo>
                    <a:pt x="7" y="1"/>
                    <a:pt x="8" y="1"/>
                    <a:pt x="8" y="2"/>
                  </a:cubicBezTo>
                  <a:cubicBezTo>
                    <a:pt x="15" y="15"/>
                    <a:pt x="11" y="24"/>
                    <a:pt x="0" y="34"/>
                  </a:cubicBezTo>
                  <a:cubicBezTo>
                    <a:pt x="0" y="66"/>
                    <a:pt x="0" y="66"/>
                    <a:pt x="0" y="66"/>
                  </a:cubicBezTo>
                  <a:cubicBezTo>
                    <a:pt x="3" y="65"/>
                    <a:pt x="6" y="64"/>
                    <a:pt x="9" y="63"/>
                  </a:cubicBezTo>
                  <a:cubicBezTo>
                    <a:pt x="29" y="56"/>
                    <a:pt x="37" y="35"/>
                    <a:pt x="28" y="18"/>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30" name="Google Shape;530;p22"/>
            <p:cNvCxnSpPr/>
            <p:nvPr/>
          </p:nvCxnSpPr>
          <p:spPr>
            <a:xfrm>
              <a:off x="4195637" y="676534"/>
              <a:ext cx="53400" cy="14400"/>
            </a:xfrm>
            <a:prstGeom prst="straightConnector1">
              <a:avLst/>
            </a:prstGeom>
            <a:noFill/>
            <a:ln w="19050" cap="rnd" cmpd="sng">
              <a:solidFill>
                <a:schemeClr val="dk1"/>
              </a:solidFill>
              <a:prstDash val="solid"/>
              <a:round/>
              <a:headEnd type="none" w="sm" len="sm"/>
              <a:tailEnd type="none" w="sm" len="sm"/>
            </a:ln>
          </p:spPr>
        </p:cxnSp>
        <p:cxnSp>
          <p:nvCxnSpPr>
            <p:cNvPr id="531" name="Google Shape;531;p22"/>
            <p:cNvCxnSpPr/>
            <p:nvPr/>
          </p:nvCxnSpPr>
          <p:spPr>
            <a:xfrm rot="10800000" flipH="1">
              <a:off x="4249181" y="676550"/>
              <a:ext cx="51600" cy="14400"/>
            </a:xfrm>
            <a:prstGeom prst="straightConnector1">
              <a:avLst/>
            </a:prstGeom>
            <a:noFill/>
            <a:ln w="19050" cap="rnd" cmpd="sng">
              <a:solidFill>
                <a:schemeClr val="dk1"/>
              </a:solidFill>
              <a:prstDash val="solid"/>
              <a:round/>
              <a:headEnd type="none" w="sm" len="sm"/>
              <a:tailEnd type="none" w="sm" len="sm"/>
            </a:ln>
          </p:spPr>
        </p:cxnSp>
      </p:grpSp>
      <p:grpSp>
        <p:nvGrpSpPr>
          <p:cNvPr id="532" name="Google Shape;532;p22"/>
          <p:cNvGrpSpPr/>
          <p:nvPr/>
        </p:nvGrpSpPr>
        <p:grpSpPr>
          <a:xfrm>
            <a:off x="4790333" y="1340020"/>
            <a:ext cx="337505" cy="279733"/>
            <a:chOff x="4868025" y="583862"/>
            <a:chExt cx="342888" cy="284195"/>
          </a:xfrm>
        </p:grpSpPr>
        <p:sp>
          <p:nvSpPr>
            <p:cNvPr id="533" name="Google Shape;533;p22"/>
            <p:cNvSpPr/>
            <p:nvPr/>
          </p:nvSpPr>
          <p:spPr>
            <a:xfrm>
              <a:off x="4868025" y="791860"/>
              <a:ext cx="151365" cy="76197"/>
            </a:xfrm>
            <a:custGeom>
              <a:avLst/>
              <a:gdLst/>
              <a:ahLst/>
              <a:cxnLst/>
              <a:rect l="l" t="t" r="r" b="b"/>
              <a:pathLst>
                <a:path w="73" h="37" extrusionOk="0">
                  <a:moveTo>
                    <a:pt x="36" y="37"/>
                  </a:moveTo>
                  <a:cubicBezTo>
                    <a:pt x="56" y="37"/>
                    <a:pt x="73" y="20"/>
                    <a:pt x="73" y="0"/>
                  </a:cubicBezTo>
                  <a:cubicBezTo>
                    <a:pt x="0" y="0"/>
                    <a:pt x="0" y="0"/>
                    <a:pt x="0" y="0"/>
                  </a:cubicBezTo>
                  <a:cubicBezTo>
                    <a:pt x="0" y="20"/>
                    <a:pt x="16" y="37"/>
                    <a:pt x="36" y="37"/>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34" name="Google Shape;534;p22"/>
            <p:cNvSpPr/>
            <p:nvPr/>
          </p:nvSpPr>
          <p:spPr>
            <a:xfrm>
              <a:off x="4892738" y="678594"/>
              <a:ext cx="101940" cy="109147"/>
            </a:xfrm>
            <a:custGeom>
              <a:avLst/>
              <a:gdLst/>
              <a:ahLst/>
              <a:cxnLst/>
              <a:rect l="l" t="t" r="r" b="b"/>
              <a:pathLst>
                <a:path w="99" h="106" extrusionOk="0">
                  <a:moveTo>
                    <a:pt x="0" y="106"/>
                  </a:moveTo>
                  <a:lnTo>
                    <a:pt x="48" y="0"/>
                  </a:lnTo>
                  <a:lnTo>
                    <a:pt x="99" y="106"/>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35" name="Google Shape;535;p22"/>
            <p:cNvSpPr/>
            <p:nvPr/>
          </p:nvSpPr>
          <p:spPr>
            <a:xfrm>
              <a:off x="5060578" y="791860"/>
              <a:ext cx="150335" cy="76197"/>
            </a:xfrm>
            <a:custGeom>
              <a:avLst/>
              <a:gdLst/>
              <a:ahLst/>
              <a:cxnLst/>
              <a:rect l="l" t="t" r="r" b="b"/>
              <a:pathLst>
                <a:path w="73" h="37" extrusionOk="0">
                  <a:moveTo>
                    <a:pt x="36" y="37"/>
                  </a:moveTo>
                  <a:cubicBezTo>
                    <a:pt x="56" y="37"/>
                    <a:pt x="73" y="20"/>
                    <a:pt x="73" y="0"/>
                  </a:cubicBezTo>
                  <a:cubicBezTo>
                    <a:pt x="0" y="0"/>
                    <a:pt x="0" y="0"/>
                    <a:pt x="0" y="0"/>
                  </a:cubicBezTo>
                  <a:cubicBezTo>
                    <a:pt x="0" y="20"/>
                    <a:pt x="16" y="37"/>
                    <a:pt x="36" y="37"/>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36" name="Google Shape;536;p22"/>
            <p:cNvSpPr/>
            <p:nvPr/>
          </p:nvSpPr>
          <p:spPr>
            <a:xfrm>
              <a:off x="5085291" y="678594"/>
              <a:ext cx="98850" cy="109147"/>
            </a:xfrm>
            <a:custGeom>
              <a:avLst/>
              <a:gdLst/>
              <a:ahLst/>
              <a:cxnLst/>
              <a:rect l="l" t="t" r="r" b="b"/>
              <a:pathLst>
                <a:path w="96" h="106" extrusionOk="0">
                  <a:moveTo>
                    <a:pt x="0" y="106"/>
                  </a:moveTo>
                  <a:lnTo>
                    <a:pt x="48" y="0"/>
                  </a:lnTo>
                  <a:lnTo>
                    <a:pt x="96" y="106"/>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37" name="Google Shape;537;p22"/>
            <p:cNvSpPr/>
            <p:nvPr/>
          </p:nvSpPr>
          <p:spPr>
            <a:xfrm>
              <a:off x="4919510" y="641525"/>
              <a:ext cx="95762" cy="28831"/>
            </a:xfrm>
            <a:custGeom>
              <a:avLst/>
              <a:gdLst/>
              <a:ahLst/>
              <a:cxnLst/>
              <a:rect l="l" t="t" r="r" b="b"/>
              <a:pathLst>
                <a:path w="46" h="14" extrusionOk="0">
                  <a:moveTo>
                    <a:pt x="0" y="12"/>
                  </a:moveTo>
                  <a:cubicBezTo>
                    <a:pt x="23" y="12"/>
                    <a:pt x="23" y="12"/>
                    <a:pt x="23" y="12"/>
                  </a:cubicBezTo>
                  <a:cubicBezTo>
                    <a:pt x="23" y="12"/>
                    <a:pt x="39" y="14"/>
                    <a:pt x="46"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38" name="Google Shape;538;p22"/>
            <p:cNvSpPr/>
            <p:nvPr/>
          </p:nvSpPr>
          <p:spPr>
            <a:xfrm>
              <a:off x="5062637" y="641525"/>
              <a:ext cx="96791" cy="28831"/>
            </a:xfrm>
            <a:custGeom>
              <a:avLst/>
              <a:gdLst/>
              <a:ahLst/>
              <a:cxnLst/>
              <a:rect l="l" t="t" r="r" b="b"/>
              <a:pathLst>
                <a:path w="47" h="14" extrusionOk="0">
                  <a:moveTo>
                    <a:pt x="47" y="12"/>
                  </a:moveTo>
                  <a:cubicBezTo>
                    <a:pt x="23" y="12"/>
                    <a:pt x="23" y="12"/>
                    <a:pt x="23" y="12"/>
                  </a:cubicBezTo>
                  <a:cubicBezTo>
                    <a:pt x="23" y="12"/>
                    <a:pt x="7" y="14"/>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39" name="Google Shape;539;p22"/>
            <p:cNvSpPr/>
            <p:nvPr/>
          </p:nvSpPr>
          <p:spPr>
            <a:xfrm>
              <a:off x="5007034" y="583862"/>
              <a:ext cx="63900" cy="639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540" name="Google Shape;540;p22"/>
          <p:cNvGrpSpPr/>
          <p:nvPr/>
        </p:nvGrpSpPr>
        <p:grpSpPr>
          <a:xfrm>
            <a:off x="6335959" y="1356237"/>
            <a:ext cx="354734" cy="263517"/>
            <a:chOff x="6438306" y="600337"/>
            <a:chExt cx="360392" cy="267720"/>
          </a:xfrm>
        </p:grpSpPr>
        <p:sp>
          <p:nvSpPr>
            <p:cNvPr id="541" name="Google Shape;541;p22"/>
            <p:cNvSpPr/>
            <p:nvPr/>
          </p:nvSpPr>
          <p:spPr>
            <a:xfrm>
              <a:off x="6438306" y="600337"/>
              <a:ext cx="360392" cy="267720"/>
            </a:xfrm>
            <a:custGeom>
              <a:avLst/>
              <a:gdLst/>
              <a:ahLst/>
              <a:cxnLst/>
              <a:rect l="l" t="t" r="r" b="b"/>
              <a:pathLst>
                <a:path w="175" h="130" extrusionOk="0">
                  <a:moveTo>
                    <a:pt x="175" y="101"/>
                  </a:moveTo>
                  <a:cubicBezTo>
                    <a:pt x="175" y="109"/>
                    <a:pt x="175" y="109"/>
                    <a:pt x="175" y="109"/>
                  </a:cubicBezTo>
                  <a:cubicBezTo>
                    <a:pt x="175" y="120"/>
                    <a:pt x="166" y="130"/>
                    <a:pt x="154" y="130"/>
                  </a:cubicBezTo>
                  <a:cubicBezTo>
                    <a:pt x="21" y="130"/>
                    <a:pt x="21" y="130"/>
                    <a:pt x="21" y="130"/>
                  </a:cubicBezTo>
                  <a:cubicBezTo>
                    <a:pt x="10" y="130"/>
                    <a:pt x="0" y="120"/>
                    <a:pt x="0" y="109"/>
                  </a:cubicBezTo>
                  <a:cubicBezTo>
                    <a:pt x="0" y="22"/>
                    <a:pt x="0" y="22"/>
                    <a:pt x="0" y="22"/>
                  </a:cubicBezTo>
                  <a:cubicBezTo>
                    <a:pt x="0" y="10"/>
                    <a:pt x="10" y="0"/>
                    <a:pt x="21" y="0"/>
                  </a:cubicBezTo>
                  <a:cubicBezTo>
                    <a:pt x="154" y="0"/>
                    <a:pt x="154" y="0"/>
                    <a:pt x="154" y="0"/>
                  </a:cubicBezTo>
                  <a:cubicBezTo>
                    <a:pt x="166" y="0"/>
                    <a:pt x="175" y="10"/>
                    <a:pt x="175" y="22"/>
                  </a:cubicBezTo>
                  <a:cubicBezTo>
                    <a:pt x="175" y="100"/>
                    <a:pt x="175" y="100"/>
                    <a:pt x="175" y="100"/>
                  </a:cubicBezTo>
                  <a:cubicBezTo>
                    <a:pt x="175" y="25"/>
                    <a:pt x="175" y="25"/>
                    <a:pt x="175" y="25"/>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42" name="Google Shape;542;p22"/>
            <p:cNvCxnSpPr/>
            <p:nvPr/>
          </p:nvCxnSpPr>
          <p:spPr>
            <a:xfrm>
              <a:off x="6753392" y="645643"/>
              <a:ext cx="0" cy="0"/>
            </a:xfrm>
            <a:prstGeom prst="straightConnector1">
              <a:avLst/>
            </a:prstGeom>
            <a:noFill/>
            <a:ln w="19050" cap="rnd" cmpd="sng">
              <a:solidFill>
                <a:schemeClr val="dk1"/>
              </a:solidFill>
              <a:prstDash val="solid"/>
              <a:round/>
              <a:headEnd type="none" w="sm" len="sm"/>
              <a:tailEnd type="none" w="sm" len="sm"/>
            </a:ln>
          </p:spPr>
        </p:cxnSp>
        <p:cxnSp>
          <p:nvCxnSpPr>
            <p:cNvPr id="543" name="Google Shape;543;p22"/>
            <p:cNvCxnSpPr/>
            <p:nvPr/>
          </p:nvCxnSpPr>
          <p:spPr>
            <a:xfrm>
              <a:off x="6753392" y="814513"/>
              <a:ext cx="0" cy="6300"/>
            </a:xfrm>
            <a:prstGeom prst="straightConnector1">
              <a:avLst/>
            </a:prstGeom>
            <a:noFill/>
            <a:ln w="19050" cap="rnd" cmpd="sng">
              <a:solidFill>
                <a:schemeClr val="dk1"/>
              </a:solidFill>
              <a:prstDash val="solid"/>
              <a:round/>
              <a:headEnd type="none" w="sm" len="sm"/>
              <a:tailEnd type="none" w="sm" len="sm"/>
            </a:ln>
          </p:spPr>
        </p:cxnSp>
        <p:cxnSp>
          <p:nvCxnSpPr>
            <p:cNvPr id="544" name="Google Shape;544;p22"/>
            <p:cNvCxnSpPr/>
            <p:nvPr/>
          </p:nvCxnSpPr>
          <p:spPr>
            <a:xfrm>
              <a:off x="6753392" y="709484"/>
              <a:ext cx="0" cy="49500"/>
            </a:xfrm>
            <a:prstGeom prst="straightConnector1">
              <a:avLst/>
            </a:prstGeom>
            <a:noFill/>
            <a:ln w="19050" cap="rnd" cmpd="sng">
              <a:solidFill>
                <a:schemeClr val="dk1"/>
              </a:solidFill>
              <a:prstDash val="solid"/>
              <a:round/>
              <a:headEnd type="none" w="sm" len="sm"/>
              <a:tailEnd type="none" w="sm" len="sm"/>
            </a:ln>
          </p:spPr>
        </p:cxnSp>
        <p:sp>
          <p:nvSpPr>
            <p:cNvPr id="545" name="Google Shape;545;p22"/>
            <p:cNvSpPr/>
            <p:nvPr/>
          </p:nvSpPr>
          <p:spPr>
            <a:xfrm>
              <a:off x="6475375" y="633287"/>
              <a:ext cx="278017" cy="201820"/>
            </a:xfrm>
            <a:custGeom>
              <a:avLst/>
              <a:gdLst/>
              <a:ahLst/>
              <a:cxnLst/>
              <a:rect l="l" t="t" r="r" b="b"/>
              <a:pathLst>
                <a:path w="135" h="98" extrusionOk="0">
                  <a:moveTo>
                    <a:pt x="135" y="91"/>
                  </a:moveTo>
                  <a:cubicBezTo>
                    <a:pt x="135" y="93"/>
                    <a:pt x="135" y="93"/>
                    <a:pt x="135" y="93"/>
                  </a:cubicBezTo>
                  <a:cubicBezTo>
                    <a:pt x="135" y="96"/>
                    <a:pt x="133" y="98"/>
                    <a:pt x="130" y="98"/>
                  </a:cubicBezTo>
                  <a:cubicBezTo>
                    <a:pt x="5" y="98"/>
                    <a:pt x="5" y="98"/>
                    <a:pt x="5" y="98"/>
                  </a:cubicBezTo>
                  <a:cubicBezTo>
                    <a:pt x="2" y="98"/>
                    <a:pt x="0" y="96"/>
                    <a:pt x="0" y="93"/>
                  </a:cubicBezTo>
                  <a:cubicBezTo>
                    <a:pt x="0" y="5"/>
                    <a:pt x="0" y="5"/>
                    <a:pt x="0" y="5"/>
                  </a:cubicBezTo>
                  <a:cubicBezTo>
                    <a:pt x="0" y="2"/>
                    <a:pt x="2" y="0"/>
                    <a:pt x="5" y="0"/>
                  </a:cubicBezTo>
                  <a:cubicBezTo>
                    <a:pt x="130" y="0"/>
                    <a:pt x="130" y="0"/>
                    <a:pt x="130" y="0"/>
                  </a:cubicBezTo>
                  <a:cubicBezTo>
                    <a:pt x="133" y="0"/>
                    <a:pt x="135" y="2"/>
                    <a:pt x="135" y="5"/>
                  </a:cubicBezTo>
                  <a:cubicBezTo>
                    <a:pt x="135" y="12"/>
                    <a:pt x="135" y="12"/>
                    <a:pt x="135" y="1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46" name="Google Shape;546;p22"/>
            <p:cNvSpPr/>
            <p:nvPr/>
          </p:nvSpPr>
          <p:spPr>
            <a:xfrm>
              <a:off x="6510384" y="684772"/>
              <a:ext cx="98850" cy="98850"/>
            </a:xfrm>
            <a:custGeom>
              <a:avLst/>
              <a:gdLst/>
              <a:ahLst/>
              <a:cxnLst/>
              <a:rect l="l" t="t" r="r" b="b"/>
              <a:pathLst>
                <a:path w="48" h="48" extrusionOk="0">
                  <a:moveTo>
                    <a:pt x="48" y="24"/>
                  </a:moveTo>
                  <a:cubicBezTo>
                    <a:pt x="48" y="37"/>
                    <a:pt x="37" y="48"/>
                    <a:pt x="24" y="48"/>
                  </a:cubicBezTo>
                  <a:cubicBezTo>
                    <a:pt x="24" y="48"/>
                    <a:pt x="24" y="48"/>
                    <a:pt x="24" y="48"/>
                  </a:cubicBezTo>
                  <a:cubicBezTo>
                    <a:pt x="10" y="48"/>
                    <a:pt x="0" y="37"/>
                    <a:pt x="0" y="24"/>
                  </a:cubicBezTo>
                  <a:cubicBezTo>
                    <a:pt x="0" y="24"/>
                    <a:pt x="0" y="24"/>
                    <a:pt x="0" y="24"/>
                  </a:cubicBezTo>
                  <a:cubicBezTo>
                    <a:pt x="0" y="11"/>
                    <a:pt x="10" y="0"/>
                    <a:pt x="24" y="0"/>
                  </a:cubicBezTo>
                  <a:cubicBezTo>
                    <a:pt x="24" y="0"/>
                    <a:pt x="24" y="0"/>
                    <a:pt x="24" y="0"/>
                  </a:cubicBezTo>
                  <a:cubicBezTo>
                    <a:pt x="37" y="0"/>
                    <a:pt x="48" y="11"/>
                    <a:pt x="48" y="24"/>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47" name="Google Shape;547;p22"/>
            <p:cNvCxnSpPr/>
            <p:nvPr/>
          </p:nvCxnSpPr>
          <p:spPr>
            <a:xfrm>
              <a:off x="6559810" y="686831"/>
              <a:ext cx="0" cy="45300"/>
            </a:xfrm>
            <a:prstGeom prst="straightConnector1">
              <a:avLst/>
            </a:prstGeom>
            <a:noFill/>
            <a:ln w="19050" cap="rnd" cmpd="sng">
              <a:solidFill>
                <a:schemeClr val="dk1"/>
              </a:solidFill>
              <a:prstDash val="solid"/>
              <a:round/>
              <a:headEnd type="none" w="sm" len="sm"/>
              <a:tailEnd type="none" w="sm" len="sm"/>
            </a:ln>
          </p:spPr>
        </p:cxnSp>
        <p:cxnSp>
          <p:nvCxnSpPr>
            <p:cNvPr id="548" name="Google Shape;548;p22"/>
            <p:cNvCxnSpPr/>
            <p:nvPr/>
          </p:nvCxnSpPr>
          <p:spPr>
            <a:xfrm>
              <a:off x="6559810" y="732138"/>
              <a:ext cx="35100" cy="24600"/>
            </a:xfrm>
            <a:prstGeom prst="straightConnector1">
              <a:avLst/>
            </a:prstGeom>
            <a:noFill/>
            <a:ln w="19050" cap="rnd" cmpd="sng">
              <a:solidFill>
                <a:schemeClr val="dk1"/>
              </a:solidFill>
              <a:prstDash val="solid"/>
              <a:round/>
              <a:headEnd type="none" w="sm" len="sm"/>
              <a:tailEnd type="none" w="sm" len="sm"/>
            </a:ln>
          </p:spPr>
        </p:cxnSp>
        <p:cxnSp>
          <p:nvCxnSpPr>
            <p:cNvPr id="549" name="Google Shape;549;p22"/>
            <p:cNvCxnSpPr/>
            <p:nvPr/>
          </p:nvCxnSpPr>
          <p:spPr>
            <a:xfrm flipH="1">
              <a:off x="6522610" y="732138"/>
              <a:ext cx="37200" cy="24600"/>
            </a:xfrm>
            <a:prstGeom prst="straightConnector1">
              <a:avLst/>
            </a:prstGeom>
            <a:noFill/>
            <a:ln w="19050" cap="rnd" cmpd="sng">
              <a:solidFill>
                <a:schemeClr val="dk1"/>
              </a:solidFill>
              <a:prstDash val="solid"/>
              <a:round/>
              <a:headEnd type="none" w="sm" len="sm"/>
              <a:tailEnd type="none" w="sm" len="sm"/>
            </a:ln>
          </p:spPr>
        </p:cxnSp>
        <p:cxnSp>
          <p:nvCxnSpPr>
            <p:cNvPr id="550" name="Google Shape;550;p22"/>
            <p:cNvCxnSpPr/>
            <p:nvPr/>
          </p:nvCxnSpPr>
          <p:spPr>
            <a:xfrm rot="10800000">
              <a:off x="6701866" y="664178"/>
              <a:ext cx="2100" cy="0"/>
            </a:xfrm>
            <a:prstGeom prst="straightConnector1">
              <a:avLst/>
            </a:prstGeom>
            <a:noFill/>
            <a:ln w="19050" cap="rnd" cmpd="sng">
              <a:solidFill>
                <a:schemeClr val="dk1"/>
              </a:solidFill>
              <a:prstDash val="solid"/>
              <a:round/>
              <a:headEnd type="none" w="sm" len="sm"/>
              <a:tailEnd type="none" w="sm" len="sm"/>
            </a:ln>
          </p:spPr>
        </p:cxnSp>
        <p:cxnSp>
          <p:nvCxnSpPr>
            <p:cNvPr id="551" name="Google Shape;551;p22"/>
            <p:cNvCxnSpPr/>
            <p:nvPr/>
          </p:nvCxnSpPr>
          <p:spPr>
            <a:xfrm rot="10800000">
              <a:off x="6673035" y="664178"/>
              <a:ext cx="2100" cy="0"/>
            </a:xfrm>
            <a:prstGeom prst="straightConnector1">
              <a:avLst/>
            </a:prstGeom>
            <a:noFill/>
            <a:ln w="19050" cap="rnd" cmpd="sng">
              <a:solidFill>
                <a:schemeClr val="dk1"/>
              </a:solidFill>
              <a:prstDash val="solid"/>
              <a:round/>
              <a:headEnd type="none" w="sm" len="sm"/>
              <a:tailEnd type="none" w="sm" len="sm"/>
            </a:ln>
          </p:spPr>
        </p:cxnSp>
        <p:cxnSp>
          <p:nvCxnSpPr>
            <p:cNvPr id="552" name="Google Shape;552;p22"/>
            <p:cNvCxnSpPr/>
            <p:nvPr/>
          </p:nvCxnSpPr>
          <p:spPr>
            <a:xfrm rot="10800000">
              <a:off x="6644203" y="664178"/>
              <a:ext cx="2100" cy="0"/>
            </a:xfrm>
            <a:prstGeom prst="straightConnector1">
              <a:avLst/>
            </a:prstGeom>
            <a:noFill/>
            <a:ln w="19050" cap="rnd" cmpd="sng">
              <a:solidFill>
                <a:schemeClr val="dk1"/>
              </a:solidFill>
              <a:prstDash val="solid"/>
              <a:round/>
              <a:headEnd type="none" w="sm" len="sm"/>
              <a:tailEnd type="none" w="sm" len="sm"/>
            </a:ln>
          </p:spPr>
        </p:cxnSp>
        <p:cxnSp>
          <p:nvCxnSpPr>
            <p:cNvPr id="553" name="Google Shape;553;p22"/>
            <p:cNvCxnSpPr/>
            <p:nvPr/>
          </p:nvCxnSpPr>
          <p:spPr>
            <a:xfrm rot="10800000">
              <a:off x="6701866" y="684772"/>
              <a:ext cx="2100" cy="0"/>
            </a:xfrm>
            <a:prstGeom prst="straightConnector1">
              <a:avLst/>
            </a:prstGeom>
            <a:noFill/>
            <a:ln w="19050" cap="rnd" cmpd="sng">
              <a:solidFill>
                <a:schemeClr val="dk1"/>
              </a:solidFill>
              <a:prstDash val="solid"/>
              <a:round/>
              <a:headEnd type="none" w="sm" len="sm"/>
              <a:tailEnd type="none" w="sm" len="sm"/>
            </a:ln>
          </p:spPr>
        </p:cxnSp>
        <p:cxnSp>
          <p:nvCxnSpPr>
            <p:cNvPr id="554" name="Google Shape;554;p22"/>
            <p:cNvCxnSpPr/>
            <p:nvPr/>
          </p:nvCxnSpPr>
          <p:spPr>
            <a:xfrm rot="10800000">
              <a:off x="6673035" y="684772"/>
              <a:ext cx="2100" cy="0"/>
            </a:xfrm>
            <a:prstGeom prst="straightConnector1">
              <a:avLst/>
            </a:prstGeom>
            <a:noFill/>
            <a:ln w="19050" cap="rnd" cmpd="sng">
              <a:solidFill>
                <a:schemeClr val="dk1"/>
              </a:solidFill>
              <a:prstDash val="solid"/>
              <a:round/>
              <a:headEnd type="none" w="sm" len="sm"/>
              <a:tailEnd type="none" w="sm" len="sm"/>
            </a:ln>
          </p:spPr>
        </p:cxnSp>
        <p:cxnSp>
          <p:nvCxnSpPr>
            <p:cNvPr id="555" name="Google Shape;555;p22"/>
            <p:cNvCxnSpPr/>
            <p:nvPr/>
          </p:nvCxnSpPr>
          <p:spPr>
            <a:xfrm rot="10800000">
              <a:off x="6644203" y="684772"/>
              <a:ext cx="2100" cy="0"/>
            </a:xfrm>
            <a:prstGeom prst="straightConnector1">
              <a:avLst/>
            </a:prstGeom>
            <a:noFill/>
            <a:ln w="19050" cap="rnd" cmpd="sng">
              <a:solidFill>
                <a:schemeClr val="dk1"/>
              </a:solidFill>
              <a:prstDash val="solid"/>
              <a:round/>
              <a:headEnd type="none" w="sm" len="sm"/>
              <a:tailEnd type="none" w="sm" len="sm"/>
            </a:ln>
          </p:spPr>
        </p:cxnSp>
        <p:cxnSp>
          <p:nvCxnSpPr>
            <p:cNvPr id="556" name="Google Shape;556;p22"/>
            <p:cNvCxnSpPr/>
            <p:nvPr/>
          </p:nvCxnSpPr>
          <p:spPr>
            <a:xfrm rot="10800000">
              <a:off x="6701866" y="703306"/>
              <a:ext cx="2100" cy="0"/>
            </a:xfrm>
            <a:prstGeom prst="straightConnector1">
              <a:avLst/>
            </a:prstGeom>
            <a:noFill/>
            <a:ln w="19050" cap="rnd" cmpd="sng">
              <a:solidFill>
                <a:schemeClr val="dk1"/>
              </a:solidFill>
              <a:prstDash val="solid"/>
              <a:round/>
              <a:headEnd type="none" w="sm" len="sm"/>
              <a:tailEnd type="none" w="sm" len="sm"/>
            </a:ln>
          </p:spPr>
        </p:cxnSp>
        <p:cxnSp>
          <p:nvCxnSpPr>
            <p:cNvPr id="557" name="Google Shape;557;p22"/>
            <p:cNvCxnSpPr/>
            <p:nvPr/>
          </p:nvCxnSpPr>
          <p:spPr>
            <a:xfrm rot="10800000">
              <a:off x="6673035" y="703306"/>
              <a:ext cx="2100" cy="0"/>
            </a:xfrm>
            <a:prstGeom prst="straightConnector1">
              <a:avLst/>
            </a:prstGeom>
            <a:noFill/>
            <a:ln w="19050" cap="rnd" cmpd="sng">
              <a:solidFill>
                <a:schemeClr val="dk1"/>
              </a:solidFill>
              <a:prstDash val="solid"/>
              <a:round/>
              <a:headEnd type="none" w="sm" len="sm"/>
              <a:tailEnd type="none" w="sm" len="sm"/>
            </a:ln>
          </p:spPr>
        </p:cxnSp>
        <p:cxnSp>
          <p:nvCxnSpPr>
            <p:cNvPr id="558" name="Google Shape;558;p22"/>
            <p:cNvCxnSpPr/>
            <p:nvPr/>
          </p:nvCxnSpPr>
          <p:spPr>
            <a:xfrm rot="10800000">
              <a:off x="6644203" y="703306"/>
              <a:ext cx="2100" cy="0"/>
            </a:xfrm>
            <a:prstGeom prst="straightConnector1">
              <a:avLst/>
            </a:prstGeom>
            <a:noFill/>
            <a:ln w="19050" cap="rnd" cmpd="sng">
              <a:solidFill>
                <a:schemeClr val="dk1"/>
              </a:solidFill>
              <a:prstDash val="solid"/>
              <a:round/>
              <a:headEnd type="none" w="sm" len="sm"/>
              <a:tailEnd type="none" w="sm" len="sm"/>
            </a:ln>
          </p:spPr>
        </p:cxnSp>
        <p:cxnSp>
          <p:nvCxnSpPr>
            <p:cNvPr id="559" name="Google Shape;559;p22"/>
            <p:cNvCxnSpPr/>
            <p:nvPr/>
          </p:nvCxnSpPr>
          <p:spPr>
            <a:xfrm rot="10800000">
              <a:off x="6701866" y="721841"/>
              <a:ext cx="2100" cy="0"/>
            </a:xfrm>
            <a:prstGeom prst="straightConnector1">
              <a:avLst/>
            </a:prstGeom>
            <a:noFill/>
            <a:ln w="19050" cap="rnd" cmpd="sng">
              <a:solidFill>
                <a:schemeClr val="dk1"/>
              </a:solidFill>
              <a:prstDash val="solid"/>
              <a:round/>
              <a:headEnd type="none" w="sm" len="sm"/>
              <a:tailEnd type="none" w="sm" len="sm"/>
            </a:ln>
          </p:spPr>
        </p:cxnSp>
        <p:cxnSp>
          <p:nvCxnSpPr>
            <p:cNvPr id="560" name="Google Shape;560;p22"/>
            <p:cNvCxnSpPr/>
            <p:nvPr/>
          </p:nvCxnSpPr>
          <p:spPr>
            <a:xfrm rot="10800000">
              <a:off x="6673035" y="721841"/>
              <a:ext cx="2100" cy="0"/>
            </a:xfrm>
            <a:prstGeom prst="straightConnector1">
              <a:avLst/>
            </a:prstGeom>
            <a:noFill/>
            <a:ln w="19050" cap="rnd" cmpd="sng">
              <a:solidFill>
                <a:schemeClr val="dk1"/>
              </a:solidFill>
              <a:prstDash val="solid"/>
              <a:round/>
              <a:headEnd type="none" w="sm" len="sm"/>
              <a:tailEnd type="none" w="sm" len="sm"/>
            </a:ln>
          </p:spPr>
        </p:cxnSp>
        <p:cxnSp>
          <p:nvCxnSpPr>
            <p:cNvPr id="561" name="Google Shape;561;p22"/>
            <p:cNvCxnSpPr/>
            <p:nvPr/>
          </p:nvCxnSpPr>
          <p:spPr>
            <a:xfrm rot="10800000">
              <a:off x="6644203" y="721841"/>
              <a:ext cx="2100" cy="0"/>
            </a:xfrm>
            <a:prstGeom prst="straightConnector1">
              <a:avLst/>
            </a:prstGeom>
            <a:noFill/>
            <a:ln w="19050" cap="rnd" cmpd="sng">
              <a:solidFill>
                <a:schemeClr val="dk1"/>
              </a:solidFill>
              <a:prstDash val="solid"/>
              <a:round/>
              <a:headEnd type="none" w="sm" len="sm"/>
              <a:tailEnd type="none" w="sm" len="sm"/>
            </a:ln>
          </p:spPr>
        </p:cxnSp>
        <p:sp>
          <p:nvSpPr>
            <p:cNvPr id="562" name="Google Shape;562;p22"/>
            <p:cNvSpPr/>
            <p:nvPr/>
          </p:nvSpPr>
          <p:spPr>
            <a:xfrm>
              <a:off x="6736917" y="658000"/>
              <a:ext cx="32950" cy="47366"/>
            </a:xfrm>
            <a:custGeom>
              <a:avLst/>
              <a:gdLst/>
              <a:ahLst/>
              <a:cxnLst/>
              <a:rect l="l" t="t" r="r" b="b"/>
              <a:pathLst>
                <a:path w="16" h="23" extrusionOk="0">
                  <a:moveTo>
                    <a:pt x="16" y="18"/>
                  </a:moveTo>
                  <a:cubicBezTo>
                    <a:pt x="16" y="21"/>
                    <a:pt x="14" y="23"/>
                    <a:pt x="12" y="23"/>
                  </a:cubicBezTo>
                  <a:cubicBezTo>
                    <a:pt x="4" y="23"/>
                    <a:pt x="4" y="23"/>
                    <a:pt x="4" y="23"/>
                  </a:cubicBezTo>
                  <a:cubicBezTo>
                    <a:pt x="1" y="23"/>
                    <a:pt x="0" y="21"/>
                    <a:pt x="0" y="18"/>
                  </a:cubicBezTo>
                  <a:cubicBezTo>
                    <a:pt x="0" y="4"/>
                    <a:pt x="0" y="4"/>
                    <a:pt x="0" y="4"/>
                  </a:cubicBezTo>
                  <a:cubicBezTo>
                    <a:pt x="0" y="2"/>
                    <a:pt x="1" y="0"/>
                    <a:pt x="4" y="0"/>
                  </a:cubicBezTo>
                  <a:cubicBezTo>
                    <a:pt x="12" y="0"/>
                    <a:pt x="12" y="0"/>
                    <a:pt x="12" y="0"/>
                  </a:cubicBezTo>
                  <a:cubicBezTo>
                    <a:pt x="14" y="0"/>
                    <a:pt x="16" y="2"/>
                    <a:pt x="16" y="4"/>
                  </a:cubicBezTo>
                  <a:lnTo>
                    <a:pt x="16" y="1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63" name="Google Shape;563;p22"/>
            <p:cNvSpPr/>
            <p:nvPr/>
          </p:nvSpPr>
          <p:spPr>
            <a:xfrm>
              <a:off x="6736917" y="765088"/>
              <a:ext cx="32950" cy="45306"/>
            </a:xfrm>
            <a:custGeom>
              <a:avLst/>
              <a:gdLst/>
              <a:ahLst/>
              <a:cxnLst/>
              <a:rect l="l" t="t" r="r" b="b"/>
              <a:pathLst>
                <a:path w="16" h="22" extrusionOk="0">
                  <a:moveTo>
                    <a:pt x="16" y="18"/>
                  </a:moveTo>
                  <a:cubicBezTo>
                    <a:pt x="16" y="20"/>
                    <a:pt x="14" y="22"/>
                    <a:pt x="12" y="22"/>
                  </a:cubicBezTo>
                  <a:cubicBezTo>
                    <a:pt x="4" y="22"/>
                    <a:pt x="4" y="22"/>
                    <a:pt x="4" y="22"/>
                  </a:cubicBezTo>
                  <a:cubicBezTo>
                    <a:pt x="1" y="22"/>
                    <a:pt x="0" y="20"/>
                    <a:pt x="0" y="18"/>
                  </a:cubicBezTo>
                  <a:cubicBezTo>
                    <a:pt x="0" y="4"/>
                    <a:pt x="0" y="4"/>
                    <a:pt x="0" y="4"/>
                  </a:cubicBezTo>
                  <a:cubicBezTo>
                    <a:pt x="0" y="2"/>
                    <a:pt x="1" y="0"/>
                    <a:pt x="4" y="0"/>
                  </a:cubicBezTo>
                  <a:cubicBezTo>
                    <a:pt x="12" y="0"/>
                    <a:pt x="12" y="0"/>
                    <a:pt x="12" y="0"/>
                  </a:cubicBezTo>
                  <a:cubicBezTo>
                    <a:pt x="14" y="0"/>
                    <a:pt x="16" y="2"/>
                    <a:pt x="16" y="4"/>
                  </a:cubicBezTo>
                  <a:lnTo>
                    <a:pt x="16" y="1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564" name="Google Shape;564;p22"/>
          <p:cNvGrpSpPr/>
          <p:nvPr/>
        </p:nvGrpSpPr>
        <p:grpSpPr>
          <a:xfrm>
            <a:off x="5536289" y="1337995"/>
            <a:ext cx="399329" cy="281760"/>
            <a:chOff x="5625879" y="581803"/>
            <a:chExt cx="405698" cy="286254"/>
          </a:xfrm>
        </p:grpSpPr>
        <p:sp>
          <p:nvSpPr>
            <p:cNvPr id="565" name="Google Shape;565;p22"/>
            <p:cNvSpPr/>
            <p:nvPr/>
          </p:nvSpPr>
          <p:spPr>
            <a:xfrm>
              <a:off x="5625879" y="798038"/>
              <a:ext cx="135919" cy="70019"/>
            </a:xfrm>
            <a:custGeom>
              <a:avLst/>
              <a:gdLst/>
              <a:ahLst/>
              <a:cxnLst/>
              <a:rect l="l" t="t" r="r" b="b"/>
              <a:pathLst>
                <a:path w="132" h="68" extrusionOk="0">
                  <a:moveTo>
                    <a:pt x="112" y="0"/>
                  </a:moveTo>
                  <a:lnTo>
                    <a:pt x="20" y="0"/>
                  </a:lnTo>
                  <a:lnTo>
                    <a:pt x="0" y="68"/>
                  </a:lnTo>
                  <a:lnTo>
                    <a:pt x="132" y="68"/>
                  </a:lnTo>
                  <a:lnTo>
                    <a:pt x="112"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66" name="Google Shape;566;p22"/>
            <p:cNvSpPr/>
            <p:nvPr/>
          </p:nvSpPr>
          <p:spPr>
            <a:xfrm>
              <a:off x="5761798" y="798038"/>
              <a:ext cx="133860" cy="70019"/>
            </a:xfrm>
            <a:custGeom>
              <a:avLst/>
              <a:gdLst/>
              <a:ahLst/>
              <a:cxnLst/>
              <a:rect l="l" t="t" r="r" b="b"/>
              <a:pathLst>
                <a:path w="130" h="68" extrusionOk="0">
                  <a:moveTo>
                    <a:pt x="112" y="0"/>
                  </a:moveTo>
                  <a:lnTo>
                    <a:pt x="18" y="0"/>
                  </a:lnTo>
                  <a:lnTo>
                    <a:pt x="0" y="68"/>
                  </a:lnTo>
                  <a:lnTo>
                    <a:pt x="130" y="68"/>
                  </a:lnTo>
                  <a:lnTo>
                    <a:pt x="112"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67" name="Google Shape;567;p22"/>
            <p:cNvSpPr/>
            <p:nvPr/>
          </p:nvSpPr>
          <p:spPr>
            <a:xfrm>
              <a:off x="5895658" y="798038"/>
              <a:ext cx="135919" cy="70019"/>
            </a:xfrm>
            <a:custGeom>
              <a:avLst/>
              <a:gdLst/>
              <a:ahLst/>
              <a:cxnLst/>
              <a:rect l="l" t="t" r="r" b="b"/>
              <a:pathLst>
                <a:path w="132" h="68" extrusionOk="0">
                  <a:moveTo>
                    <a:pt x="114" y="0"/>
                  </a:moveTo>
                  <a:lnTo>
                    <a:pt x="20" y="0"/>
                  </a:lnTo>
                  <a:lnTo>
                    <a:pt x="0" y="68"/>
                  </a:lnTo>
                  <a:lnTo>
                    <a:pt x="132" y="68"/>
                  </a:lnTo>
                  <a:lnTo>
                    <a:pt x="114"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68" name="Google Shape;568;p22"/>
            <p:cNvSpPr/>
            <p:nvPr/>
          </p:nvSpPr>
          <p:spPr>
            <a:xfrm>
              <a:off x="5693838" y="725959"/>
              <a:ext cx="135919" cy="72078"/>
            </a:xfrm>
            <a:custGeom>
              <a:avLst/>
              <a:gdLst/>
              <a:ahLst/>
              <a:cxnLst/>
              <a:rect l="l" t="t" r="r" b="b"/>
              <a:pathLst>
                <a:path w="132" h="70" extrusionOk="0">
                  <a:moveTo>
                    <a:pt x="112" y="0"/>
                  </a:moveTo>
                  <a:lnTo>
                    <a:pt x="18" y="0"/>
                  </a:lnTo>
                  <a:lnTo>
                    <a:pt x="0" y="70"/>
                  </a:lnTo>
                  <a:lnTo>
                    <a:pt x="132" y="70"/>
                  </a:lnTo>
                  <a:lnTo>
                    <a:pt x="112"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69" name="Google Shape;569;p22"/>
            <p:cNvSpPr/>
            <p:nvPr/>
          </p:nvSpPr>
          <p:spPr>
            <a:xfrm>
              <a:off x="5829758" y="725959"/>
              <a:ext cx="133860" cy="72078"/>
            </a:xfrm>
            <a:custGeom>
              <a:avLst/>
              <a:gdLst/>
              <a:ahLst/>
              <a:cxnLst/>
              <a:rect l="l" t="t" r="r" b="b"/>
              <a:pathLst>
                <a:path w="130" h="70" extrusionOk="0">
                  <a:moveTo>
                    <a:pt x="112" y="0"/>
                  </a:moveTo>
                  <a:lnTo>
                    <a:pt x="18" y="0"/>
                  </a:lnTo>
                  <a:lnTo>
                    <a:pt x="0" y="70"/>
                  </a:lnTo>
                  <a:lnTo>
                    <a:pt x="130" y="70"/>
                  </a:lnTo>
                  <a:lnTo>
                    <a:pt x="112"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70" name="Google Shape;570;p22"/>
            <p:cNvSpPr/>
            <p:nvPr/>
          </p:nvSpPr>
          <p:spPr>
            <a:xfrm>
              <a:off x="5761798" y="655940"/>
              <a:ext cx="133860" cy="70019"/>
            </a:xfrm>
            <a:custGeom>
              <a:avLst/>
              <a:gdLst/>
              <a:ahLst/>
              <a:cxnLst/>
              <a:rect l="l" t="t" r="r" b="b"/>
              <a:pathLst>
                <a:path w="130" h="68" extrusionOk="0">
                  <a:moveTo>
                    <a:pt x="112" y="0"/>
                  </a:moveTo>
                  <a:lnTo>
                    <a:pt x="18" y="0"/>
                  </a:lnTo>
                  <a:lnTo>
                    <a:pt x="0" y="68"/>
                  </a:lnTo>
                  <a:lnTo>
                    <a:pt x="130" y="68"/>
                  </a:lnTo>
                  <a:lnTo>
                    <a:pt x="112"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71" name="Google Shape;571;p22"/>
            <p:cNvCxnSpPr/>
            <p:nvPr/>
          </p:nvCxnSpPr>
          <p:spPr>
            <a:xfrm>
              <a:off x="5691779" y="649762"/>
              <a:ext cx="24600" cy="24600"/>
            </a:xfrm>
            <a:prstGeom prst="straightConnector1">
              <a:avLst/>
            </a:prstGeom>
            <a:noFill/>
            <a:ln w="19050" cap="rnd" cmpd="sng">
              <a:solidFill>
                <a:schemeClr val="dk1"/>
              </a:solidFill>
              <a:prstDash val="solid"/>
              <a:round/>
              <a:headEnd type="none" w="sm" len="sm"/>
              <a:tailEnd type="none" w="sm" len="sm"/>
            </a:ln>
          </p:spPr>
        </p:cxnSp>
        <p:cxnSp>
          <p:nvCxnSpPr>
            <p:cNvPr id="572" name="Google Shape;572;p22"/>
            <p:cNvCxnSpPr/>
            <p:nvPr/>
          </p:nvCxnSpPr>
          <p:spPr>
            <a:xfrm flipH="1">
              <a:off x="5691892" y="649762"/>
              <a:ext cx="24600" cy="24600"/>
            </a:xfrm>
            <a:prstGeom prst="straightConnector1">
              <a:avLst/>
            </a:prstGeom>
            <a:noFill/>
            <a:ln w="19050" cap="rnd" cmpd="sng">
              <a:solidFill>
                <a:schemeClr val="dk1"/>
              </a:solidFill>
              <a:prstDash val="solid"/>
              <a:round/>
              <a:headEnd type="none" w="sm" len="sm"/>
              <a:tailEnd type="none" w="sm" len="sm"/>
            </a:ln>
          </p:spPr>
        </p:cxnSp>
        <p:cxnSp>
          <p:nvCxnSpPr>
            <p:cNvPr id="573" name="Google Shape;573;p22"/>
            <p:cNvCxnSpPr/>
            <p:nvPr/>
          </p:nvCxnSpPr>
          <p:spPr>
            <a:xfrm>
              <a:off x="5883302" y="581803"/>
              <a:ext cx="18600" cy="18600"/>
            </a:xfrm>
            <a:prstGeom prst="straightConnector1">
              <a:avLst/>
            </a:prstGeom>
            <a:noFill/>
            <a:ln w="19050" cap="rnd" cmpd="sng">
              <a:solidFill>
                <a:schemeClr val="dk1"/>
              </a:solidFill>
              <a:prstDash val="solid"/>
              <a:round/>
              <a:headEnd type="none" w="sm" len="sm"/>
              <a:tailEnd type="none" w="sm" len="sm"/>
            </a:ln>
          </p:spPr>
        </p:cxnSp>
        <p:cxnSp>
          <p:nvCxnSpPr>
            <p:cNvPr id="574" name="Google Shape;574;p22"/>
            <p:cNvCxnSpPr/>
            <p:nvPr/>
          </p:nvCxnSpPr>
          <p:spPr>
            <a:xfrm flipH="1">
              <a:off x="5883236" y="581803"/>
              <a:ext cx="18600" cy="18600"/>
            </a:xfrm>
            <a:prstGeom prst="straightConnector1">
              <a:avLst/>
            </a:prstGeom>
            <a:noFill/>
            <a:ln w="19050" cap="rnd" cmpd="sng">
              <a:solidFill>
                <a:schemeClr val="dk1"/>
              </a:solidFill>
              <a:prstDash val="solid"/>
              <a:round/>
              <a:headEnd type="none" w="sm" len="sm"/>
              <a:tailEnd type="none" w="sm" len="sm"/>
            </a:ln>
          </p:spPr>
        </p:cxnSp>
        <p:cxnSp>
          <p:nvCxnSpPr>
            <p:cNvPr id="575" name="Google Shape;575;p22"/>
            <p:cNvCxnSpPr/>
            <p:nvPr/>
          </p:nvCxnSpPr>
          <p:spPr>
            <a:xfrm>
              <a:off x="5986271" y="717722"/>
              <a:ext cx="20700" cy="18600"/>
            </a:xfrm>
            <a:prstGeom prst="straightConnector1">
              <a:avLst/>
            </a:prstGeom>
            <a:noFill/>
            <a:ln w="19050" cap="rnd" cmpd="sng">
              <a:solidFill>
                <a:schemeClr val="dk1"/>
              </a:solidFill>
              <a:prstDash val="solid"/>
              <a:round/>
              <a:headEnd type="none" w="sm" len="sm"/>
              <a:tailEnd type="none" w="sm" len="sm"/>
            </a:ln>
          </p:spPr>
        </p:cxnSp>
        <p:cxnSp>
          <p:nvCxnSpPr>
            <p:cNvPr id="576" name="Google Shape;576;p22"/>
            <p:cNvCxnSpPr/>
            <p:nvPr/>
          </p:nvCxnSpPr>
          <p:spPr>
            <a:xfrm flipH="1">
              <a:off x="5986165" y="717722"/>
              <a:ext cx="20700" cy="18600"/>
            </a:xfrm>
            <a:prstGeom prst="straightConnector1">
              <a:avLst/>
            </a:prstGeom>
            <a:noFill/>
            <a:ln w="19050" cap="rnd" cmpd="sng">
              <a:solidFill>
                <a:schemeClr val="dk1"/>
              </a:solidFill>
              <a:prstDash val="solid"/>
              <a:round/>
              <a:headEnd type="none" w="sm" len="sm"/>
              <a:tailEnd type="none" w="sm" len="sm"/>
            </a:ln>
          </p:spPr>
        </p:cxnSp>
      </p:grpSp>
      <p:grpSp>
        <p:nvGrpSpPr>
          <p:cNvPr id="577" name="Google Shape;577;p22"/>
          <p:cNvGrpSpPr/>
          <p:nvPr/>
        </p:nvGrpSpPr>
        <p:grpSpPr>
          <a:xfrm>
            <a:off x="7123475" y="1342048"/>
            <a:ext cx="335477" cy="277706"/>
            <a:chOff x="7238376" y="585921"/>
            <a:chExt cx="340828" cy="282136"/>
          </a:xfrm>
        </p:grpSpPr>
        <p:sp>
          <p:nvSpPr>
            <p:cNvPr id="578" name="Google Shape;578;p22"/>
            <p:cNvSpPr/>
            <p:nvPr/>
          </p:nvSpPr>
          <p:spPr>
            <a:xfrm>
              <a:off x="7238376" y="633287"/>
              <a:ext cx="340828" cy="234770"/>
            </a:xfrm>
            <a:custGeom>
              <a:avLst/>
              <a:gdLst/>
              <a:ahLst/>
              <a:cxnLst/>
              <a:rect l="l" t="t" r="r" b="b"/>
              <a:pathLst>
                <a:path w="165" h="114" extrusionOk="0">
                  <a:moveTo>
                    <a:pt x="165" y="93"/>
                  </a:moveTo>
                  <a:cubicBezTo>
                    <a:pt x="165" y="104"/>
                    <a:pt x="156" y="114"/>
                    <a:pt x="144" y="114"/>
                  </a:cubicBezTo>
                  <a:cubicBezTo>
                    <a:pt x="21" y="114"/>
                    <a:pt x="21" y="114"/>
                    <a:pt x="21" y="114"/>
                  </a:cubicBezTo>
                  <a:cubicBezTo>
                    <a:pt x="9" y="114"/>
                    <a:pt x="0" y="104"/>
                    <a:pt x="0" y="93"/>
                  </a:cubicBezTo>
                  <a:cubicBezTo>
                    <a:pt x="0" y="21"/>
                    <a:pt x="0" y="21"/>
                    <a:pt x="0" y="21"/>
                  </a:cubicBezTo>
                  <a:cubicBezTo>
                    <a:pt x="0" y="10"/>
                    <a:pt x="9" y="0"/>
                    <a:pt x="21" y="0"/>
                  </a:cubicBezTo>
                  <a:cubicBezTo>
                    <a:pt x="144" y="0"/>
                    <a:pt x="144" y="0"/>
                    <a:pt x="144" y="0"/>
                  </a:cubicBezTo>
                  <a:cubicBezTo>
                    <a:pt x="156" y="0"/>
                    <a:pt x="165" y="10"/>
                    <a:pt x="165" y="21"/>
                  </a:cubicBezTo>
                  <a:lnTo>
                    <a:pt x="165" y="93"/>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79" name="Google Shape;579;p22"/>
            <p:cNvSpPr/>
            <p:nvPr/>
          </p:nvSpPr>
          <p:spPr>
            <a:xfrm>
              <a:off x="7353702" y="585921"/>
              <a:ext cx="109147" cy="47366"/>
            </a:xfrm>
            <a:custGeom>
              <a:avLst/>
              <a:gdLst/>
              <a:ahLst/>
              <a:cxnLst/>
              <a:rect l="l" t="t" r="r" b="b"/>
              <a:pathLst>
                <a:path w="53" h="23" extrusionOk="0">
                  <a:moveTo>
                    <a:pt x="0" y="23"/>
                  </a:moveTo>
                  <a:cubicBezTo>
                    <a:pt x="0" y="11"/>
                    <a:pt x="0" y="11"/>
                    <a:pt x="0" y="11"/>
                  </a:cubicBezTo>
                  <a:cubicBezTo>
                    <a:pt x="0" y="5"/>
                    <a:pt x="5" y="0"/>
                    <a:pt x="11" y="0"/>
                  </a:cubicBezTo>
                  <a:cubicBezTo>
                    <a:pt x="42" y="0"/>
                    <a:pt x="42" y="0"/>
                    <a:pt x="42" y="0"/>
                  </a:cubicBezTo>
                  <a:cubicBezTo>
                    <a:pt x="48" y="0"/>
                    <a:pt x="53" y="5"/>
                    <a:pt x="53" y="11"/>
                  </a:cubicBezTo>
                  <a:cubicBezTo>
                    <a:pt x="53" y="23"/>
                    <a:pt x="53" y="23"/>
                    <a:pt x="53" y="23"/>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80" name="Google Shape;580;p22"/>
            <p:cNvCxnSpPr/>
            <p:nvPr/>
          </p:nvCxnSpPr>
          <p:spPr>
            <a:xfrm>
              <a:off x="7511245" y="725959"/>
              <a:ext cx="61800" cy="0"/>
            </a:xfrm>
            <a:prstGeom prst="straightConnector1">
              <a:avLst/>
            </a:prstGeom>
            <a:noFill/>
            <a:ln w="19050" cap="rnd" cmpd="sng">
              <a:solidFill>
                <a:schemeClr val="dk1"/>
              </a:solidFill>
              <a:prstDash val="solid"/>
              <a:round/>
              <a:headEnd type="none" w="sm" len="sm"/>
              <a:tailEnd type="none" w="sm" len="sm"/>
            </a:ln>
          </p:spPr>
        </p:cxnSp>
        <p:cxnSp>
          <p:nvCxnSpPr>
            <p:cNvPr id="581" name="Google Shape;581;p22"/>
            <p:cNvCxnSpPr/>
            <p:nvPr/>
          </p:nvCxnSpPr>
          <p:spPr>
            <a:xfrm>
              <a:off x="7357821" y="725959"/>
              <a:ext cx="100800" cy="0"/>
            </a:xfrm>
            <a:prstGeom prst="straightConnector1">
              <a:avLst/>
            </a:prstGeom>
            <a:noFill/>
            <a:ln w="19050" cap="rnd" cmpd="sng">
              <a:solidFill>
                <a:schemeClr val="dk1"/>
              </a:solidFill>
              <a:prstDash val="solid"/>
              <a:round/>
              <a:headEnd type="none" w="sm" len="sm"/>
              <a:tailEnd type="none" w="sm" len="sm"/>
            </a:ln>
          </p:spPr>
        </p:cxnSp>
        <p:cxnSp>
          <p:nvCxnSpPr>
            <p:cNvPr id="582" name="Google Shape;582;p22"/>
            <p:cNvCxnSpPr/>
            <p:nvPr/>
          </p:nvCxnSpPr>
          <p:spPr>
            <a:xfrm>
              <a:off x="7240436" y="725959"/>
              <a:ext cx="68100" cy="0"/>
            </a:xfrm>
            <a:prstGeom prst="straightConnector1">
              <a:avLst/>
            </a:prstGeom>
            <a:noFill/>
            <a:ln w="19050" cap="rnd" cmpd="sng">
              <a:solidFill>
                <a:schemeClr val="dk1"/>
              </a:solidFill>
              <a:prstDash val="solid"/>
              <a:round/>
              <a:headEnd type="none" w="sm" len="sm"/>
              <a:tailEnd type="none" w="sm" len="sm"/>
            </a:ln>
          </p:spPr>
        </p:cxnSp>
        <p:sp>
          <p:nvSpPr>
            <p:cNvPr id="583" name="Google Shape;583;p22"/>
            <p:cNvSpPr/>
            <p:nvPr/>
          </p:nvSpPr>
          <p:spPr>
            <a:xfrm>
              <a:off x="7314574" y="707425"/>
              <a:ext cx="37069" cy="37069"/>
            </a:xfrm>
            <a:custGeom>
              <a:avLst/>
              <a:gdLst/>
              <a:ahLst/>
              <a:cxnLst/>
              <a:rect l="l" t="t" r="r" b="b"/>
              <a:pathLst>
                <a:path w="18" h="18" extrusionOk="0">
                  <a:moveTo>
                    <a:pt x="18" y="13"/>
                  </a:moveTo>
                  <a:cubicBezTo>
                    <a:pt x="18" y="16"/>
                    <a:pt x="15" y="18"/>
                    <a:pt x="12" y="18"/>
                  </a:cubicBezTo>
                  <a:cubicBezTo>
                    <a:pt x="5" y="18"/>
                    <a:pt x="5" y="18"/>
                    <a:pt x="5" y="18"/>
                  </a:cubicBezTo>
                  <a:cubicBezTo>
                    <a:pt x="2" y="18"/>
                    <a:pt x="0" y="16"/>
                    <a:pt x="0" y="13"/>
                  </a:cubicBezTo>
                  <a:cubicBezTo>
                    <a:pt x="0" y="6"/>
                    <a:pt x="0" y="6"/>
                    <a:pt x="0" y="6"/>
                  </a:cubicBezTo>
                  <a:cubicBezTo>
                    <a:pt x="0" y="3"/>
                    <a:pt x="2" y="0"/>
                    <a:pt x="5" y="0"/>
                  </a:cubicBezTo>
                  <a:cubicBezTo>
                    <a:pt x="12" y="0"/>
                    <a:pt x="12" y="0"/>
                    <a:pt x="12" y="0"/>
                  </a:cubicBezTo>
                  <a:cubicBezTo>
                    <a:pt x="15" y="0"/>
                    <a:pt x="18" y="3"/>
                    <a:pt x="18" y="6"/>
                  </a:cubicBezTo>
                  <a:lnTo>
                    <a:pt x="18" y="13"/>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84" name="Google Shape;584;p22"/>
            <p:cNvSpPr/>
            <p:nvPr/>
          </p:nvSpPr>
          <p:spPr>
            <a:xfrm>
              <a:off x="7273386" y="728019"/>
              <a:ext cx="117385" cy="102969"/>
            </a:xfrm>
            <a:custGeom>
              <a:avLst/>
              <a:gdLst/>
              <a:ahLst/>
              <a:cxnLst/>
              <a:rect l="l" t="t" r="r" b="b"/>
              <a:pathLst>
                <a:path w="57" h="50" extrusionOk="0">
                  <a:moveTo>
                    <a:pt x="57" y="0"/>
                  </a:moveTo>
                  <a:cubicBezTo>
                    <a:pt x="57" y="34"/>
                    <a:pt x="57" y="34"/>
                    <a:pt x="57" y="34"/>
                  </a:cubicBezTo>
                  <a:cubicBezTo>
                    <a:pt x="57" y="41"/>
                    <a:pt x="48" y="50"/>
                    <a:pt x="41" y="50"/>
                  </a:cubicBezTo>
                  <a:cubicBezTo>
                    <a:pt x="16" y="50"/>
                    <a:pt x="16" y="50"/>
                    <a:pt x="16" y="50"/>
                  </a:cubicBezTo>
                  <a:cubicBezTo>
                    <a:pt x="10" y="50"/>
                    <a:pt x="0" y="41"/>
                    <a:pt x="0" y="34"/>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85" name="Google Shape;585;p22"/>
            <p:cNvSpPr/>
            <p:nvPr/>
          </p:nvSpPr>
          <p:spPr>
            <a:xfrm>
              <a:off x="7464909" y="707425"/>
              <a:ext cx="38099" cy="37069"/>
            </a:xfrm>
            <a:custGeom>
              <a:avLst/>
              <a:gdLst/>
              <a:ahLst/>
              <a:cxnLst/>
              <a:rect l="l" t="t" r="r" b="b"/>
              <a:pathLst>
                <a:path w="18" h="18" extrusionOk="0">
                  <a:moveTo>
                    <a:pt x="18" y="13"/>
                  </a:moveTo>
                  <a:cubicBezTo>
                    <a:pt x="18" y="16"/>
                    <a:pt x="16" y="18"/>
                    <a:pt x="13" y="18"/>
                  </a:cubicBezTo>
                  <a:cubicBezTo>
                    <a:pt x="5" y="18"/>
                    <a:pt x="5" y="18"/>
                    <a:pt x="5" y="18"/>
                  </a:cubicBezTo>
                  <a:cubicBezTo>
                    <a:pt x="3" y="18"/>
                    <a:pt x="0" y="16"/>
                    <a:pt x="0" y="13"/>
                  </a:cubicBezTo>
                  <a:cubicBezTo>
                    <a:pt x="0" y="6"/>
                    <a:pt x="0" y="6"/>
                    <a:pt x="0" y="6"/>
                  </a:cubicBezTo>
                  <a:cubicBezTo>
                    <a:pt x="0" y="3"/>
                    <a:pt x="3" y="0"/>
                    <a:pt x="5" y="0"/>
                  </a:cubicBezTo>
                  <a:cubicBezTo>
                    <a:pt x="13" y="0"/>
                    <a:pt x="13" y="0"/>
                    <a:pt x="13" y="0"/>
                  </a:cubicBezTo>
                  <a:cubicBezTo>
                    <a:pt x="16" y="0"/>
                    <a:pt x="18" y="3"/>
                    <a:pt x="18" y="6"/>
                  </a:cubicBezTo>
                  <a:lnTo>
                    <a:pt x="18" y="13"/>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86" name="Google Shape;586;p22"/>
            <p:cNvSpPr/>
            <p:nvPr/>
          </p:nvSpPr>
          <p:spPr>
            <a:xfrm>
              <a:off x="7425780" y="728019"/>
              <a:ext cx="118415" cy="102969"/>
            </a:xfrm>
            <a:custGeom>
              <a:avLst/>
              <a:gdLst/>
              <a:ahLst/>
              <a:cxnLst/>
              <a:rect l="l" t="t" r="r" b="b"/>
              <a:pathLst>
                <a:path w="57" h="50" extrusionOk="0">
                  <a:moveTo>
                    <a:pt x="57" y="0"/>
                  </a:moveTo>
                  <a:cubicBezTo>
                    <a:pt x="57" y="34"/>
                    <a:pt x="57" y="34"/>
                    <a:pt x="57" y="34"/>
                  </a:cubicBezTo>
                  <a:cubicBezTo>
                    <a:pt x="57" y="41"/>
                    <a:pt x="51" y="50"/>
                    <a:pt x="45" y="50"/>
                  </a:cubicBezTo>
                  <a:cubicBezTo>
                    <a:pt x="12" y="50"/>
                    <a:pt x="12" y="50"/>
                    <a:pt x="12" y="50"/>
                  </a:cubicBezTo>
                  <a:cubicBezTo>
                    <a:pt x="5" y="50"/>
                    <a:pt x="0" y="41"/>
                    <a:pt x="0" y="34"/>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587" name="Google Shape;587;p22"/>
          <p:cNvGrpSpPr/>
          <p:nvPr/>
        </p:nvGrpSpPr>
        <p:grpSpPr>
          <a:xfrm>
            <a:off x="7898816" y="1342048"/>
            <a:ext cx="337505" cy="277706"/>
            <a:chOff x="8026091" y="585921"/>
            <a:chExt cx="342888" cy="282136"/>
          </a:xfrm>
        </p:grpSpPr>
        <p:sp>
          <p:nvSpPr>
            <p:cNvPr id="588" name="Google Shape;588;p22"/>
            <p:cNvSpPr/>
            <p:nvPr/>
          </p:nvSpPr>
          <p:spPr>
            <a:xfrm>
              <a:off x="8026091" y="633287"/>
              <a:ext cx="342888" cy="234770"/>
            </a:xfrm>
            <a:custGeom>
              <a:avLst/>
              <a:gdLst/>
              <a:ahLst/>
              <a:cxnLst/>
              <a:rect l="l" t="t" r="r" b="b"/>
              <a:pathLst>
                <a:path w="166" h="114" extrusionOk="0">
                  <a:moveTo>
                    <a:pt x="166" y="93"/>
                  </a:moveTo>
                  <a:cubicBezTo>
                    <a:pt x="166" y="104"/>
                    <a:pt x="157" y="114"/>
                    <a:pt x="145" y="114"/>
                  </a:cubicBezTo>
                  <a:cubicBezTo>
                    <a:pt x="22" y="114"/>
                    <a:pt x="22" y="114"/>
                    <a:pt x="22" y="114"/>
                  </a:cubicBezTo>
                  <a:cubicBezTo>
                    <a:pt x="10" y="114"/>
                    <a:pt x="0" y="104"/>
                    <a:pt x="0" y="93"/>
                  </a:cubicBezTo>
                  <a:cubicBezTo>
                    <a:pt x="0" y="21"/>
                    <a:pt x="0" y="21"/>
                    <a:pt x="0" y="21"/>
                  </a:cubicBezTo>
                  <a:cubicBezTo>
                    <a:pt x="0" y="10"/>
                    <a:pt x="10" y="0"/>
                    <a:pt x="22" y="0"/>
                  </a:cubicBezTo>
                  <a:cubicBezTo>
                    <a:pt x="145" y="0"/>
                    <a:pt x="145" y="0"/>
                    <a:pt x="145" y="0"/>
                  </a:cubicBezTo>
                  <a:cubicBezTo>
                    <a:pt x="157" y="0"/>
                    <a:pt x="166" y="10"/>
                    <a:pt x="166" y="21"/>
                  </a:cubicBezTo>
                  <a:lnTo>
                    <a:pt x="166" y="93"/>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89" name="Google Shape;589;p22"/>
            <p:cNvSpPr/>
            <p:nvPr/>
          </p:nvSpPr>
          <p:spPr>
            <a:xfrm>
              <a:off x="8142446" y="585921"/>
              <a:ext cx="111207" cy="47366"/>
            </a:xfrm>
            <a:custGeom>
              <a:avLst/>
              <a:gdLst/>
              <a:ahLst/>
              <a:cxnLst/>
              <a:rect l="l" t="t" r="r" b="b"/>
              <a:pathLst>
                <a:path w="54" h="23" extrusionOk="0">
                  <a:moveTo>
                    <a:pt x="0" y="23"/>
                  </a:moveTo>
                  <a:cubicBezTo>
                    <a:pt x="0" y="11"/>
                    <a:pt x="0" y="11"/>
                    <a:pt x="0" y="11"/>
                  </a:cubicBezTo>
                  <a:cubicBezTo>
                    <a:pt x="0" y="5"/>
                    <a:pt x="6" y="0"/>
                    <a:pt x="12" y="0"/>
                  </a:cubicBezTo>
                  <a:cubicBezTo>
                    <a:pt x="43" y="0"/>
                    <a:pt x="43" y="0"/>
                    <a:pt x="43" y="0"/>
                  </a:cubicBezTo>
                  <a:cubicBezTo>
                    <a:pt x="49" y="0"/>
                    <a:pt x="54" y="5"/>
                    <a:pt x="54" y="11"/>
                  </a:cubicBezTo>
                  <a:cubicBezTo>
                    <a:pt x="54" y="23"/>
                    <a:pt x="54" y="23"/>
                    <a:pt x="54" y="23"/>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90" name="Google Shape;590;p22"/>
            <p:cNvCxnSpPr/>
            <p:nvPr/>
          </p:nvCxnSpPr>
          <p:spPr>
            <a:xfrm>
              <a:off x="8276306" y="750672"/>
              <a:ext cx="86400" cy="0"/>
            </a:xfrm>
            <a:prstGeom prst="straightConnector1">
              <a:avLst/>
            </a:prstGeom>
            <a:noFill/>
            <a:ln w="19050" cap="rnd" cmpd="sng">
              <a:solidFill>
                <a:schemeClr val="dk1"/>
              </a:solidFill>
              <a:prstDash val="solid"/>
              <a:round/>
              <a:headEnd type="none" w="sm" len="sm"/>
              <a:tailEnd type="none" w="sm" len="sm"/>
            </a:ln>
          </p:spPr>
        </p:cxnSp>
        <p:cxnSp>
          <p:nvCxnSpPr>
            <p:cNvPr id="591" name="Google Shape;591;p22"/>
            <p:cNvCxnSpPr/>
            <p:nvPr/>
          </p:nvCxnSpPr>
          <p:spPr>
            <a:xfrm>
              <a:off x="8030210" y="750672"/>
              <a:ext cx="92700" cy="0"/>
            </a:xfrm>
            <a:prstGeom prst="straightConnector1">
              <a:avLst/>
            </a:prstGeom>
            <a:noFill/>
            <a:ln w="19050" cap="rnd" cmpd="sng">
              <a:solidFill>
                <a:schemeClr val="dk1"/>
              </a:solidFill>
              <a:prstDash val="solid"/>
              <a:round/>
              <a:headEnd type="none" w="sm" len="sm"/>
              <a:tailEnd type="none" w="sm" len="sm"/>
            </a:ln>
          </p:spPr>
        </p:cxnSp>
        <p:sp>
          <p:nvSpPr>
            <p:cNvPr id="592" name="Google Shape;592;p22"/>
            <p:cNvSpPr/>
            <p:nvPr/>
          </p:nvSpPr>
          <p:spPr>
            <a:xfrm>
              <a:off x="8158921" y="684772"/>
              <a:ext cx="84435" cy="133860"/>
            </a:xfrm>
            <a:custGeom>
              <a:avLst/>
              <a:gdLst/>
              <a:ahLst/>
              <a:cxnLst/>
              <a:rect l="l" t="t" r="r" b="b"/>
              <a:pathLst>
                <a:path w="41" h="65" extrusionOk="0">
                  <a:moveTo>
                    <a:pt x="36" y="6"/>
                  </a:moveTo>
                  <a:cubicBezTo>
                    <a:pt x="36" y="6"/>
                    <a:pt x="25" y="0"/>
                    <a:pt x="13" y="5"/>
                  </a:cubicBezTo>
                  <a:cubicBezTo>
                    <a:pt x="0" y="10"/>
                    <a:pt x="4" y="25"/>
                    <a:pt x="8" y="28"/>
                  </a:cubicBezTo>
                  <a:cubicBezTo>
                    <a:pt x="12" y="32"/>
                    <a:pt x="18" y="33"/>
                    <a:pt x="25" y="34"/>
                  </a:cubicBezTo>
                  <a:cubicBezTo>
                    <a:pt x="31" y="35"/>
                    <a:pt x="41" y="36"/>
                    <a:pt x="41" y="49"/>
                  </a:cubicBezTo>
                  <a:cubicBezTo>
                    <a:pt x="41" y="62"/>
                    <a:pt x="29" y="65"/>
                    <a:pt x="21" y="65"/>
                  </a:cubicBezTo>
                  <a:cubicBezTo>
                    <a:pt x="13" y="65"/>
                    <a:pt x="8" y="64"/>
                    <a:pt x="4" y="6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93" name="Google Shape;593;p22"/>
            <p:cNvCxnSpPr/>
            <p:nvPr/>
          </p:nvCxnSpPr>
          <p:spPr>
            <a:xfrm rot="10800000">
              <a:off x="8204228" y="666350"/>
              <a:ext cx="0" cy="24600"/>
            </a:xfrm>
            <a:prstGeom prst="straightConnector1">
              <a:avLst/>
            </a:prstGeom>
            <a:noFill/>
            <a:ln w="19050" cap="rnd" cmpd="sng">
              <a:solidFill>
                <a:schemeClr val="dk1"/>
              </a:solidFill>
              <a:prstDash val="solid"/>
              <a:round/>
              <a:headEnd type="none" w="sm" len="sm"/>
              <a:tailEnd type="none" w="sm" len="sm"/>
            </a:ln>
          </p:spPr>
        </p:cxnSp>
        <p:cxnSp>
          <p:nvCxnSpPr>
            <p:cNvPr id="594" name="Google Shape;594;p22"/>
            <p:cNvCxnSpPr/>
            <p:nvPr/>
          </p:nvCxnSpPr>
          <p:spPr>
            <a:xfrm rot="10800000">
              <a:off x="8204228" y="822863"/>
              <a:ext cx="0" cy="24600"/>
            </a:xfrm>
            <a:prstGeom prst="straightConnector1">
              <a:avLst/>
            </a:prstGeom>
            <a:noFill/>
            <a:ln w="19050" cap="rnd" cmpd="sng">
              <a:solidFill>
                <a:schemeClr val="dk1"/>
              </a:solidFill>
              <a:prstDash val="solid"/>
              <a:round/>
              <a:headEnd type="none" w="sm" len="sm"/>
              <a:tailEnd type="none" w="sm" len="sm"/>
            </a:ln>
          </p:spPr>
        </p:cxnSp>
      </p:grpSp>
      <p:grpSp>
        <p:nvGrpSpPr>
          <p:cNvPr id="595" name="Google Shape;595;p22"/>
          <p:cNvGrpSpPr/>
          <p:nvPr/>
        </p:nvGrpSpPr>
        <p:grpSpPr>
          <a:xfrm>
            <a:off x="965283" y="4012685"/>
            <a:ext cx="201692" cy="285814"/>
            <a:chOff x="981967" y="3299160"/>
            <a:chExt cx="204909" cy="290373"/>
          </a:xfrm>
        </p:grpSpPr>
        <p:sp>
          <p:nvSpPr>
            <p:cNvPr id="596" name="Google Shape;596;p22"/>
            <p:cNvSpPr/>
            <p:nvPr/>
          </p:nvSpPr>
          <p:spPr>
            <a:xfrm>
              <a:off x="1117887" y="3327991"/>
              <a:ext cx="8238" cy="2059"/>
            </a:xfrm>
            <a:custGeom>
              <a:avLst/>
              <a:gdLst/>
              <a:ahLst/>
              <a:cxnLst/>
              <a:rect l="l" t="t" r="r" b="b"/>
              <a:pathLst>
                <a:path w="4" h="1" extrusionOk="0">
                  <a:moveTo>
                    <a:pt x="0" y="1"/>
                  </a:moveTo>
                  <a:cubicBezTo>
                    <a:pt x="2" y="0"/>
                    <a:pt x="2" y="1"/>
                    <a:pt x="4" y="1"/>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97" name="Google Shape;597;p22"/>
            <p:cNvSpPr/>
            <p:nvPr/>
          </p:nvSpPr>
          <p:spPr>
            <a:xfrm>
              <a:off x="1072580" y="3332110"/>
              <a:ext cx="26772" cy="10297"/>
            </a:xfrm>
            <a:custGeom>
              <a:avLst/>
              <a:gdLst/>
              <a:ahLst/>
              <a:cxnLst/>
              <a:rect l="l" t="t" r="r" b="b"/>
              <a:pathLst>
                <a:path w="13" h="5" extrusionOk="0">
                  <a:moveTo>
                    <a:pt x="0" y="5"/>
                  </a:moveTo>
                  <a:cubicBezTo>
                    <a:pt x="4" y="3"/>
                    <a:pt x="8" y="1"/>
                    <a:pt x="13"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598" name="Google Shape;598;p22"/>
            <p:cNvSpPr/>
            <p:nvPr/>
          </p:nvSpPr>
          <p:spPr>
            <a:xfrm>
              <a:off x="1014917" y="3358882"/>
              <a:ext cx="35010" cy="55603"/>
            </a:xfrm>
            <a:custGeom>
              <a:avLst/>
              <a:gdLst/>
              <a:ahLst/>
              <a:cxnLst/>
              <a:rect l="l" t="t" r="r" b="b"/>
              <a:pathLst>
                <a:path w="17" h="27" extrusionOk="0">
                  <a:moveTo>
                    <a:pt x="0" y="27"/>
                  </a:moveTo>
                  <a:cubicBezTo>
                    <a:pt x="3" y="16"/>
                    <a:pt x="9" y="7"/>
                    <a:pt x="17"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99" name="Google Shape;599;p22"/>
            <p:cNvCxnSpPr/>
            <p:nvPr/>
          </p:nvCxnSpPr>
          <p:spPr>
            <a:xfrm>
              <a:off x="1014917" y="3474208"/>
              <a:ext cx="0" cy="0"/>
            </a:xfrm>
            <a:prstGeom prst="straightConnector1">
              <a:avLst/>
            </a:prstGeom>
            <a:noFill/>
            <a:ln w="19050" cap="rnd" cmpd="sng">
              <a:solidFill>
                <a:schemeClr val="dk1"/>
              </a:solidFill>
              <a:prstDash val="solid"/>
              <a:round/>
              <a:headEnd type="none" w="sm" len="sm"/>
              <a:tailEnd type="none" w="sm" len="sm"/>
            </a:ln>
          </p:spPr>
        </p:cxnSp>
        <p:sp>
          <p:nvSpPr>
            <p:cNvPr id="600" name="Google Shape;600;p22"/>
            <p:cNvSpPr/>
            <p:nvPr/>
          </p:nvSpPr>
          <p:spPr>
            <a:xfrm>
              <a:off x="1025214" y="3500979"/>
              <a:ext cx="14416" cy="18534"/>
            </a:xfrm>
            <a:custGeom>
              <a:avLst/>
              <a:gdLst/>
              <a:ahLst/>
              <a:cxnLst/>
              <a:rect l="l" t="t" r="r" b="b"/>
              <a:pathLst>
                <a:path w="7" h="9" extrusionOk="0">
                  <a:moveTo>
                    <a:pt x="7" y="9"/>
                  </a:moveTo>
                  <a:cubicBezTo>
                    <a:pt x="4" y="6"/>
                    <a:pt x="2" y="3"/>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01" name="Google Shape;601;p22"/>
            <p:cNvSpPr/>
            <p:nvPr/>
          </p:nvSpPr>
          <p:spPr>
            <a:xfrm>
              <a:off x="1054046" y="3535989"/>
              <a:ext cx="41188" cy="20594"/>
            </a:xfrm>
            <a:custGeom>
              <a:avLst/>
              <a:gdLst/>
              <a:ahLst/>
              <a:cxnLst/>
              <a:rect l="l" t="t" r="r" b="b"/>
              <a:pathLst>
                <a:path w="20" h="10" extrusionOk="0">
                  <a:moveTo>
                    <a:pt x="20" y="10"/>
                  </a:moveTo>
                  <a:cubicBezTo>
                    <a:pt x="13" y="8"/>
                    <a:pt x="6" y="4"/>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02" name="Google Shape;602;p22"/>
            <p:cNvSpPr/>
            <p:nvPr/>
          </p:nvSpPr>
          <p:spPr>
            <a:xfrm>
              <a:off x="1111708" y="3558642"/>
              <a:ext cx="14416" cy="2059"/>
            </a:xfrm>
            <a:custGeom>
              <a:avLst/>
              <a:gdLst/>
              <a:ahLst/>
              <a:cxnLst/>
              <a:rect l="l" t="t" r="r" b="b"/>
              <a:pathLst>
                <a:path w="7" h="1" extrusionOk="0">
                  <a:moveTo>
                    <a:pt x="7" y="1"/>
                  </a:moveTo>
                  <a:cubicBezTo>
                    <a:pt x="5" y="1"/>
                    <a:pt x="2" y="1"/>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03" name="Google Shape;603;p22"/>
            <p:cNvSpPr/>
            <p:nvPr/>
          </p:nvSpPr>
          <p:spPr>
            <a:xfrm>
              <a:off x="1126124" y="3299160"/>
              <a:ext cx="60752" cy="59722"/>
            </a:xfrm>
            <a:custGeom>
              <a:avLst/>
              <a:gdLst/>
              <a:ahLst/>
              <a:cxnLst/>
              <a:rect l="l" t="t" r="r" b="b"/>
              <a:pathLst>
                <a:path w="29" h="29" extrusionOk="0">
                  <a:moveTo>
                    <a:pt x="29" y="25"/>
                  </a:moveTo>
                  <a:cubicBezTo>
                    <a:pt x="29" y="27"/>
                    <a:pt x="27" y="29"/>
                    <a:pt x="25" y="29"/>
                  </a:cubicBezTo>
                  <a:cubicBezTo>
                    <a:pt x="4" y="29"/>
                    <a:pt x="4" y="29"/>
                    <a:pt x="4" y="29"/>
                  </a:cubicBezTo>
                  <a:cubicBezTo>
                    <a:pt x="2" y="29"/>
                    <a:pt x="0" y="27"/>
                    <a:pt x="0" y="25"/>
                  </a:cubicBezTo>
                  <a:cubicBezTo>
                    <a:pt x="0" y="5"/>
                    <a:pt x="0" y="5"/>
                    <a:pt x="0" y="5"/>
                  </a:cubicBezTo>
                  <a:cubicBezTo>
                    <a:pt x="0" y="2"/>
                    <a:pt x="2" y="0"/>
                    <a:pt x="4" y="0"/>
                  </a:cubicBezTo>
                  <a:cubicBezTo>
                    <a:pt x="25" y="0"/>
                    <a:pt x="25" y="0"/>
                    <a:pt x="25" y="0"/>
                  </a:cubicBezTo>
                  <a:cubicBezTo>
                    <a:pt x="27" y="0"/>
                    <a:pt x="29" y="2"/>
                    <a:pt x="29" y="5"/>
                  </a:cubicBezTo>
                  <a:lnTo>
                    <a:pt x="29" y="25"/>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04" name="Google Shape;604;p22"/>
            <p:cNvSpPr/>
            <p:nvPr/>
          </p:nvSpPr>
          <p:spPr>
            <a:xfrm>
              <a:off x="1126124" y="3531870"/>
              <a:ext cx="60752" cy="57663"/>
            </a:xfrm>
            <a:custGeom>
              <a:avLst/>
              <a:gdLst/>
              <a:ahLst/>
              <a:cxnLst/>
              <a:rect l="l" t="t" r="r" b="b"/>
              <a:pathLst>
                <a:path w="29" h="28" extrusionOk="0">
                  <a:moveTo>
                    <a:pt x="29" y="24"/>
                  </a:moveTo>
                  <a:cubicBezTo>
                    <a:pt x="29" y="26"/>
                    <a:pt x="27" y="28"/>
                    <a:pt x="25" y="28"/>
                  </a:cubicBezTo>
                  <a:cubicBezTo>
                    <a:pt x="4" y="28"/>
                    <a:pt x="4" y="28"/>
                    <a:pt x="4" y="28"/>
                  </a:cubicBezTo>
                  <a:cubicBezTo>
                    <a:pt x="2" y="28"/>
                    <a:pt x="0" y="26"/>
                    <a:pt x="0" y="24"/>
                  </a:cubicBezTo>
                  <a:cubicBezTo>
                    <a:pt x="0" y="4"/>
                    <a:pt x="0" y="4"/>
                    <a:pt x="0" y="4"/>
                  </a:cubicBezTo>
                  <a:cubicBezTo>
                    <a:pt x="0" y="1"/>
                    <a:pt x="2" y="0"/>
                    <a:pt x="4" y="0"/>
                  </a:cubicBezTo>
                  <a:cubicBezTo>
                    <a:pt x="25" y="0"/>
                    <a:pt x="25" y="0"/>
                    <a:pt x="25" y="0"/>
                  </a:cubicBezTo>
                  <a:cubicBezTo>
                    <a:pt x="27" y="0"/>
                    <a:pt x="29" y="1"/>
                    <a:pt x="29" y="4"/>
                  </a:cubicBezTo>
                  <a:lnTo>
                    <a:pt x="29" y="24"/>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05" name="Google Shape;605;p22"/>
            <p:cNvSpPr/>
            <p:nvPr/>
          </p:nvSpPr>
          <p:spPr>
            <a:xfrm>
              <a:off x="981967" y="3414485"/>
              <a:ext cx="59722" cy="59722"/>
            </a:xfrm>
            <a:custGeom>
              <a:avLst/>
              <a:gdLst/>
              <a:ahLst/>
              <a:cxnLst/>
              <a:rect l="l" t="t" r="r" b="b"/>
              <a:pathLst>
                <a:path w="29" h="29" extrusionOk="0">
                  <a:moveTo>
                    <a:pt x="29" y="25"/>
                  </a:moveTo>
                  <a:cubicBezTo>
                    <a:pt x="29" y="27"/>
                    <a:pt x="27" y="29"/>
                    <a:pt x="24" y="29"/>
                  </a:cubicBezTo>
                  <a:cubicBezTo>
                    <a:pt x="4" y="29"/>
                    <a:pt x="4" y="29"/>
                    <a:pt x="4" y="29"/>
                  </a:cubicBezTo>
                  <a:cubicBezTo>
                    <a:pt x="2" y="29"/>
                    <a:pt x="0" y="27"/>
                    <a:pt x="0" y="25"/>
                  </a:cubicBezTo>
                  <a:cubicBezTo>
                    <a:pt x="0" y="5"/>
                    <a:pt x="0" y="5"/>
                    <a:pt x="0" y="5"/>
                  </a:cubicBezTo>
                  <a:cubicBezTo>
                    <a:pt x="0" y="2"/>
                    <a:pt x="2" y="0"/>
                    <a:pt x="4" y="0"/>
                  </a:cubicBezTo>
                  <a:cubicBezTo>
                    <a:pt x="24" y="0"/>
                    <a:pt x="24" y="0"/>
                    <a:pt x="24" y="0"/>
                  </a:cubicBezTo>
                  <a:cubicBezTo>
                    <a:pt x="27" y="0"/>
                    <a:pt x="29" y="2"/>
                    <a:pt x="29" y="5"/>
                  </a:cubicBezTo>
                  <a:lnTo>
                    <a:pt x="29" y="25"/>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06" name="Google Shape;606;p22"/>
            <p:cNvCxnSpPr/>
            <p:nvPr/>
          </p:nvCxnSpPr>
          <p:spPr>
            <a:xfrm>
              <a:off x="1010799" y="3474208"/>
              <a:ext cx="0" cy="72000"/>
            </a:xfrm>
            <a:prstGeom prst="straightConnector1">
              <a:avLst/>
            </a:prstGeom>
            <a:noFill/>
            <a:ln w="19050" cap="rnd" cmpd="sng">
              <a:solidFill>
                <a:schemeClr val="dk1"/>
              </a:solidFill>
              <a:prstDash val="solid"/>
              <a:round/>
              <a:headEnd type="none" w="sm" len="sm"/>
              <a:tailEnd type="none" w="sm" len="sm"/>
            </a:ln>
          </p:spPr>
        </p:cxnSp>
        <p:cxnSp>
          <p:nvCxnSpPr>
            <p:cNvPr id="607" name="Google Shape;607;p22"/>
            <p:cNvCxnSpPr/>
            <p:nvPr/>
          </p:nvCxnSpPr>
          <p:spPr>
            <a:xfrm>
              <a:off x="1010799" y="3344466"/>
              <a:ext cx="0" cy="69900"/>
            </a:xfrm>
            <a:prstGeom prst="straightConnector1">
              <a:avLst/>
            </a:prstGeom>
            <a:noFill/>
            <a:ln w="19050" cap="rnd" cmpd="sng">
              <a:solidFill>
                <a:schemeClr val="dk1"/>
              </a:solidFill>
              <a:prstDash val="solid"/>
              <a:round/>
              <a:headEnd type="none" w="sm" len="sm"/>
              <a:tailEnd type="none" w="sm" len="sm"/>
            </a:ln>
          </p:spPr>
        </p:cxnSp>
        <p:sp>
          <p:nvSpPr>
            <p:cNvPr id="608" name="Google Shape;608;p22"/>
            <p:cNvSpPr/>
            <p:nvPr/>
          </p:nvSpPr>
          <p:spPr>
            <a:xfrm>
              <a:off x="990205" y="3301219"/>
              <a:ext cx="41100" cy="43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09" name="Google Shape;609;p22"/>
            <p:cNvSpPr/>
            <p:nvPr/>
          </p:nvSpPr>
          <p:spPr>
            <a:xfrm>
              <a:off x="990205" y="3546286"/>
              <a:ext cx="41100" cy="411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610" name="Google Shape;610;p22"/>
          <p:cNvGrpSpPr/>
          <p:nvPr/>
        </p:nvGrpSpPr>
        <p:grpSpPr>
          <a:xfrm>
            <a:off x="1659550" y="4024853"/>
            <a:ext cx="367909" cy="273652"/>
            <a:chOff x="1687307" y="3311516"/>
            <a:chExt cx="373777" cy="278017"/>
          </a:xfrm>
        </p:grpSpPr>
        <p:sp>
          <p:nvSpPr>
            <p:cNvPr id="611" name="Google Shape;611;p22"/>
            <p:cNvSpPr/>
            <p:nvPr/>
          </p:nvSpPr>
          <p:spPr>
            <a:xfrm>
              <a:off x="1707901" y="3315635"/>
              <a:ext cx="349066" cy="253304"/>
            </a:xfrm>
            <a:custGeom>
              <a:avLst/>
              <a:gdLst/>
              <a:ahLst/>
              <a:cxnLst/>
              <a:rect l="l" t="t" r="r" b="b"/>
              <a:pathLst>
                <a:path w="169" h="123" extrusionOk="0">
                  <a:moveTo>
                    <a:pt x="169" y="123"/>
                  </a:moveTo>
                  <a:cubicBezTo>
                    <a:pt x="14" y="123"/>
                    <a:pt x="14" y="123"/>
                    <a:pt x="14" y="123"/>
                  </a:cubicBezTo>
                  <a:cubicBezTo>
                    <a:pt x="6" y="123"/>
                    <a:pt x="0" y="116"/>
                    <a:pt x="0" y="109"/>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12" name="Google Shape;612;p22"/>
            <p:cNvSpPr/>
            <p:nvPr/>
          </p:nvSpPr>
          <p:spPr>
            <a:xfrm>
              <a:off x="1687307" y="3311516"/>
              <a:ext cx="43247" cy="22653"/>
            </a:xfrm>
            <a:custGeom>
              <a:avLst/>
              <a:gdLst/>
              <a:ahLst/>
              <a:cxnLst/>
              <a:rect l="l" t="t" r="r" b="b"/>
              <a:pathLst>
                <a:path w="42" h="22" extrusionOk="0">
                  <a:moveTo>
                    <a:pt x="0" y="22"/>
                  </a:moveTo>
                  <a:lnTo>
                    <a:pt x="20" y="0"/>
                  </a:lnTo>
                  <a:lnTo>
                    <a:pt x="42" y="22"/>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13" name="Google Shape;613;p22"/>
            <p:cNvSpPr/>
            <p:nvPr/>
          </p:nvSpPr>
          <p:spPr>
            <a:xfrm>
              <a:off x="2038431" y="3546286"/>
              <a:ext cx="22653" cy="43247"/>
            </a:xfrm>
            <a:custGeom>
              <a:avLst/>
              <a:gdLst/>
              <a:ahLst/>
              <a:cxnLst/>
              <a:rect l="l" t="t" r="r" b="b"/>
              <a:pathLst>
                <a:path w="22" h="42" extrusionOk="0">
                  <a:moveTo>
                    <a:pt x="0" y="0"/>
                  </a:moveTo>
                  <a:lnTo>
                    <a:pt x="22" y="22"/>
                  </a:lnTo>
                  <a:lnTo>
                    <a:pt x="0" y="42"/>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14" name="Google Shape;614;p22"/>
            <p:cNvCxnSpPr/>
            <p:nvPr/>
          </p:nvCxnSpPr>
          <p:spPr>
            <a:xfrm rot="10800000" flipH="1">
              <a:off x="1740851" y="3470152"/>
              <a:ext cx="62700" cy="57600"/>
            </a:xfrm>
            <a:prstGeom prst="straightConnector1">
              <a:avLst/>
            </a:prstGeom>
            <a:noFill/>
            <a:ln w="19050" cap="rnd" cmpd="sng">
              <a:solidFill>
                <a:schemeClr val="dk1"/>
              </a:solidFill>
              <a:prstDash val="solid"/>
              <a:round/>
              <a:headEnd type="none" w="sm" len="sm"/>
              <a:tailEnd type="none" w="sm" len="sm"/>
            </a:ln>
          </p:spPr>
        </p:cxnSp>
        <p:sp>
          <p:nvSpPr>
            <p:cNvPr id="615" name="Google Shape;615;p22"/>
            <p:cNvSpPr/>
            <p:nvPr/>
          </p:nvSpPr>
          <p:spPr>
            <a:xfrm>
              <a:off x="1797483" y="3439198"/>
              <a:ext cx="35010" cy="35010"/>
            </a:xfrm>
            <a:custGeom>
              <a:avLst/>
              <a:gdLst/>
              <a:ahLst/>
              <a:cxnLst/>
              <a:rect l="l" t="t" r="r" b="b"/>
              <a:pathLst>
                <a:path w="17" h="17" extrusionOk="0">
                  <a:moveTo>
                    <a:pt x="16" y="6"/>
                  </a:moveTo>
                  <a:cubicBezTo>
                    <a:pt x="17" y="10"/>
                    <a:pt x="15" y="14"/>
                    <a:pt x="11" y="16"/>
                  </a:cubicBezTo>
                  <a:cubicBezTo>
                    <a:pt x="7" y="17"/>
                    <a:pt x="3" y="15"/>
                    <a:pt x="1" y="11"/>
                  </a:cubicBezTo>
                  <a:cubicBezTo>
                    <a:pt x="0" y="7"/>
                    <a:pt x="2" y="3"/>
                    <a:pt x="6" y="1"/>
                  </a:cubicBezTo>
                  <a:cubicBezTo>
                    <a:pt x="10" y="0"/>
                    <a:pt x="14" y="2"/>
                    <a:pt x="16" y="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16" name="Google Shape;616;p22"/>
            <p:cNvSpPr/>
            <p:nvPr/>
          </p:nvSpPr>
          <p:spPr>
            <a:xfrm>
              <a:off x="1863384" y="3494801"/>
              <a:ext cx="35010" cy="37069"/>
            </a:xfrm>
            <a:custGeom>
              <a:avLst/>
              <a:gdLst/>
              <a:ahLst/>
              <a:cxnLst/>
              <a:rect l="l" t="t" r="r" b="b"/>
              <a:pathLst>
                <a:path w="17" h="18" extrusionOk="0">
                  <a:moveTo>
                    <a:pt x="16" y="6"/>
                  </a:moveTo>
                  <a:cubicBezTo>
                    <a:pt x="17" y="10"/>
                    <a:pt x="15" y="15"/>
                    <a:pt x="11" y="16"/>
                  </a:cubicBezTo>
                  <a:cubicBezTo>
                    <a:pt x="7" y="18"/>
                    <a:pt x="3" y="16"/>
                    <a:pt x="1" y="12"/>
                  </a:cubicBezTo>
                  <a:cubicBezTo>
                    <a:pt x="0" y="8"/>
                    <a:pt x="2" y="3"/>
                    <a:pt x="6" y="2"/>
                  </a:cubicBezTo>
                  <a:cubicBezTo>
                    <a:pt x="10" y="0"/>
                    <a:pt x="14" y="2"/>
                    <a:pt x="16" y="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17" name="Google Shape;617;p22"/>
            <p:cNvSpPr/>
            <p:nvPr/>
          </p:nvSpPr>
          <p:spPr>
            <a:xfrm>
              <a:off x="1931343" y="3369179"/>
              <a:ext cx="35010" cy="35010"/>
            </a:xfrm>
            <a:custGeom>
              <a:avLst/>
              <a:gdLst/>
              <a:ahLst/>
              <a:cxnLst/>
              <a:rect l="l" t="t" r="r" b="b"/>
              <a:pathLst>
                <a:path w="17" h="17" extrusionOk="0">
                  <a:moveTo>
                    <a:pt x="15" y="6"/>
                  </a:moveTo>
                  <a:cubicBezTo>
                    <a:pt x="17" y="10"/>
                    <a:pt x="15" y="15"/>
                    <a:pt x="11" y="16"/>
                  </a:cubicBezTo>
                  <a:cubicBezTo>
                    <a:pt x="7" y="17"/>
                    <a:pt x="3" y="15"/>
                    <a:pt x="1" y="11"/>
                  </a:cubicBezTo>
                  <a:cubicBezTo>
                    <a:pt x="0" y="7"/>
                    <a:pt x="2" y="3"/>
                    <a:pt x="6" y="2"/>
                  </a:cubicBezTo>
                  <a:cubicBezTo>
                    <a:pt x="10" y="0"/>
                    <a:pt x="14" y="2"/>
                    <a:pt x="15" y="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18" name="Google Shape;618;p22"/>
            <p:cNvSpPr/>
            <p:nvPr/>
          </p:nvSpPr>
          <p:spPr>
            <a:xfrm>
              <a:off x="1989006" y="3416545"/>
              <a:ext cx="37069" cy="37069"/>
            </a:xfrm>
            <a:custGeom>
              <a:avLst/>
              <a:gdLst/>
              <a:ahLst/>
              <a:cxnLst/>
              <a:rect l="l" t="t" r="r" b="b"/>
              <a:pathLst>
                <a:path w="18" h="18" extrusionOk="0">
                  <a:moveTo>
                    <a:pt x="16" y="6"/>
                  </a:moveTo>
                  <a:cubicBezTo>
                    <a:pt x="18" y="10"/>
                    <a:pt x="16" y="15"/>
                    <a:pt x="12" y="16"/>
                  </a:cubicBezTo>
                  <a:cubicBezTo>
                    <a:pt x="8" y="18"/>
                    <a:pt x="3" y="16"/>
                    <a:pt x="2" y="12"/>
                  </a:cubicBezTo>
                  <a:cubicBezTo>
                    <a:pt x="0" y="8"/>
                    <a:pt x="2" y="3"/>
                    <a:pt x="6" y="2"/>
                  </a:cubicBezTo>
                  <a:cubicBezTo>
                    <a:pt x="10" y="0"/>
                    <a:pt x="15" y="2"/>
                    <a:pt x="16" y="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19" name="Google Shape;619;p22"/>
            <p:cNvCxnSpPr/>
            <p:nvPr/>
          </p:nvCxnSpPr>
          <p:spPr>
            <a:xfrm>
              <a:off x="1828374" y="3463911"/>
              <a:ext cx="37200" cy="41100"/>
            </a:xfrm>
            <a:prstGeom prst="straightConnector1">
              <a:avLst/>
            </a:prstGeom>
            <a:noFill/>
            <a:ln w="19050" cap="rnd" cmpd="sng">
              <a:solidFill>
                <a:schemeClr val="dk1"/>
              </a:solidFill>
              <a:prstDash val="solid"/>
              <a:round/>
              <a:headEnd type="none" w="sm" len="sm"/>
              <a:tailEnd type="none" w="sm" len="sm"/>
            </a:ln>
          </p:spPr>
        </p:cxnSp>
        <p:cxnSp>
          <p:nvCxnSpPr>
            <p:cNvPr id="620" name="Google Shape;620;p22"/>
            <p:cNvCxnSpPr/>
            <p:nvPr/>
          </p:nvCxnSpPr>
          <p:spPr>
            <a:xfrm rot="10800000" flipH="1">
              <a:off x="1890156" y="3400180"/>
              <a:ext cx="47400" cy="100800"/>
            </a:xfrm>
            <a:prstGeom prst="straightConnector1">
              <a:avLst/>
            </a:prstGeom>
            <a:noFill/>
            <a:ln w="19050" cap="rnd" cmpd="sng">
              <a:solidFill>
                <a:schemeClr val="dk1"/>
              </a:solidFill>
              <a:prstDash val="solid"/>
              <a:round/>
              <a:headEnd type="none" w="sm" len="sm"/>
              <a:tailEnd type="none" w="sm" len="sm"/>
            </a:ln>
          </p:spPr>
        </p:cxnSp>
        <p:cxnSp>
          <p:nvCxnSpPr>
            <p:cNvPr id="621" name="Google Shape;621;p22"/>
            <p:cNvCxnSpPr/>
            <p:nvPr/>
          </p:nvCxnSpPr>
          <p:spPr>
            <a:xfrm>
              <a:off x="1960175" y="3398010"/>
              <a:ext cx="35100" cy="26700"/>
            </a:xfrm>
            <a:prstGeom prst="straightConnector1">
              <a:avLst/>
            </a:prstGeom>
            <a:noFill/>
            <a:ln w="19050" cap="rnd" cmpd="sng">
              <a:solidFill>
                <a:schemeClr val="dk1"/>
              </a:solidFill>
              <a:prstDash val="solid"/>
              <a:round/>
              <a:headEnd type="none" w="sm" len="sm"/>
              <a:tailEnd type="none" w="sm" len="sm"/>
            </a:ln>
          </p:spPr>
        </p:cxnSp>
      </p:grpSp>
      <p:grpSp>
        <p:nvGrpSpPr>
          <p:cNvPr id="622" name="Google Shape;622;p22"/>
          <p:cNvGrpSpPr/>
          <p:nvPr/>
        </p:nvGrpSpPr>
        <p:grpSpPr>
          <a:xfrm>
            <a:off x="2417666" y="4075523"/>
            <a:ext cx="401299" cy="222975"/>
            <a:chOff x="2457516" y="3363001"/>
            <a:chExt cx="407700" cy="226532"/>
          </a:xfrm>
        </p:grpSpPr>
        <p:sp>
          <p:nvSpPr>
            <p:cNvPr id="623" name="Google Shape;623;p22"/>
            <p:cNvSpPr/>
            <p:nvPr/>
          </p:nvSpPr>
          <p:spPr>
            <a:xfrm>
              <a:off x="2469873" y="3363001"/>
              <a:ext cx="387164" cy="226532"/>
            </a:xfrm>
            <a:custGeom>
              <a:avLst/>
              <a:gdLst/>
              <a:ahLst/>
              <a:cxnLst/>
              <a:rect l="l" t="t" r="r" b="b"/>
              <a:pathLst>
                <a:path w="376" h="220" extrusionOk="0">
                  <a:moveTo>
                    <a:pt x="0" y="220"/>
                  </a:moveTo>
                  <a:lnTo>
                    <a:pt x="18" y="220"/>
                  </a:lnTo>
                  <a:lnTo>
                    <a:pt x="18" y="158"/>
                  </a:lnTo>
                  <a:lnTo>
                    <a:pt x="56" y="158"/>
                  </a:lnTo>
                  <a:lnTo>
                    <a:pt x="56" y="220"/>
                  </a:lnTo>
                  <a:lnTo>
                    <a:pt x="96" y="220"/>
                  </a:lnTo>
                  <a:lnTo>
                    <a:pt x="96" y="120"/>
                  </a:lnTo>
                  <a:lnTo>
                    <a:pt x="132" y="120"/>
                  </a:lnTo>
                  <a:lnTo>
                    <a:pt x="132" y="220"/>
                  </a:lnTo>
                  <a:lnTo>
                    <a:pt x="172" y="220"/>
                  </a:lnTo>
                  <a:lnTo>
                    <a:pt x="172" y="82"/>
                  </a:lnTo>
                  <a:lnTo>
                    <a:pt x="208" y="82"/>
                  </a:lnTo>
                  <a:lnTo>
                    <a:pt x="208" y="220"/>
                  </a:lnTo>
                  <a:lnTo>
                    <a:pt x="248" y="220"/>
                  </a:lnTo>
                  <a:lnTo>
                    <a:pt x="248" y="38"/>
                  </a:lnTo>
                  <a:lnTo>
                    <a:pt x="286" y="38"/>
                  </a:lnTo>
                  <a:lnTo>
                    <a:pt x="286" y="220"/>
                  </a:lnTo>
                  <a:lnTo>
                    <a:pt x="324" y="220"/>
                  </a:lnTo>
                  <a:lnTo>
                    <a:pt x="324" y="0"/>
                  </a:lnTo>
                  <a:lnTo>
                    <a:pt x="362" y="0"/>
                  </a:lnTo>
                  <a:lnTo>
                    <a:pt x="362" y="220"/>
                  </a:lnTo>
                  <a:lnTo>
                    <a:pt x="376" y="22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24" name="Google Shape;624;p22"/>
            <p:cNvCxnSpPr/>
            <p:nvPr/>
          </p:nvCxnSpPr>
          <p:spPr>
            <a:xfrm>
              <a:off x="2457516" y="3589533"/>
              <a:ext cx="407700" cy="0"/>
            </a:xfrm>
            <a:prstGeom prst="straightConnector1">
              <a:avLst/>
            </a:prstGeom>
            <a:noFill/>
            <a:ln w="19050" cap="rnd" cmpd="sng">
              <a:solidFill>
                <a:schemeClr val="dk1"/>
              </a:solidFill>
              <a:prstDash val="solid"/>
              <a:round/>
              <a:headEnd type="none" w="sm" len="sm"/>
              <a:tailEnd type="none" w="sm" len="sm"/>
            </a:ln>
          </p:spPr>
        </p:cxnSp>
      </p:grpSp>
      <p:grpSp>
        <p:nvGrpSpPr>
          <p:cNvPr id="625" name="Google Shape;625;p22"/>
          <p:cNvGrpSpPr/>
          <p:nvPr/>
        </p:nvGrpSpPr>
        <p:grpSpPr>
          <a:xfrm>
            <a:off x="3205125" y="4024840"/>
            <a:ext cx="385283" cy="249327"/>
            <a:chOff x="3257537" y="3311516"/>
            <a:chExt cx="391428" cy="253304"/>
          </a:xfrm>
        </p:grpSpPr>
        <p:sp>
          <p:nvSpPr>
            <p:cNvPr id="626" name="Google Shape;626;p22"/>
            <p:cNvSpPr/>
            <p:nvPr/>
          </p:nvSpPr>
          <p:spPr>
            <a:xfrm>
              <a:off x="3274062" y="3375357"/>
              <a:ext cx="364511" cy="189463"/>
            </a:xfrm>
            <a:custGeom>
              <a:avLst/>
              <a:gdLst/>
              <a:ahLst/>
              <a:cxnLst/>
              <a:rect l="l" t="t" r="r" b="b"/>
              <a:pathLst>
                <a:path w="354" h="184" extrusionOk="0">
                  <a:moveTo>
                    <a:pt x="0" y="184"/>
                  </a:moveTo>
                  <a:lnTo>
                    <a:pt x="16" y="184"/>
                  </a:lnTo>
                  <a:lnTo>
                    <a:pt x="16" y="150"/>
                  </a:lnTo>
                  <a:lnTo>
                    <a:pt x="52" y="150"/>
                  </a:lnTo>
                  <a:lnTo>
                    <a:pt x="52" y="184"/>
                  </a:lnTo>
                  <a:lnTo>
                    <a:pt x="88" y="184"/>
                  </a:lnTo>
                  <a:lnTo>
                    <a:pt x="88" y="114"/>
                  </a:lnTo>
                  <a:lnTo>
                    <a:pt x="124" y="114"/>
                  </a:lnTo>
                  <a:lnTo>
                    <a:pt x="124" y="184"/>
                  </a:lnTo>
                  <a:lnTo>
                    <a:pt x="160" y="184"/>
                  </a:lnTo>
                  <a:lnTo>
                    <a:pt x="160" y="78"/>
                  </a:lnTo>
                  <a:lnTo>
                    <a:pt x="196" y="78"/>
                  </a:lnTo>
                  <a:lnTo>
                    <a:pt x="196" y="184"/>
                  </a:lnTo>
                  <a:lnTo>
                    <a:pt x="234" y="184"/>
                  </a:lnTo>
                  <a:lnTo>
                    <a:pt x="234" y="36"/>
                  </a:lnTo>
                  <a:lnTo>
                    <a:pt x="268" y="36"/>
                  </a:lnTo>
                  <a:lnTo>
                    <a:pt x="268" y="184"/>
                  </a:lnTo>
                  <a:lnTo>
                    <a:pt x="306" y="184"/>
                  </a:lnTo>
                  <a:lnTo>
                    <a:pt x="306" y="0"/>
                  </a:lnTo>
                  <a:lnTo>
                    <a:pt x="340" y="0"/>
                  </a:lnTo>
                  <a:lnTo>
                    <a:pt x="340" y="184"/>
                  </a:lnTo>
                  <a:lnTo>
                    <a:pt x="354" y="184"/>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27" name="Google Shape;627;p22"/>
            <p:cNvCxnSpPr/>
            <p:nvPr/>
          </p:nvCxnSpPr>
          <p:spPr>
            <a:xfrm>
              <a:off x="3263765" y="3564820"/>
              <a:ext cx="385200" cy="0"/>
            </a:xfrm>
            <a:prstGeom prst="straightConnector1">
              <a:avLst/>
            </a:prstGeom>
            <a:noFill/>
            <a:ln w="19050" cap="rnd" cmpd="sng">
              <a:solidFill>
                <a:schemeClr val="dk1"/>
              </a:solidFill>
              <a:prstDash val="solid"/>
              <a:round/>
              <a:headEnd type="none" w="sm" len="sm"/>
              <a:tailEnd type="none" w="sm" len="sm"/>
            </a:ln>
          </p:spPr>
        </p:cxnSp>
        <p:cxnSp>
          <p:nvCxnSpPr>
            <p:cNvPr id="628" name="Google Shape;628;p22"/>
            <p:cNvCxnSpPr/>
            <p:nvPr/>
          </p:nvCxnSpPr>
          <p:spPr>
            <a:xfrm flipH="1">
              <a:off x="3543701" y="3311516"/>
              <a:ext cx="68100" cy="47400"/>
            </a:xfrm>
            <a:prstGeom prst="straightConnector1">
              <a:avLst/>
            </a:prstGeom>
            <a:noFill/>
            <a:ln w="19050" cap="rnd" cmpd="sng">
              <a:solidFill>
                <a:schemeClr val="dk1"/>
              </a:solidFill>
              <a:prstDash val="solid"/>
              <a:round/>
              <a:headEnd type="none" w="sm" len="sm"/>
              <a:tailEnd type="none" w="sm" len="sm"/>
            </a:ln>
          </p:spPr>
        </p:cxnSp>
        <p:sp>
          <p:nvSpPr>
            <p:cNvPr id="629" name="Google Shape;629;p22"/>
            <p:cNvSpPr/>
            <p:nvPr/>
          </p:nvSpPr>
          <p:spPr>
            <a:xfrm>
              <a:off x="3508832" y="3354763"/>
              <a:ext cx="35010" cy="32950"/>
            </a:xfrm>
            <a:custGeom>
              <a:avLst/>
              <a:gdLst/>
              <a:ahLst/>
              <a:cxnLst/>
              <a:rect l="l" t="t" r="r" b="b"/>
              <a:pathLst>
                <a:path w="17" h="16" extrusionOk="0">
                  <a:moveTo>
                    <a:pt x="2" y="11"/>
                  </a:moveTo>
                  <a:cubicBezTo>
                    <a:pt x="0" y="7"/>
                    <a:pt x="2" y="2"/>
                    <a:pt x="6" y="1"/>
                  </a:cubicBezTo>
                  <a:cubicBezTo>
                    <a:pt x="10" y="0"/>
                    <a:pt x="14" y="2"/>
                    <a:pt x="16" y="5"/>
                  </a:cubicBezTo>
                  <a:cubicBezTo>
                    <a:pt x="17" y="9"/>
                    <a:pt x="15" y="14"/>
                    <a:pt x="11" y="15"/>
                  </a:cubicBezTo>
                  <a:cubicBezTo>
                    <a:pt x="7" y="16"/>
                    <a:pt x="3" y="15"/>
                    <a:pt x="2" y="11"/>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30" name="Google Shape;630;p22"/>
            <p:cNvSpPr/>
            <p:nvPr/>
          </p:nvSpPr>
          <p:spPr>
            <a:xfrm>
              <a:off x="3393506" y="3348585"/>
              <a:ext cx="32950" cy="32950"/>
            </a:xfrm>
            <a:custGeom>
              <a:avLst/>
              <a:gdLst/>
              <a:ahLst/>
              <a:cxnLst/>
              <a:rect l="l" t="t" r="r" b="b"/>
              <a:pathLst>
                <a:path w="16" h="16" extrusionOk="0">
                  <a:moveTo>
                    <a:pt x="1" y="11"/>
                  </a:moveTo>
                  <a:cubicBezTo>
                    <a:pt x="0" y="7"/>
                    <a:pt x="2" y="2"/>
                    <a:pt x="5" y="1"/>
                  </a:cubicBezTo>
                  <a:cubicBezTo>
                    <a:pt x="9" y="0"/>
                    <a:pt x="14" y="2"/>
                    <a:pt x="15" y="5"/>
                  </a:cubicBezTo>
                  <a:cubicBezTo>
                    <a:pt x="16" y="9"/>
                    <a:pt x="15" y="14"/>
                    <a:pt x="11" y="15"/>
                  </a:cubicBezTo>
                  <a:cubicBezTo>
                    <a:pt x="7" y="16"/>
                    <a:pt x="2" y="14"/>
                    <a:pt x="1" y="11"/>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31" name="Google Shape;631;p22"/>
            <p:cNvSpPr/>
            <p:nvPr/>
          </p:nvSpPr>
          <p:spPr>
            <a:xfrm>
              <a:off x="3286418" y="3459792"/>
              <a:ext cx="35010" cy="35010"/>
            </a:xfrm>
            <a:custGeom>
              <a:avLst/>
              <a:gdLst/>
              <a:ahLst/>
              <a:cxnLst/>
              <a:rect l="l" t="t" r="r" b="b"/>
              <a:pathLst>
                <a:path w="17" h="17" extrusionOk="0">
                  <a:moveTo>
                    <a:pt x="1" y="11"/>
                  </a:moveTo>
                  <a:cubicBezTo>
                    <a:pt x="0" y="7"/>
                    <a:pt x="2" y="3"/>
                    <a:pt x="6" y="1"/>
                  </a:cubicBezTo>
                  <a:cubicBezTo>
                    <a:pt x="9" y="0"/>
                    <a:pt x="14" y="2"/>
                    <a:pt x="15" y="6"/>
                  </a:cubicBezTo>
                  <a:cubicBezTo>
                    <a:pt x="17" y="10"/>
                    <a:pt x="15" y="14"/>
                    <a:pt x="11" y="15"/>
                  </a:cubicBezTo>
                  <a:cubicBezTo>
                    <a:pt x="7" y="17"/>
                    <a:pt x="3" y="15"/>
                    <a:pt x="1" y="11"/>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32" name="Google Shape;632;p22"/>
            <p:cNvCxnSpPr/>
            <p:nvPr/>
          </p:nvCxnSpPr>
          <p:spPr>
            <a:xfrm rot="10800000">
              <a:off x="3428432" y="3369098"/>
              <a:ext cx="80400" cy="4200"/>
            </a:xfrm>
            <a:prstGeom prst="straightConnector1">
              <a:avLst/>
            </a:prstGeom>
            <a:noFill/>
            <a:ln w="19050" cap="rnd" cmpd="sng">
              <a:solidFill>
                <a:schemeClr val="dk1"/>
              </a:solidFill>
              <a:prstDash val="solid"/>
              <a:round/>
              <a:headEnd type="none" w="sm" len="sm"/>
              <a:tailEnd type="none" w="sm" len="sm"/>
            </a:ln>
          </p:spPr>
        </p:cxnSp>
        <p:cxnSp>
          <p:nvCxnSpPr>
            <p:cNvPr id="633" name="Google Shape;633;p22"/>
            <p:cNvCxnSpPr/>
            <p:nvPr/>
          </p:nvCxnSpPr>
          <p:spPr>
            <a:xfrm flipH="1">
              <a:off x="3313244" y="3377416"/>
              <a:ext cx="88500" cy="86400"/>
            </a:xfrm>
            <a:prstGeom prst="straightConnector1">
              <a:avLst/>
            </a:prstGeom>
            <a:noFill/>
            <a:ln w="19050" cap="rnd" cmpd="sng">
              <a:solidFill>
                <a:schemeClr val="dk1"/>
              </a:solidFill>
              <a:prstDash val="solid"/>
              <a:round/>
              <a:headEnd type="none" w="sm" len="sm"/>
              <a:tailEnd type="none" w="sm" len="sm"/>
            </a:ln>
          </p:spPr>
        </p:cxnSp>
        <p:cxnSp>
          <p:nvCxnSpPr>
            <p:cNvPr id="634" name="Google Shape;634;p22"/>
            <p:cNvCxnSpPr/>
            <p:nvPr/>
          </p:nvCxnSpPr>
          <p:spPr>
            <a:xfrm rot="10800000">
              <a:off x="3257537" y="3441370"/>
              <a:ext cx="33000" cy="24600"/>
            </a:xfrm>
            <a:prstGeom prst="straightConnector1">
              <a:avLst/>
            </a:prstGeom>
            <a:noFill/>
            <a:ln w="19050" cap="rnd" cmpd="sng">
              <a:solidFill>
                <a:schemeClr val="dk1"/>
              </a:solidFill>
              <a:prstDash val="solid"/>
              <a:round/>
              <a:headEnd type="none" w="sm" len="sm"/>
              <a:tailEnd type="none" w="sm" len="sm"/>
            </a:ln>
          </p:spPr>
        </p:cxnSp>
      </p:grpSp>
      <p:grpSp>
        <p:nvGrpSpPr>
          <p:cNvPr id="635" name="Google Shape;635;p22"/>
          <p:cNvGrpSpPr/>
          <p:nvPr/>
        </p:nvGrpSpPr>
        <p:grpSpPr>
          <a:xfrm>
            <a:off x="4019038" y="4083640"/>
            <a:ext cx="313303" cy="192571"/>
            <a:chOff x="4084430" y="3371238"/>
            <a:chExt cx="318300" cy="195642"/>
          </a:xfrm>
        </p:grpSpPr>
        <p:cxnSp>
          <p:nvCxnSpPr>
            <p:cNvPr id="636" name="Google Shape;636;p22"/>
            <p:cNvCxnSpPr/>
            <p:nvPr/>
          </p:nvCxnSpPr>
          <p:spPr>
            <a:xfrm rot="10800000" flipH="1">
              <a:off x="4094727" y="3463974"/>
              <a:ext cx="47400" cy="57600"/>
            </a:xfrm>
            <a:prstGeom prst="straightConnector1">
              <a:avLst/>
            </a:prstGeom>
            <a:noFill/>
            <a:ln w="19050" cap="rnd" cmpd="sng">
              <a:solidFill>
                <a:schemeClr val="dk1"/>
              </a:solidFill>
              <a:prstDash val="solid"/>
              <a:round/>
              <a:headEnd type="none" w="sm" len="sm"/>
              <a:tailEnd type="none" w="sm" len="sm"/>
            </a:ln>
          </p:spPr>
        </p:cxnSp>
        <p:sp>
          <p:nvSpPr>
            <p:cNvPr id="637" name="Google Shape;637;p22"/>
            <p:cNvSpPr/>
            <p:nvPr/>
          </p:nvSpPr>
          <p:spPr>
            <a:xfrm>
              <a:off x="4135914" y="3430960"/>
              <a:ext cx="39128" cy="39128"/>
            </a:xfrm>
            <a:custGeom>
              <a:avLst/>
              <a:gdLst/>
              <a:ahLst/>
              <a:cxnLst/>
              <a:rect l="l" t="t" r="r" b="b"/>
              <a:pathLst>
                <a:path w="19" h="19" extrusionOk="0">
                  <a:moveTo>
                    <a:pt x="17" y="6"/>
                  </a:moveTo>
                  <a:cubicBezTo>
                    <a:pt x="19" y="11"/>
                    <a:pt x="17" y="16"/>
                    <a:pt x="12" y="17"/>
                  </a:cubicBezTo>
                  <a:cubicBezTo>
                    <a:pt x="8" y="19"/>
                    <a:pt x="3" y="17"/>
                    <a:pt x="1" y="12"/>
                  </a:cubicBezTo>
                  <a:cubicBezTo>
                    <a:pt x="0" y="8"/>
                    <a:pt x="2" y="3"/>
                    <a:pt x="6" y="1"/>
                  </a:cubicBezTo>
                  <a:cubicBezTo>
                    <a:pt x="11" y="0"/>
                    <a:pt x="16" y="2"/>
                    <a:pt x="17" y="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38" name="Google Shape;638;p22"/>
            <p:cNvSpPr/>
            <p:nvPr/>
          </p:nvSpPr>
          <p:spPr>
            <a:xfrm>
              <a:off x="4201815" y="3492742"/>
              <a:ext cx="39128" cy="39128"/>
            </a:xfrm>
            <a:custGeom>
              <a:avLst/>
              <a:gdLst/>
              <a:ahLst/>
              <a:cxnLst/>
              <a:rect l="l" t="t" r="r" b="b"/>
              <a:pathLst>
                <a:path w="19" h="19" extrusionOk="0">
                  <a:moveTo>
                    <a:pt x="17" y="6"/>
                  </a:moveTo>
                  <a:cubicBezTo>
                    <a:pt x="19" y="11"/>
                    <a:pt x="17" y="16"/>
                    <a:pt x="12" y="17"/>
                  </a:cubicBezTo>
                  <a:cubicBezTo>
                    <a:pt x="8" y="19"/>
                    <a:pt x="3" y="17"/>
                    <a:pt x="1" y="12"/>
                  </a:cubicBezTo>
                  <a:cubicBezTo>
                    <a:pt x="0" y="8"/>
                    <a:pt x="2" y="3"/>
                    <a:pt x="6" y="1"/>
                  </a:cubicBezTo>
                  <a:cubicBezTo>
                    <a:pt x="11" y="0"/>
                    <a:pt x="16" y="2"/>
                    <a:pt x="17" y="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39" name="Google Shape;639;p22"/>
            <p:cNvSpPr/>
            <p:nvPr/>
          </p:nvSpPr>
          <p:spPr>
            <a:xfrm>
              <a:off x="4290368" y="3371238"/>
              <a:ext cx="40158" cy="39128"/>
            </a:xfrm>
            <a:custGeom>
              <a:avLst/>
              <a:gdLst/>
              <a:ahLst/>
              <a:cxnLst/>
              <a:rect l="l" t="t" r="r" b="b"/>
              <a:pathLst>
                <a:path w="19" h="19" extrusionOk="0">
                  <a:moveTo>
                    <a:pt x="17" y="7"/>
                  </a:moveTo>
                  <a:cubicBezTo>
                    <a:pt x="19" y="11"/>
                    <a:pt x="16" y="16"/>
                    <a:pt x="12" y="17"/>
                  </a:cubicBezTo>
                  <a:cubicBezTo>
                    <a:pt x="8" y="19"/>
                    <a:pt x="3" y="17"/>
                    <a:pt x="1" y="12"/>
                  </a:cubicBezTo>
                  <a:cubicBezTo>
                    <a:pt x="0" y="8"/>
                    <a:pt x="2" y="3"/>
                    <a:pt x="6" y="2"/>
                  </a:cubicBezTo>
                  <a:cubicBezTo>
                    <a:pt x="11" y="0"/>
                    <a:pt x="15" y="2"/>
                    <a:pt x="17" y="7"/>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40" name="Google Shape;640;p22"/>
            <p:cNvSpPr/>
            <p:nvPr/>
          </p:nvSpPr>
          <p:spPr>
            <a:xfrm>
              <a:off x="4355239" y="3422723"/>
              <a:ext cx="39128" cy="39128"/>
            </a:xfrm>
            <a:custGeom>
              <a:avLst/>
              <a:gdLst/>
              <a:ahLst/>
              <a:cxnLst/>
              <a:rect l="l" t="t" r="r" b="b"/>
              <a:pathLst>
                <a:path w="19" h="19" extrusionOk="0">
                  <a:moveTo>
                    <a:pt x="17" y="7"/>
                  </a:moveTo>
                  <a:cubicBezTo>
                    <a:pt x="19" y="11"/>
                    <a:pt x="17" y="16"/>
                    <a:pt x="12" y="18"/>
                  </a:cubicBezTo>
                  <a:cubicBezTo>
                    <a:pt x="8" y="19"/>
                    <a:pt x="3" y="17"/>
                    <a:pt x="2" y="13"/>
                  </a:cubicBezTo>
                  <a:cubicBezTo>
                    <a:pt x="0" y="9"/>
                    <a:pt x="2" y="4"/>
                    <a:pt x="7" y="2"/>
                  </a:cubicBezTo>
                  <a:cubicBezTo>
                    <a:pt x="11" y="0"/>
                    <a:pt x="16" y="3"/>
                    <a:pt x="17" y="7"/>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41" name="Google Shape;641;p22"/>
            <p:cNvCxnSpPr/>
            <p:nvPr/>
          </p:nvCxnSpPr>
          <p:spPr>
            <a:xfrm>
              <a:off x="4170924" y="3457732"/>
              <a:ext cx="33000" cy="43200"/>
            </a:xfrm>
            <a:prstGeom prst="straightConnector1">
              <a:avLst/>
            </a:prstGeom>
            <a:noFill/>
            <a:ln w="19050" cap="rnd" cmpd="sng">
              <a:solidFill>
                <a:schemeClr val="dk1"/>
              </a:solidFill>
              <a:prstDash val="solid"/>
              <a:round/>
              <a:headEnd type="none" w="sm" len="sm"/>
              <a:tailEnd type="none" w="sm" len="sm"/>
            </a:ln>
          </p:spPr>
        </p:cxnSp>
        <p:cxnSp>
          <p:nvCxnSpPr>
            <p:cNvPr id="642" name="Google Shape;642;p22"/>
            <p:cNvCxnSpPr/>
            <p:nvPr/>
          </p:nvCxnSpPr>
          <p:spPr>
            <a:xfrm rot="10800000" flipH="1">
              <a:off x="4230646" y="3404120"/>
              <a:ext cx="68100" cy="94800"/>
            </a:xfrm>
            <a:prstGeom prst="straightConnector1">
              <a:avLst/>
            </a:prstGeom>
            <a:noFill/>
            <a:ln w="19050" cap="rnd" cmpd="sng">
              <a:solidFill>
                <a:schemeClr val="dk1"/>
              </a:solidFill>
              <a:prstDash val="solid"/>
              <a:round/>
              <a:headEnd type="none" w="sm" len="sm"/>
              <a:tailEnd type="none" w="sm" len="sm"/>
            </a:ln>
          </p:spPr>
        </p:cxnSp>
        <p:cxnSp>
          <p:nvCxnSpPr>
            <p:cNvPr id="643" name="Google Shape;643;p22"/>
            <p:cNvCxnSpPr/>
            <p:nvPr/>
          </p:nvCxnSpPr>
          <p:spPr>
            <a:xfrm>
              <a:off x="4323318" y="3402129"/>
              <a:ext cx="38100" cy="28800"/>
            </a:xfrm>
            <a:prstGeom prst="straightConnector1">
              <a:avLst/>
            </a:prstGeom>
            <a:noFill/>
            <a:ln w="19050" cap="rnd" cmpd="sng">
              <a:solidFill>
                <a:schemeClr val="dk1"/>
              </a:solidFill>
              <a:prstDash val="solid"/>
              <a:round/>
              <a:headEnd type="none" w="sm" len="sm"/>
              <a:tailEnd type="none" w="sm" len="sm"/>
            </a:ln>
          </p:spPr>
        </p:cxnSp>
        <p:cxnSp>
          <p:nvCxnSpPr>
            <p:cNvPr id="644" name="Google Shape;644;p22"/>
            <p:cNvCxnSpPr/>
            <p:nvPr/>
          </p:nvCxnSpPr>
          <p:spPr>
            <a:xfrm>
              <a:off x="4084430" y="3566880"/>
              <a:ext cx="318300" cy="0"/>
            </a:xfrm>
            <a:prstGeom prst="straightConnector1">
              <a:avLst/>
            </a:prstGeom>
            <a:noFill/>
            <a:ln w="19050" cap="rnd" cmpd="sng">
              <a:solidFill>
                <a:schemeClr val="dk1"/>
              </a:solidFill>
              <a:prstDash val="solid"/>
              <a:round/>
              <a:headEnd type="none" w="sm" len="sm"/>
              <a:tailEnd type="none" w="sm" len="sm"/>
            </a:ln>
          </p:spPr>
        </p:cxnSp>
      </p:grpSp>
      <p:grpSp>
        <p:nvGrpSpPr>
          <p:cNvPr id="645" name="Google Shape;645;p22"/>
          <p:cNvGrpSpPr/>
          <p:nvPr/>
        </p:nvGrpSpPr>
        <p:grpSpPr>
          <a:xfrm>
            <a:off x="4786269" y="4034986"/>
            <a:ext cx="333450" cy="263517"/>
            <a:chOff x="4863906" y="3321813"/>
            <a:chExt cx="338769" cy="267720"/>
          </a:xfrm>
        </p:grpSpPr>
        <p:cxnSp>
          <p:nvCxnSpPr>
            <p:cNvPr id="646" name="Google Shape;646;p22"/>
            <p:cNvCxnSpPr/>
            <p:nvPr/>
          </p:nvCxnSpPr>
          <p:spPr>
            <a:xfrm>
              <a:off x="4886560" y="3533930"/>
              <a:ext cx="293400" cy="0"/>
            </a:xfrm>
            <a:prstGeom prst="straightConnector1">
              <a:avLst/>
            </a:prstGeom>
            <a:noFill/>
            <a:ln w="19050" cap="rnd" cmpd="sng">
              <a:solidFill>
                <a:schemeClr val="dk1"/>
              </a:solidFill>
              <a:prstDash val="solid"/>
              <a:round/>
              <a:headEnd type="none" w="sm" len="sm"/>
              <a:tailEnd type="none" w="sm" len="sm"/>
            </a:ln>
          </p:spPr>
        </p:cxnSp>
        <p:sp>
          <p:nvSpPr>
            <p:cNvPr id="647" name="Google Shape;647;p22"/>
            <p:cNvSpPr/>
            <p:nvPr/>
          </p:nvSpPr>
          <p:spPr>
            <a:xfrm>
              <a:off x="4913332" y="3360941"/>
              <a:ext cx="240000" cy="1731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48" name="Google Shape;648;p22"/>
            <p:cNvSpPr/>
            <p:nvPr/>
          </p:nvSpPr>
          <p:spPr>
            <a:xfrm>
              <a:off x="4863906" y="3321813"/>
              <a:ext cx="338769" cy="37069"/>
            </a:xfrm>
            <a:custGeom>
              <a:avLst/>
              <a:gdLst/>
              <a:ahLst/>
              <a:cxnLst/>
              <a:rect l="l" t="t" r="r" b="b"/>
              <a:pathLst>
                <a:path w="164" h="18" extrusionOk="0">
                  <a:moveTo>
                    <a:pt x="164" y="11"/>
                  </a:moveTo>
                  <a:cubicBezTo>
                    <a:pt x="164" y="15"/>
                    <a:pt x="161" y="18"/>
                    <a:pt x="157" y="18"/>
                  </a:cubicBezTo>
                  <a:cubicBezTo>
                    <a:pt x="7" y="18"/>
                    <a:pt x="7" y="18"/>
                    <a:pt x="7" y="18"/>
                  </a:cubicBezTo>
                  <a:cubicBezTo>
                    <a:pt x="3" y="18"/>
                    <a:pt x="0" y="15"/>
                    <a:pt x="0" y="11"/>
                  </a:cubicBezTo>
                  <a:cubicBezTo>
                    <a:pt x="0" y="7"/>
                    <a:pt x="0" y="7"/>
                    <a:pt x="0" y="7"/>
                  </a:cubicBezTo>
                  <a:cubicBezTo>
                    <a:pt x="0" y="3"/>
                    <a:pt x="3" y="0"/>
                    <a:pt x="7" y="0"/>
                  </a:cubicBezTo>
                  <a:cubicBezTo>
                    <a:pt x="157" y="0"/>
                    <a:pt x="157" y="0"/>
                    <a:pt x="157" y="0"/>
                  </a:cubicBezTo>
                  <a:cubicBezTo>
                    <a:pt x="161" y="0"/>
                    <a:pt x="164" y="3"/>
                    <a:pt x="164" y="7"/>
                  </a:cubicBezTo>
                  <a:lnTo>
                    <a:pt x="164" y="11"/>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49" name="Google Shape;649;p22"/>
            <p:cNvCxnSpPr/>
            <p:nvPr/>
          </p:nvCxnSpPr>
          <p:spPr>
            <a:xfrm>
              <a:off x="4982321" y="3589533"/>
              <a:ext cx="102900" cy="0"/>
            </a:xfrm>
            <a:prstGeom prst="straightConnector1">
              <a:avLst/>
            </a:prstGeom>
            <a:noFill/>
            <a:ln w="19050" cap="rnd" cmpd="sng">
              <a:solidFill>
                <a:schemeClr val="dk1"/>
              </a:solidFill>
              <a:prstDash val="solid"/>
              <a:round/>
              <a:headEnd type="none" w="sm" len="sm"/>
              <a:tailEnd type="none" w="sm" len="sm"/>
            </a:ln>
          </p:spPr>
        </p:cxnSp>
        <p:cxnSp>
          <p:nvCxnSpPr>
            <p:cNvPr id="650" name="Google Shape;650;p22"/>
            <p:cNvCxnSpPr/>
            <p:nvPr/>
          </p:nvCxnSpPr>
          <p:spPr>
            <a:xfrm rot="10800000">
              <a:off x="5033806" y="3540033"/>
              <a:ext cx="0" cy="49500"/>
            </a:xfrm>
            <a:prstGeom prst="straightConnector1">
              <a:avLst/>
            </a:prstGeom>
            <a:noFill/>
            <a:ln w="19050" cap="rnd" cmpd="sng">
              <a:solidFill>
                <a:schemeClr val="dk1"/>
              </a:solidFill>
              <a:prstDash val="solid"/>
              <a:round/>
              <a:headEnd type="none" w="sm" len="sm"/>
              <a:tailEnd type="none" w="sm" len="sm"/>
            </a:ln>
          </p:spPr>
        </p:cxnSp>
        <p:sp>
          <p:nvSpPr>
            <p:cNvPr id="651" name="Google Shape;651;p22"/>
            <p:cNvSpPr/>
            <p:nvPr/>
          </p:nvSpPr>
          <p:spPr>
            <a:xfrm>
              <a:off x="4978203" y="3391832"/>
              <a:ext cx="111300" cy="1113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52" name="Google Shape;652;p22"/>
            <p:cNvCxnSpPr/>
            <p:nvPr/>
          </p:nvCxnSpPr>
          <p:spPr>
            <a:xfrm>
              <a:off x="5033806" y="3395951"/>
              <a:ext cx="0" cy="51600"/>
            </a:xfrm>
            <a:prstGeom prst="straightConnector1">
              <a:avLst/>
            </a:prstGeom>
            <a:noFill/>
            <a:ln w="19050" cap="rnd" cmpd="sng">
              <a:solidFill>
                <a:schemeClr val="dk1"/>
              </a:solidFill>
              <a:prstDash val="solid"/>
              <a:round/>
              <a:headEnd type="none" w="sm" len="sm"/>
              <a:tailEnd type="none" w="sm" len="sm"/>
            </a:ln>
          </p:spPr>
        </p:cxnSp>
        <p:cxnSp>
          <p:nvCxnSpPr>
            <p:cNvPr id="653" name="Google Shape;653;p22"/>
            <p:cNvCxnSpPr/>
            <p:nvPr/>
          </p:nvCxnSpPr>
          <p:spPr>
            <a:xfrm rot="10800000" flipH="1">
              <a:off x="5033806" y="3428835"/>
              <a:ext cx="47400" cy="18600"/>
            </a:xfrm>
            <a:prstGeom prst="straightConnector1">
              <a:avLst/>
            </a:prstGeom>
            <a:noFill/>
            <a:ln w="19050" cap="rnd" cmpd="sng">
              <a:solidFill>
                <a:schemeClr val="dk1"/>
              </a:solidFill>
              <a:prstDash val="solid"/>
              <a:round/>
              <a:headEnd type="none" w="sm" len="sm"/>
              <a:tailEnd type="none" w="sm" len="sm"/>
            </a:ln>
          </p:spPr>
        </p:cxnSp>
        <p:cxnSp>
          <p:nvCxnSpPr>
            <p:cNvPr id="654" name="Google Shape;654;p22"/>
            <p:cNvCxnSpPr/>
            <p:nvPr/>
          </p:nvCxnSpPr>
          <p:spPr>
            <a:xfrm flipH="1">
              <a:off x="4998706" y="3447436"/>
              <a:ext cx="35100" cy="43200"/>
            </a:xfrm>
            <a:prstGeom prst="straightConnector1">
              <a:avLst/>
            </a:prstGeom>
            <a:noFill/>
            <a:ln w="19050" cap="rnd" cmpd="sng">
              <a:solidFill>
                <a:schemeClr val="dk1"/>
              </a:solidFill>
              <a:prstDash val="solid"/>
              <a:round/>
              <a:headEnd type="none" w="sm" len="sm"/>
              <a:tailEnd type="none" w="sm" len="sm"/>
            </a:ln>
          </p:spPr>
        </p:cxnSp>
      </p:grpSp>
      <p:grpSp>
        <p:nvGrpSpPr>
          <p:cNvPr id="655" name="Google Shape;655;p22"/>
          <p:cNvGrpSpPr/>
          <p:nvPr/>
        </p:nvGrpSpPr>
        <p:grpSpPr>
          <a:xfrm>
            <a:off x="6376497" y="4020796"/>
            <a:ext cx="261490" cy="277707"/>
            <a:chOff x="6479494" y="3307397"/>
            <a:chExt cx="265661" cy="282136"/>
          </a:xfrm>
        </p:grpSpPr>
        <p:sp>
          <p:nvSpPr>
            <p:cNvPr id="656" name="Google Shape;656;p22"/>
            <p:cNvSpPr/>
            <p:nvPr/>
          </p:nvSpPr>
          <p:spPr>
            <a:xfrm>
              <a:off x="6479494" y="3307397"/>
              <a:ext cx="265661" cy="282136"/>
            </a:xfrm>
            <a:custGeom>
              <a:avLst/>
              <a:gdLst/>
              <a:ahLst/>
              <a:cxnLst/>
              <a:rect l="l" t="t" r="r" b="b"/>
              <a:pathLst>
                <a:path w="129" h="137" extrusionOk="0">
                  <a:moveTo>
                    <a:pt x="129" y="115"/>
                  </a:moveTo>
                  <a:cubicBezTo>
                    <a:pt x="129" y="127"/>
                    <a:pt x="119" y="137"/>
                    <a:pt x="107" y="137"/>
                  </a:cubicBezTo>
                  <a:cubicBezTo>
                    <a:pt x="23" y="137"/>
                    <a:pt x="23" y="137"/>
                    <a:pt x="23" y="137"/>
                  </a:cubicBezTo>
                  <a:cubicBezTo>
                    <a:pt x="10" y="137"/>
                    <a:pt x="0" y="127"/>
                    <a:pt x="0" y="115"/>
                  </a:cubicBezTo>
                  <a:cubicBezTo>
                    <a:pt x="0" y="22"/>
                    <a:pt x="0" y="22"/>
                    <a:pt x="0" y="22"/>
                  </a:cubicBezTo>
                  <a:cubicBezTo>
                    <a:pt x="0" y="10"/>
                    <a:pt x="10" y="0"/>
                    <a:pt x="23" y="0"/>
                  </a:cubicBezTo>
                  <a:cubicBezTo>
                    <a:pt x="107" y="0"/>
                    <a:pt x="107" y="0"/>
                    <a:pt x="107" y="0"/>
                  </a:cubicBezTo>
                  <a:cubicBezTo>
                    <a:pt x="119" y="0"/>
                    <a:pt x="129" y="10"/>
                    <a:pt x="129" y="22"/>
                  </a:cubicBezTo>
                  <a:lnTo>
                    <a:pt x="129" y="115"/>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57" name="Google Shape;657;p22"/>
            <p:cNvCxnSpPr/>
            <p:nvPr/>
          </p:nvCxnSpPr>
          <p:spPr>
            <a:xfrm>
              <a:off x="6483612" y="3410367"/>
              <a:ext cx="257400" cy="0"/>
            </a:xfrm>
            <a:prstGeom prst="straightConnector1">
              <a:avLst/>
            </a:prstGeom>
            <a:noFill/>
            <a:ln w="19050" cap="rnd" cmpd="sng">
              <a:solidFill>
                <a:schemeClr val="dk1"/>
              </a:solidFill>
              <a:prstDash val="solid"/>
              <a:round/>
              <a:headEnd type="none" w="sm" len="sm"/>
              <a:tailEnd type="none" w="sm" len="sm"/>
            </a:ln>
          </p:spPr>
        </p:cxnSp>
        <p:cxnSp>
          <p:nvCxnSpPr>
            <p:cNvPr id="658" name="Google Shape;658;p22"/>
            <p:cNvCxnSpPr/>
            <p:nvPr/>
          </p:nvCxnSpPr>
          <p:spPr>
            <a:xfrm>
              <a:off x="6485672" y="3494801"/>
              <a:ext cx="253200" cy="0"/>
            </a:xfrm>
            <a:prstGeom prst="straightConnector1">
              <a:avLst/>
            </a:prstGeom>
            <a:noFill/>
            <a:ln w="19050" cap="rnd" cmpd="sng">
              <a:solidFill>
                <a:schemeClr val="dk1"/>
              </a:solidFill>
              <a:prstDash val="solid"/>
              <a:round/>
              <a:headEnd type="none" w="sm" len="sm"/>
              <a:tailEnd type="none" w="sm" len="sm"/>
            </a:ln>
          </p:spPr>
        </p:cxnSp>
        <p:cxnSp>
          <p:nvCxnSpPr>
            <p:cNvPr id="659" name="Google Shape;659;p22"/>
            <p:cNvCxnSpPr/>
            <p:nvPr/>
          </p:nvCxnSpPr>
          <p:spPr>
            <a:xfrm>
              <a:off x="6613354" y="3416545"/>
              <a:ext cx="0" cy="166800"/>
            </a:xfrm>
            <a:prstGeom prst="straightConnector1">
              <a:avLst/>
            </a:prstGeom>
            <a:noFill/>
            <a:ln w="19050" cap="rnd" cmpd="sng">
              <a:solidFill>
                <a:schemeClr val="dk1"/>
              </a:solidFill>
              <a:prstDash val="solid"/>
              <a:round/>
              <a:headEnd type="none" w="sm" len="sm"/>
              <a:tailEnd type="none" w="sm" len="sm"/>
            </a:ln>
          </p:spPr>
        </p:cxnSp>
        <p:cxnSp>
          <p:nvCxnSpPr>
            <p:cNvPr id="660" name="Google Shape;660;p22"/>
            <p:cNvCxnSpPr/>
            <p:nvPr/>
          </p:nvCxnSpPr>
          <p:spPr>
            <a:xfrm>
              <a:off x="6524800" y="3453614"/>
              <a:ext cx="51600" cy="0"/>
            </a:xfrm>
            <a:prstGeom prst="straightConnector1">
              <a:avLst/>
            </a:prstGeom>
            <a:noFill/>
            <a:ln w="19050" cap="rnd" cmpd="sng">
              <a:solidFill>
                <a:schemeClr val="dk1"/>
              </a:solidFill>
              <a:prstDash val="solid"/>
              <a:round/>
              <a:headEnd type="none" w="sm" len="sm"/>
              <a:tailEnd type="none" w="sm" len="sm"/>
            </a:ln>
          </p:spPr>
        </p:cxnSp>
        <p:cxnSp>
          <p:nvCxnSpPr>
            <p:cNvPr id="661" name="Google Shape;661;p22"/>
            <p:cNvCxnSpPr/>
            <p:nvPr/>
          </p:nvCxnSpPr>
          <p:spPr>
            <a:xfrm>
              <a:off x="6533038" y="3523633"/>
              <a:ext cx="35100" cy="37200"/>
            </a:xfrm>
            <a:prstGeom prst="straightConnector1">
              <a:avLst/>
            </a:prstGeom>
            <a:noFill/>
            <a:ln w="19050" cap="rnd" cmpd="sng">
              <a:solidFill>
                <a:schemeClr val="dk1"/>
              </a:solidFill>
              <a:prstDash val="solid"/>
              <a:round/>
              <a:headEnd type="none" w="sm" len="sm"/>
              <a:tailEnd type="none" w="sm" len="sm"/>
            </a:ln>
          </p:spPr>
        </p:cxnSp>
        <p:cxnSp>
          <p:nvCxnSpPr>
            <p:cNvPr id="662" name="Google Shape;662;p22"/>
            <p:cNvCxnSpPr/>
            <p:nvPr/>
          </p:nvCxnSpPr>
          <p:spPr>
            <a:xfrm flipH="1">
              <a:off x="6532948" y="3523633"/>
              <a:ext cx="35100" cy="37200"/>
            </a:xfrm>
            <a:prstGeom prst="straightConnector1">
              <a:avLst/>
            </a:prstGeom>
            <a:noFill/>
            <a:ln w="19050" cap="rnd" cmpd="sng">
              <a:solidFill>
                <a:schemeClr val="dk1"/>
              </a:solidFill>
              <a:prstDash val="solid"/>
              <a:round/>
              <a:headEnd type="none" w="sm" len="sm"/>
              <a:tailEnd type="none" w="sm" len="sm"/>
            </a:ln>
          </p:spPr>
        </p:cxnSp>
        <p:cxnSp>
          <p:nvCxnSpPr>
            <p:cNvPr id="663" name="Google Shape;663;p22"/>
            <p:cNvCxnSpPr/>
            <p:nvPr/>
          </p:nvCxnSpPr>
          <p:spPr>
            <a:xfrm>
              <a:off x="6650423" y="3529811"/>
              <a:ext cx="51600" cy="0"/>
            </a:xfrm>
            <a:prstGeom prst="straightConnector1">
              <a:avLst/>
            </a:prstGeom>
            <a:noFill/>
            <a:ln w="19050" cap="rnd" cmpd="sng">
              <a:solidFill>
                <a:schemeClr val="dk1"/>
              </a:solidFill>
              <a:prstDash val="solid"/>
              <a:round/>
              <a:headEnd type="none" w="sm" len="sm"/>
              <a:tailEnd type="none" w="sm" len="sm"/>
            </a:ln>
          </p:spPr>
        </p:cxnSp>
        <p:cxnSp>
          <p:nvCxnSpPr>
            <p:cNvPr id="664" name="Google Shape;664;p22"/>
            <p:cNvCxnSpPr/>
            <p:nvPr/>
          </p:nvCxnSpPr>
          <p:spPr>
            <a:xfrm>
              <a:off x="6650423" y="3554523"/>
              <a:ext cx="51600" cy="0"/>
            </a:xfrm>
            <a:prstGeom prst="straightConnector1">
              <a:avLst/>
            </a:prstGeom>
            <a:noFill/>
            <a:ln w="19050" cap="rnd" cmpd="sng">
              <a:solidFill>
                <a:schemeClr val="dk1"/>
              </a:solidFill>
              <a:prstDash val="solid"/>
              <a:round/>
              <a:headEnd type="none" w="sm" len="sm"/>
              <a:tailEnd type="none" w="sm" len="sm"/>
            </a:ln>
          </p:spPr>
        </p:cxnSp>
        <p:cxnSp>
          <p:nvCxnSpPr>
            <p:cNvPr id="665" name="Google Shape;665;p22"/>
            <p:cNvCxnSpPr/>
            <p:nvPr/>
          </p:nvCxnSpPr>
          <p:spPr>
            <a:xfrm>
              <a:off x="6650423" y="3453614"/>
              <a:ext cx="51600" cy="0"/>
            </a:xfrm>
            <a:prstGeom prst="straightConnector1">
              <a:avLst/>
            </a:prstGeom>
            <a:noFill/>
            <a:ln w="19050" cap="rnd" cmpd="sng">
              <a:solidFill>
                <a:schemeClr val="dk1"/>
              </a:solidFill>
              <a:prstDash val="solid"/>
              <a:round/>
              <a:headEnd type="none" w="sm" len="sm"/>
              <a:tailEnd type="none" w="sm" len="sm"/>
            </a:ln>
          </p:spPr>
        </p:cxnSp>
        <p:cxnSp>
          <p:nvCxnSpPr>
            <p:cNvPr id="666" name="Google Shape;666;p22"/>
            <p:cNvCxnSpPr/>
            <p:nvPr/>
          </p:nvCxnSpPr>
          <p:spPr>
            <a:xfrm>
              <a:off x="6677195" y="3435079"/>
              <a:ext cx="0" cy="35100"/>
            </a:xfrm>
            <a:prstGeom prst="straightConnector1">
              <a:avLst/>
            </a:prstGeom>
            <a:noFill/>
            <a:ln w="19050" cap="rnd" cmpd="sng">
              <a:solidFill>
                <a:schemeClr val="dk1"/>
              </a:solidFill>
              <a:prstDash val="solid"/>
              <a:round/>
              <a:headEnd type="none" w="sm" len="sm"/>
              <a:tailEnd type="none" w="sm" len="sm"/>
            </a:ln>
          </p:spPr>
        </p:cxnSp>
      </p:grpSp>
      <p:grpSp>
        <p:nvGrpSpPr>
          <p:cNvPr id="667" name="Google Shape;667;p22"/>
          <p:cNvGrpSpPr/>
          <p:nvPr/>
        </p:nvGrpSpPr>
        <p:grpSpPr>
          <a:xfrm>
            <a:off x="5564660" y="4034986"/>
            <a:ext cx="332437" cy="263517"/>
            <a:chOff x="5654710" y="3321813"/>
            <a:chExt cx="337739" cy="267720"/>
          </a:xfrm>
        </p:grpSpPr>
        <p:cxnSp>
          <p:nvCxnSpPr>
            <p:cNvPr id="668" name="Google Shape;668;p22"/>
            <p:cNvCxnSpPr/>
            <p:nvPr/>
          </p:nvCxnSpPr>
          <p:spPr>
            <a:xfrm>
              <a:off x="5677363" y="3533930"/>
              <a:ext cx="292500" cy="0"/>
            </a:xfrm>
            <a:prstGeom prst="straightConnector1">
              <a:avLst/>
            </a:prstGeom>
            <a:noFill/>
            <a:ln w="19050" cap="rnd" cmpd="sng">
              <a:solidFill>
                <a:schemeClr val="dk1"/>
              </a:solidFill>
              <a:prstDash val="solid"/>
              <a:round/>
              <a:headEnd type="none" w="sm" len="sm"/>
              <a:tailEnd type="none" w="sm" len="sm"/>
            </a:ln>
          </p:spPr>
        </p:cxnSp>
        <p:sp>
          <p:nvSpPr>
            <p:cNvPr id="669" name="Google Shape;669;p22"/>
            <p:cNvSpPr/>
            <p:nvPr/>
          </p:nvSpPr>
          <p:spPr>
            <a:xfrm>
              <a:off x="5704135" y="3360941"/>
              <a:ext cx="238800" cy="1731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70" name="Google Shape;670;p22"/>
            <p:cNvSpPr/>
            <p:nvPr/>
          </p:nvSpPr>
          <p:spPr>
            <a:xfrm>
              <a:off x="5654710" y="3321813"/>
              <a:ext cx="337739" cy="37069"/>
            </a:xfrm>
            <a:custGeom>
              <a:avLst/>
              <a:gdLst/>
              <a:ahLst/>
              <a:cxnLst/>
              <a:rect l="l" t="t" r="r" b="b"/>
              <a:pathLst>
                <a:path w="164" h="18" extrusionOk="0">
                  <a:moveTo>
                    <a:pt x="164" y="11"/>
                  </a:moveTo>
                  <a:cubicBezTo>
                    <a:pt x="164" y="15"/>
                    <a:pt x="161" y="18"/>
                    <a:pt x="157" y="18"/>
                  </a:cubicBezTo>
                  <a:cubicBezTo>
                    <a:pt x="7" y="18"/>
                    <a:pt x="7" y="18"/>
                    <a:pt x="7" y="18"/>
                  </a:cubicBezTo>
                  <a:cubicBezTo>
                    <a:pt x="3" y="18"/>
                    <a:pt x="0" y="15"/>
                    <a:pt x="0" y="11"/>
                  </a:cubicBezTo>
                  <a:cubicBezTo>
                    <a:pt x="0" y="7"/>
                    <a:pt x="0" y="7"/>
                    <a:pt x="0" y="7"/>
                  </a:cubicBezTo>
                  <a:cubicBezTo>
                    <a:pt x="0" y="3"/>
                    <a:pt x="3" y="0"/>
                    <a:pt x="7" y="0"/>
                  </a:cubicBezTo>
                  <a:cubicBezTo>
                    <a:pt x="157" y="0"/>
                    <a:pt x="157" y="0"/>
                    <a:pt x="157" y="0"/>
                  </a:cubicBezTo>
                  <a:cubicBezTo>
                    <a:pt x="161" y="0"/>
                    <a:pt x="164" y="3"/>
                    <a:pt x="164" y="7"/>
                  </a:cubicBezTo>
                  <a:lnTo>
                    <a:pt x="164" y="11"/>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71" name="Google Shape;671;p22"/>
            <p:cNvCxnSpPr/>
            <p:nvPr/>
          </p:nvCxnSpPr>
          <p:spPr>
            <a:xfrm>
              <a:off x="5770036" y="3589533"/>
              <a:ext cx="105000" cy="0"/>
            </a:xfrm>
            <a:prstGeom prst="straightConnector1">
              <a:avLst/>
            </a:prstGeom>
            <a:noFill/>
            <a:ln w="19050" cap="rnd" cmpd="sng">
              <a:solidFill>
                <a:schemeClr val="dk1"/>
              </a:solidFill>
              <a:prstDash val="solid"/>
              <a:round/>
              <a:headEnd type="none" w="sm" len="sm"/>
              <a:tailEnd type="none" w="sm" len="sm"/>
            </a:ln>
          </p:spPr>
        </p:cxnSp>
        <p:cxnSp>
          <p:nvCxnSpPr>
            <p:cNvPr id="672" name="Google Shape;672;p22"/>
            <p:cNvCxnSpPr/>
            <p:nvPr/>
          </p:nvCxnSpPr>
          <p:spPr>
            <a:xfrm rot="10800000">
              <a:off x="5823580" y="3540033"/>
              <a:ext cx="0" cy="49500"/>
            </a:xfrm>
            <a:prstGeom prst="straightConnector1">
              <a:avLst/>
            </a:prstGeom>
            <a:noFill/>
            <a:ln w="19050" cap="rnd" cmpd="sng">
              <a:solidFill>
                <a:schemeClr val="dk1"/>
              </a:solidFill>
              <a:prstDash val="solid"/>
              <a:round/>
              <a:headEnd type="none" w="sm" len="sm"/>
              <a:tailEnd type="none" w="sm" len="sm"/>
            </a:ln>
          </p:spPr>
        </p:cxnSp>
        <p:sp>
          <p:nvSpPr>
            <p:cNvPr id="673" name="Google Shape;673;p22"/>
            <p:cNvSpPr/>
            <p:nvPr/>
          </p:nvSpPr>
          <p:spPr>
            <a:xfrm>
              <a:off x="5759739" y="3463911"/>
              <a:ext cx="32950" cy="32950"/>
            </a:xfrm>
            <a:custGeom>
              <a:avLst/>
              <a:gdLst/>
              <a:ahLst/>
              <a:cxnLst/>
              <a:rect l="l" t="t" r="r" b="b"/>
              <a:pathLst>
                <a:path w="16" h="16" extrusionOk="0">
                  <a:moveTo>
                    <a:pt x="15" y="5"/>
                  </a:moveTo>
                  <a:cubicBezTo>
                    <a:pt x="16" y="9"/>
                    <a:pt x="14" y="13"/>
                    <a:pt x="11" y="14"/>
                  </a:cubicBezTo>
                  <a:cubicBezTo>
                    <a:pt x="7" y="16"/>
                    <a:pt x="3" y="14"/>
                    <a:pt x="1" y="10"/>
                  </a:cubicBezTo>
                  <a:cubicBezTo>
                    <a:pt x="0" y="6"/>
                    <a:pt x="2" y="2"/>
                    <a:pt x="6" y="1"/>
                  </a:cubicBezTo>
                  <a:cubicBezTo>
                    <a:pt x="9" y="0"/>
                    <a:pt x="13" y="2"/>
                    <a:pt x="15" y="5"/>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74" name="Google Shape;674;p22"/>
            <p:cNvSpPr/>
            <p:nvPr/>
          </p:nvSpPr>
          <p:spPr>
            <a:xfrm>
              <a:off x="5827698" y="3393892"/>
              <a:ext cx="32950" cy="32950"/>
            </a:xfrm>
            <a:custGeom>
              <a:avLst/>
              <a:gdLst/>
              <a:ahLst/>
              <a:cxnLst/>
              <a:rect l="l" t="t" r="r" b="b"/>
              <a:pathLst>
                <a:path w="16" h="16" extrusionOk="0">
                  <a:moveTo>
                    <a:pt x="15" y="5"/>
                  </a:moveTo>
                  <a:cubicBezTo>
                    <a:pt x="16" y="9"/>
                    <a:pt x="14" y="13"/>
                    <a:pt x="11" y="14"/>
                  </a:cubicBezTo>
                  <a:cubicBezTo>
                    <a:pt x="7" y="16"/>
                    <a:pt x="3" y="14"/>
                    <a:pt x="2" y="10"/>
                  </a:cubicBezTo>
                  <a:cubicBezTo>
                    <a:pt x="0" y="7"/>
                    <a:pt x="2" y="3"/>
                    <a:pt x="6" y="1"/>
                  </a:cubicBezTo>
                  <a:cubicBezTo>
                    <a:pt x="9" y="0"/>
                    <a:pt x="14" y="2"/>
                    <a:pt x="15" y="5"/>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75" name="Google Shape;675;p22"/>
            <p:cNvSpPr/>
            <p:nvPr/>
          </p:nvSpPr>
          <p:spPr>
            <a:xfrm>
              <a:off x="5883302" y="3437139"/>
              <a:ext cx="30891" cy="32950"/>
            </a:xfrm>
            <a:custGeom>
              <a:avLst/>
              <a:gdLst/>
              <a:ahLst/>
              <a:cxnLst/>
              <a:rect l="l" t="t" r="r" b="b"/>
              <a:pathLst>
                <a:path w="15" h="16" extrusionOk="0">
                  <a:moveTo>
                    <a:pt x="14" y="6"/>
                  </a:moveTo>
                  <a:cubicBezTo>
                    <a:pt x="15" y="9"/>
                    <a:pt x="14" y="13"/>
                    <a:pt x="10" y="15"/>
                  </a:cubicBezTo>
                  <a:cubicBezTo>
                    <a:pt x="6" y="16"/>
                    <a:pt x="2" y="14"/>
                    <a:pt x="1" y="10"/>
                  </a:cubicBezTo>
                  <a:cubicBezTo>
                    <a:pt x="0" y="7"/>
                    <a:pt x="1" y="3"/>
                    <a:pt x="5" y="1"/>
                  </a:cubicBezTo>
                  <a:cubicBezTo>
                    <a:pt x="9" y="0"/>
                    <a:pt x="13" y="2"/>
                    <a:pt x="14" y="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76" name="Google Shape;676;p22"/>
            <p:cNvCxnSpPr/>
            <p:nvPr/>
          </p:nvCxnSpPr>
          <p:spPr>
            <a:xfrm>
              <a:off x="5732967" y="3449495"/>
              <a:ext cx="28800" cy="20700"/>
            </a:xfrm>
            <a:prstGeom prst="straightConnector1">
              <a:avLst/>
            </a:prstGeom>
            <a:noFill/>
            <a:ln w="19050" cap="rnd" cmpd="sng">
              <a:solidFill>
                <a:schemeClr val="dk1"/>
              </a:solidFill>
              <a:prstDash val="solid"/>
              <a:round/>
              <a:headEnd type="none" w="sm" len="sm"/>
              <a:tailEnd type="none" w="sm" len="sm"/>
            </a:ln>
          </p:spPr>
        </p:cxnSp>
        <p:cxnSp>
          <p:nvCxnSpPr>
            <p:cNvPr id="677" name="Google Shape;677;p22"/>
            <p:cNvCxnSpPr/>
            <p:nvPr/>
          </p:nvCxnSpPr>
          <p:spPr>
            <a:xfrm rot="10800000" flipH="1">
              <a:off x="5784451" y="3420630"/>
              <a:ext cx="51600" cy="47400"/>
            </a:xfrm>
            <a:prstGeom prst="straightConnector1">
              <a:avLst/>
            </a:prstGeom>
            <a:noFill/>
            <a:ln w="19050" cap="rnd" cmpd="sng">
              <a:solidFill>
                <a:schemeClr val="dk1"/>
              </a:solidFill>
              <a:prstDash val="solid"/>
              <a:round/>
              <a:headEnd type="none" w="sm" len="sm"/>
              <a:tailEnd type="none" w="sm" len="sm"/>
            </a:ln>
          </p:spPr>
        </p:cxnSp>
        <p:cxnSp>
          <p:nvCxnSpPr>
            <p:cNvPr id="678" name="Google Shape;678;p22"/>
            <p:cNvCxnSpPr/>
            <p:nvPr/>
          </p:nvCxnSpPr>
          <p:spPr>
            <a:xfrm>
              <a:off x="5856530" y="3418604"/>
              <a:ext cx="30900" cy="24600"/>
            </a:xfrm>
            <a:prstGeom prst="straightConnector1">
              <a:avLst/>
            </a:prstGeom>
            <a:noFill/>
            <a:ln w="19050" cap="rnd" cmpd="sng">
              <a:solidFill>
                <a:schemeClr val="dk1"/>
              </a:solidFill>
              <a:prstDash val="solid"/>
              <a:round/>
              <a:headEnd type="none" w="sm" len="sm"/>
              <a:tailEnd type="none" w="sm" len="sm"/>
            </a:ln>
          </p:spPr>
        </p:cxnSp>
      </p:grpSp>
      <p:grpSp>
        <p:nvGrpSpPr>
          <p:cNvPr id="679" name="Google Shape;679;p22"/>
          <p:cNvGrpSpPr/>
          <p:nvPr/>
        </p:nvGrpSpPr>
        <p:grpSpPr>
          <a:xfrm>
            <a:off x="7178191" y="4037011"/>
            <a:ext cx="215882" cy="261490"/>
            <a:chOff x="7293980" y="3323872"/>
            <a:chExt cx="219325" cy="265661"/>
          </a:xfrm>
        </p:grpSpPr>
        <p:sp>
          <p:nvSpPr>
            <p:cNvPr id="680" name="Google Shape;680;p22"/>
            <p:cNvSpPr/>
            <p:nvPr/>
          </p:nvSpPr>
          <p:spPr>
            <a:xfrm>
              <a:off x="7351643" y="3323872"/>
              <a:ext cx="100910" cy="123563"/>
            </a:xfrm>
            <a:custGeom>
              <a:avLst/>
              <a:gdLst/>
              <a:ahLst/>
              <a:cxnLst/>
              <a:rect l="l" t="t" r="r" b="b"/>
              <a:pathLst>
                <a:path w="49" h="60" extrusionOk="0">
                  <a:moveTo>
                    <a:pt x="25" y="60"/>
                  </a:moveTo>
                  <a:cubicBezTo>
                    <a:pt x="14" y="60"/>
                    <a:pt x="5" y="52"/>
                    <a:pt x="3" y="42"/>
                  </a:cubicBezTo>
                  <a:cubicBezTo>
                    <a:pt x="1" y="31"/>
                    <a:pt x="1" y="31"/>
                    <a:pt x="1" y="31"/>
                  </a:cubicBezTo>
                  <a:cubicBezTo>
                    <a:pt x="0" y="28"/>
                    <a:pt x="0" y="24"/>
                    <a:pt x="1" y="21"/>
                  </a:cubicBezTo>
                  <a:cubicBezTo>
                    <a:pt x="2" y="17"/>
                    <a:pt x="2" y="17"/>
                    <a:pt x="2" y="17"/>
                  </a:cubicBezTo>
                  <a:cubicBezTo>
                    <a:pt x="5" y="7"/>
                    <a:pt x="14" y="0"/>
                    <a:pt x="24" y="0"/>
                  </a:cubicBezTo>
                  <a:cubicBezTo>
                    <a:pt x="26" y="0"/>
                    <a:pt x="26" y="0"/>
                    <a:pt x="26" y="0"/>
                  </a:cubicBezTo>
                  <a:cubicBezTo>
                    <a:pt x="36" y="0"/>
                    <a:pt x="45" y="7"/>
                    <a:pt x="47" y="17"/>
                  </a:cubicBezTo>
                  <a:cubicBezTo>
                    <a:pt x="48" y="21"/>
                    <a:pt x="48" y="21"/>
                    <a:pt x="48" y="21"/>
                  </a:cubicBezTo>
                  <a:cubicBezTo>
                    <a:pt x="49" y="24"/>
                    <a:pt x="49" y="28"/>
                    <a:pt x="49" y="31"/>
                  </a:cubicBezTo>
                  <a:cubicBezTo>
                    <a:pt x="46" y="42"/>
                    <a:pt x="46" y="42"/>
                    <a:pt x="46" y="42"/>
                  </a:cubicBezTo>
                  <a:cubicBezTo>
                    <a:pt x="44" y="52"/>
                    <a:pt x="35" y="60"/>
                    <a:pt x="25" y="6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81" name="Google Shape;681;p22"/>
            <p:cNvSpPr/>
            <p:nvPr/>
          </p:nvSpPr>
          <p:spPr>
            <a:xfrm>
              <a:off x="7374296" y="3476267"/>
              <a:ext cx="57663" cy="86494"/>
            </a:xfrm>
            <a:custGeom>
              <a:avLst/>
              <a:gdLst/>
              <a:ahLst/>
              <a:cxnLst/>
              <a:rect l="l" t="t" r="r" b="b"/>
              <a:pathLst>
                <a:path w="28" h="42" extrusionOk="0">
                  <a:moveTo>
                    <a:pt x="0" y="31"/>
                  </a:moveTo>
                  <a:cubicBezTo>
                    <a:pt x="0" y="32"/>
                    <a:pt x="0" y="33"/>
                    <a:pt x="1" y="33"/>
                  </a:cubicBezTo>
                  <a:cubicBezTo>
                    <a:pt x="12" y="41"/>
                    <a:pt x="12" y="41"/>
                    <a:pt x="12" y="41"/>
                  </a:cubicBezTo>
                  <a:cubicBezTo>
                    <a:pt x="12" y="42"/>
                    <a:pt x="13" y="42"/>
                    <a:pt x="14" y="42"/>
                  </a:cubicBezTo>
                  <a:cubicBezTo>
                    <a:pt x="14" y="42"/>
                    <a:pt x="15" y="42"/>
                    <a:pt x="16" y="41"/>
                  </a:cubicBezTo>
                  <a:cubicBezTo>
                    <a:pt x="27" y="33"/>
                    <a:pt x="27" y="33"/>
                    <a:pt x="27" y="33"/>
                  </a:cubicBezTo>
                  <a:cubicBezTo>
                    <a:pt x="27" y="33"/>
                    <a:pt x="28" y="32"/>
                    <a:pt x="28" y="31"/>
                  </a:cubicBezTo>
                  <a:cubicBezTo>
                    <a:pt x="20" y="0"/>
                    <a:pt x="20" y="0"/>
                    <a:pt x="20" y="0"/>
                  </a:cubicBezTo>
                  <a:cubicBezTo>
                    <a:pt x="8" y="0"/>
                    <a:pt x="8" y="0"/>
                    <a:pt x="8" y="0"/>
                  </a:cubicBezTo>
                  <a:lnTo>
                    <a:pt x="0" y="31"/>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82" name="Google Shape;682;p22"/>
            <p:cNvCxnSpPr/>
            <p:nvPr/>
          </p:nvCxnSpPr>
          <p:spPr>
            <a:xfrm>
              <a:off x="7460790" y="3527751"/>
              <a:ext cx="20700" cy="0"/>
            </a:xfrm>
            <a:prstGeom prst="straightConnector1">
              <a:avLst/>
            </a:prstGeom>
            <a:noFill/>
            <a:ln w="19050" cap="rnd" cmpd="sng">
              <a:solidFill>
                <a:schemeClr val="dk1"/>
              </a:solidFill>
              <a:prstDash val="solid"/>
              <a:round/>
              <a:headEnd type="none" w="sm" len="sm"/>
              <a:tailEnd type="none" w="sm" len="sm"/>
            </a:ln>
          </p:spPr>
        </p:cxnSp>
        <p:sp>
          <p:nvSpPr>
            <p:cNvPr id="683" name="Google Shape;683;p22"/>
            <p:cNvSpPr/>
            <p:nvPr/>
          </p:nvSpPr>
          <p:spPr>
            <a:xfrm>
              <a:off x="7293980" y="3465970"/>
              <a:ext cx="219325" cy="123563"/>
            </a:xfrm>
            <a:custGeom>
              <a:avLst/>
              <a:gdLst/>
              <a:ahLst/>
              <a:cxnLst/>
              <a:rect l="l" t="t" r="r" b="b"/>
              <a:pathLst>
                <a:path w="106" h="60" extrusionOk="0">
                  <a:moveTo>
                    <a:pt x="95" y="13"/>
                  </a:moveTo>
                  <a:cubicBezTo>
                    <a:pt x="65" y="1"/>
                    <a:pt x="65" y="1"/>
                    <a:pt x="65" y="1"/>
                  </a:cubicBezTo>
                  <a:cubicBezTo>
                    <a:pt x="64" y="0"/>
                    <a:pt x="64" y="0"/>
                    <a:pt x="63" y="0"/>
                  </a:cubicBezTo>
                  <a:cubicBezTo>
                    <a:pt x="60" y="5"/>
                    <a:pt x="60" y="5"/>
                    <a:pt x="60" y="5"/>
                  </a:cubicBezTo>
                  <a:cubicBezTo>
                    <a:pt x="46" y="5"/>
                    <a:pt x="46" y="5"/>
                    <a:pt x="46" y="5"/>
                  </a:cubicBezTo>
                  <a:cubicBezTo>
                    <a:pt x="42" y="0"/>
                    <a:pt x="42" y="0"/>
                    <a:pt x="42" y="0"/>
                  </a:cubicBezTo>
                  <a:cubicBezTo>
                    <a:pt x="42" y="0"/>
                    <a:pt x="41" y="0"/>
                    <a:pt x="41" y="1"/>
                  </a:cubicBezTo>
                  <a:cubicBezTo>
                    <a:pt x="11" y="13"/>
                    <a:pt x="11" y="13"/>
                    <a:pt x="11" y="13"/>
                  </a:cubicBezTo>
                  <a:cubicBezTo>
                    <a:pt x="4" y="15"/>
                    <a:pt x="0" y="21"/>
                    <a:pt x="0" y="28"/>
                  </a:cubicBezTo>
                  <a:cubicBezTo>
                    <a:pt x="0" y="33"/>
                    <a:pt x="0" y="33"/>
                    <a:pt x="0" y="33"/>
                  </a:cubicBezTo>
                  <a:cubicBezTo>
                    <a:pt x="0" y="45"/>
                    <a:pt x="0" y="45"/>
                    <a:pt x="0" y="45"/>
                  </a:cubicBezTo>
                  <a:cubicBezTo>
                    <a:pt x="0" y="51"/>
                    <a:pt x="0" y="51"/>
                    <a:pt x="0" y="51"/>
                  </a:cubicBezTo>
                  <a:cubicBezTo>
                    <a:pt x="0" y="56"/>
                    <a:pt x="4" y="60"/>
                    <a:pt x="9" y="60"/>
                  </a:cubicBezTo>
                  <a:cubicBezTo>
                    <a:pt x="15" y="60"/>
                    <a:pt x="15" y="60"/>
                    <a:pt x="15" y="60"/>
                  </a:cubicBezTo>
                  <a:cubicBezTo>
                    <a:pt x="26" y="60"/>
                    <a:pt x="26" y="60"/>
                    <a:pt x="26" y="60"/>
                  </a:cubicBezTo>
                  <a:cubicBezTo>
                    <a:pt x="80" y="60"/>
                    <a:pt x="80" y="60"/>
                    <a:pt x="80" y="60"/>
                  </a:cubicBezTo>
                  <a:cubicBezTo>
                    <a:pt x="90" y="60"/>
                    <a:pt x="90" y="60"/>
                    <a:pt x="90" y="60"/>
                  </a:cubicBezTo>
                  <a:cubicBezTo>
                    <a:pt x="96" y="60"/>
                    <a:pt x="96" y="60"/>
                    <a:pt x="96" y="60"/>
                  </a:cubicBezTo>
                  <a:cubicBezTo>
                    <a:pt x="102" y="60"/>
                    <a:pt x="106" y="56"/>
                    <a:pt x="106" y="51"/>
                  </a:cubicBezTo>
                  <a:cubicBezTo>
                    <a:pt x="106" y="45"/>
                    <a:pt x="106" y="45"/>
                    <a:pt x="106" y="45"/>
                  </a:cubicBezTo>
                  <a:cubicBezTo>
                    <a:pt x="106" y="33"/>
                    <a:pt x="106" y="33"/>
                    <a:pt x="106" y="33"/>
                  </a:cubicBezTo>
                  <a:cubicBezTo>
                    <a:pt x="106" y="28"/>
                    <a:pt x="106" y="28"/>
                    <a:pt x="106" y="28"/>
                  </a:cubicBezTo>
                  <a:cubicBezTo>
                    <a:pt x="106" y="21"/>
                    <a:pt x="101" y="15"/>
                    <a:pt x="95" y="13"/>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684" name="Google Shape;684;p22"/>
          <p:cNvGrpSpPr/>
          <p:nvPr/>
        </p:nvGrpSpPr>
        <p:grpSpPr>
          <a:xfrm>
            <a:off x="7955568" y="4006607"/>
            <a:ext cx="215882" cy="291895"/>
            <a:chOff x="8083754" y="3292982"/>
            <a:chExt cx="219325" cy="296551"/>
          </a:xfrm>
        </p:grpSpPr>
        <p:sp>
          <p:nvSpPr>
            <p:cNvPr id="685" name="Google Shape;685;p22"/>
            <p:cNvSpPr/>
            <p:nvPr/>
          </p:nvSpPr>
          <p:spPr>
            <a:xfrm>
              <a:off x="8091992" y="3292982"/>
              <a:ext cx="200790" cy="162691"/>
            </a:xfrm>
            <a:custGeom>
              <a:avLst/>
              <a:gdLst/>
              <a:ahLst/>
              <a:cxnLst/>
              <a:rect l="l" t="t" r="r" b="b"/>
              <a:pathLst>
                <a:path w="97" h="79" extrusionOk="0">
                  <a:moveTo>
                    <a:pt x="78" y="79"/>
                  </a:moveTo>
                  <a:cubicBezTo>
                    <a:pt x="82" y="79"/>
                    <a:pt x="94" y="79"/>
                    <a:pt x="97" y="79"/>
                  </a:cubicBezTo>
                  <a:cubicBezTo>
                    <a:pt x="88" y="79"/>
                    <a:pt x="87" y="68"/>
                    <a:pt x="86" y="62"/>
                  </a:cubicBezTo>
                  <a:cubicBezTo>
                    <a:pt x="86" y="59"/>
                    <a:pt x="86" y="59"/>
                    <a:pt x="86" y="59"/>
                  </a:cubicBezTo>
                  <a:cubicBezTo>
                    <a:pt x="86" y="49"/>
                    <a:pt x="86" y="49"/>
                    <a:pt x="86" y="49"/>
                  </a:cubicBezTo>
                  <a:cubicBezTo>
                    <a:pt x="87" y="44"/>
                    <a:pt x="87" y="39"/>
                    <a:pt x="85" y="34"/>
                  </a:cubicBezTo>
                  <a:cubicBezTo>
                    <a:pt x="84" y="30"/>
                    <a:pt x="84" y="30"/>
                    <a:pt x="84" y="30"/>
                  </a:cubicBezTo>
                  <a:cubicBezTo>
                    <a:pt x="80" y="12"/>
                    <a:pt x="66" y="0"/>
                    <a:pt x="50" y="0"/>
                  </a:cubicBezTo>
                  <a:cubicBezTo>
                    <a:pt x="48" y="0"/>
                    <a:pt x="48" y="0"/>
                    <a:pt x="48" y="0"/>
                  </a:cubicBezTo>
                  <a:cubicBezTo>
                    <a:pt x="31" y="0"/>
                    <a:pt x="17" y="12"/>
                    <a:pt x="13" y="30"/>
                  </a:cubicBezTo>
                  <a:cubicBezTo>
                    <a:pt x="12" y="34"/>
                    <a:pt x="12" y="34"/>
                    <a:pt x="12" y="34"/>
                  </a:cubicBezTo>
                  <a:cubicBezTo>
                    <a:pt x="11" y="37"/>
                    <a:pt x="11" y="41"/>
                    <a:pt x="11" y="44"/>
                  </a:cubicBezTo>
                  <a:cubicBezTo>
                    <a:pt x="11" y="44"/>
                    <a:pt x="11" y="44"/>
                    <a:pt x="11" y="44"/>
                  </a:cubicBezTo>
                  <a:cubicBezTo>
                    <a:pt x="11" y="45"/>
                    <a:pt x="11" y="45"/>
                    <a:pt x="11" y="45"/>
                  </a:cubicBezTo>
                  <a:cubicBezTo>
                    <a:pt x="11" y="45"/>
                    <a:pt x="11" y="45"/>
                    <a:pt x="11" y="45"/>
                  </a:cubicBezTo>
                  <a:cubicBezTo>
                    <a:pt x="11" y="65"/>
                    <a:pt x="11" y="65"/>
                    <a:pt x="11" y="65"/>
                  </a:cubicBezTo>
                  <a:cubicBezTo>
                    <a:pt x="10" y="71"/>
                    <a:pt x="8" y="79"/>
                    <a:pt x="0" y="79"/>
                  </a:cubicBezTo>
                  <a:cubicBezTo>
                    <a:pt x="4" y="79"/>
                    <a:pt x="7" y="79"/>
                    <a:pt x="11" y="79"/>
                  </a:cubicBezTo>
                  <a:cubicBezTo>
                    <a:pt x="16" y="79"/>
                    <a:pt x="13" y="79"/>
                    <a:pt x="18" y="79"/>
                  </a:cubicBezTo>
                  <a:cubicBezTo>
                    <a:pt x="38" y="72"/>
                    <a:pt x="38" y="72"/>
                    <a:pt x="38" y="7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86" name="Google Shape;686;p22"/>
            <p:cNvSpPr/>
            <p:nvPr/>
          </p:nvSpPr>
          <p:spPr>
            <a:xfrm>
              <a:off x="8142446" y="3336229"/>
              <a:ext cx="100910" cy="111207"/>
            </a:xfrm>
            <a:custGeom>
              <a:avLst/>
              <a:gdLst/>
              <a:ahLst/>
              <a:cxnLst/>
              <a:rect l="l" t="t" r="r" b="b"/>
              <a:pathLst>
                <a:path w="49" h="54" extrusionOk="0">
                  <a:moveTo>
                    <a:pt x="47" y="11"/>
                  </a:moveTo>
                  <a:cubicBezTo>
                    <a:pt x="40" y="10"/>
                    <a:pt x="33" y="6"/>
                    <a:pt x="29" y="0"/>
                  </a:cubicBezTo>
                  <a:cubicBezTo>
                    <a:pt x="22" y="14"/>
                    <a:pt x="9" y="19"/>
                    <a:pt x="0" y="21"/>
                  </a:cubicBezTo>
                  <a:cubicBezTo>
                    <a:pt x="0" y="22"/>
                    <a:pt x="1" y="24"/>
                    <a:pt x="1" y="25"/>
                  </a:cubicBezTo>
                  <a:cubicBezTo>
                    <a:pt x="3" y="36"/>
                    <a:pt x="3" y="36"/>
                    <a:pt x="3" y="36"/>
                  </a:cubicBezTo>
                  <a:cubicBezTo>
                    <a:pt x="5" y="46"/>
                    <a:pt x="14" y="54"/>
                    <a:pt x="25" y="54"/>
                  </a:cubicBezTo>
                  <a:cubicBezTo>
                    <a:pt x="25" y="54"/>
                    <a:pt x="25" y="54"/>
                    <a:pt x="25" y="54"/>
                  </a:cubicBezTo>
                  <a:cubicBezTo>
                    <a:pt x="29" y="54"/>
                    <a:pt x="34" y="52"/>
                    <a:pt x="37" y="50"/>
                  </a:cubicBezTo>
                  <a:cubicBezTo>
                    <a:pt x="42" y="47"/>
                    <a:pt x="45" y="42"/>
                    <a:pt x="46" y="36"/>
                  </a:cubicBezTo>
                  <a:cubicBezTo>
                    <a:pt x="49" y="25"/>
                    <a:pt x="49" y="25"/>
                    <a:pt x="49" y="25"/>
                  </a:cubicBezTo>
                  <a:cubicBezTo>
                    <a:pt x="49" y="22"/>
                    <a:pt x="49" y="18"/>
                    <a:pt x="48" y="15"/>
                  </a:cubicBezTo>
                  <a:lnTo>
                    <a:pt x="47" y="11"/>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87" name="Google Shape;687;p22"/>
            <p:cNvCxnSpPr/>
            <p:nvPr/>
          </p:nvCxnSpPr>
          <p:spPr>
            <a:xfrm rot="10800000">
              <a:off x="8212553" y="3443373"/>
              <a:ext cx="41100" cy="12300"/>
            </a:xfrm>
            <a:prstGeom prst="straightConnector1">
              <a:avLst/>
            </a:prstGeom>
            <a:noFill/>
            <a:ln w="19050" cap="rnd" cmpd="sng">
              <a:solidFill>
                <a:schemeClr val="dk1"/>
              </a:solidFill>
              <a:prstDash val="solid"/>
              <a:round/>
              <a:headEnd type="none" w="sm" len="sm"/>
              <a:tailEnd type="none" w="sm" len="sm"/>
            </a:ln>
          </p:spPr>
        </p:cxnSp>
        <p:sp>
          <p:nvSpPr>
            <p:cNvPr id="688" name="Google Shape;688;p22"/>
            <p:cNvSpPr/>
            <p:nvPr/>
          </p:nvSpPr>
          <p:spPr>
            <a:xfrm>
              <a:off x="8083754" y="3474208"/>
              <a:ext cx="219325" cy="115325"/>
            </a:xfrm>
            <a:custGeom>
              <a:avLst/>
              <a:gdLst/>
              <a:ahLst/>
              <a:cxnLst/>
              <a:rect l="l" t="t" r="r" b="b"/>
              <a:pathLst>
                <a:path w="106" h="56" extrusionOk="0">
                  <a:moveTo>
                    <a:pt x="95" y="9"/>
                  </a:moveTo>
                  <a:cubicBezTo>
                    <a:pt x="76" y="0"/>
                    <a:pt x="76" y="0"/>
                    <a:pt x="76" y="0"/>
                  </a:cubicBezTo>
                  <a:cubicBezTo>
                    <a:pt x="53" y="44"/>
                    <a:pt x="53" y="44"/>
                    <a:pt x="53" y="44"/>
                  </a:cubicBezTo>
                  <a:cubicBezTo>
                    <a:pt x="30" y="0"/>
                    <a:pt x="30" y="0"/>
                    <a:pt x="30" y="0"/>
                  </a:cubicBezTo>
                  <a:cubicBezTo>
                    <a:pt x="11" y="9"/>
                    <a:pt x="11" y="9"/>
                    <a:pt x="11" y="9"/>
                  </a:cubicBezTo>
                  <a:cubicBezTo>
                    <a:pt x="4" y="11"/>
                    <a:pt x="0" y="17"/>
                    <a:pt x="0" y="24"/>
                  </a:cubicBezTo>
                  <a:cubicBezTo>
                    <a:pt x="0" y="29"/>
                    <a:pt x="0" y="29"/>
                    <a:pt x="0" y="29"/>
                  </a:cubicBezTo>
                  <a:cubicBezTo>
                    <a:pt x="0" y="41"/>
                    <a:pt x="0" y="41"/>
                    <a:pt x="0" y="41"/>
                  </a:cubicBezTo>
                  <a:cubicBezTo>
                    <a:pt x="0" y="47"/>
                    <a:pt x="0" y="47"/>
                    <a:pt x="0" y="47"/>
                  </a:cubicBezTo>
                  <a:cubicBezTo>
                    <a:pt x="0" y="52"/>
                    <a:pt x="4" y="56"/>
                    <a:pt x="9" y="56"/>
                  </a:cubicBezTo>
                  <a:cubicBezTo>
                    <a:pt x="15" y="56"/>
                    <a:pt x="15" y="56"/>
                    <a:pt x="15" y="56"/>
                  </a:cubicBezTo>
                  <a:cubicBezTo>
                    <a:pt x="26" y="56"/>
                    <a:pt x="26" y="56"/>
                    <a:pt x="26" y="56"/>
                  </a:cubicBezTo>
                  <a:cubicBezTo>
                    <a:pt x="80" y="56"/>
                    <a:pt x="80" y="56"/>
                    <a:pt x="80" y="56"/>
                  </a:cubicBezTo>
                  <a:cubicBezTo>
                    <a:pt x="90" y="56"/>
                    <a:pt x="90" y="56"/>
                    <a:pt x="90" y="56"/>
                  </a:cubicBezTo>
                  <a:cubicBezTo>
                    <a:pt x="96" y="56"/>
                    <a:pt x="96" y="56"/>
                    <a:pt x="96" y="56"/>
                  </a:cubicBezTo>
                  <a:cubicBezTo>
                    <a:pt x="102" y="56"/>
                    <a:pt x="106" y="52"/>
                    <a:pt x="106" y="47"/>
                  </a:cubicBezTo>
                  <a:cubicBezTo>
                    <a:pt x="106" y="41"/>
                    <a:pt x="106" y="41"/>
                    <a:pt x="106" y="41"/>
                  </a:cubicBezTo>
                  <a:cubicBezTo>
                    <a:pt x="106" y="29"/>
                    <a:pt x="106" y="29"/>
                    <a:pt x="106" y="29"/>
                  </a:cubicBezTo>
                  <a:cubicBezTo>
                    <a:pt x="106" y="24"/>
                    <a:pt x="106" y="24"/>
                    <a:pt x="106" y="24"/>
                  </a:cubicBezTo>
                  <a:cubicBezTo>
                    <a:pt x="106" y="17"/>
                    <a:pt x="101" y="11"/>
                    <a:pt x="95" y="9"/>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689" name="Google Shape;689;p22"/>
          <p:cNvGrpSpPr/>
          <p:nvPr/>
        </p:nvGrpSpPr>
        <p:grpSpPr>
          <a:xfrm>
            <a:off x="924742" y="2027189"/>
            <a:ext cx="378045" cy="265544"/>
            <a:chOff x="940780" y="1281993"/>
            <a:chExt cx="384075" cy="269779"/>
          </a:xfrm>
        </p:grpSpPr>
        <p:sp>
          <p:nvSpPr>
            <p:cNvPr id="690" name="Google Shape;690;p22"/>
            <p:cNvSpPr/>
            <p:nvPr/>
          </p:nvSpPr>
          <p:spPr>
            <a:xfrm>
              <a:off x="940780" y="1281993"/>
              <a:ext cx="384075" cy="269779"/>
            </a:xfrm>
            <a:custGeom>
              <a:avLst/>
              <a:gdLst/>
              <a:ahLst/>
              <a:cxnLst/>
              <a:rect l="l" t="t" r="r" b="b"/>
              <a:pathLst>
                <a:path w="186" h="131" extrusionOk="0">
                  <a:moveTo>
                    <a:pt x="186" y="102"/>
                  </a:moveTo>
                  <a:cubicBezTo>
                    <a:pt x="186" y="110"/>
                    <a:pt x="186" y="110"/>
                    <a:pt x="186" y="110"/>
                  </a:cubicBezTo>
                  <a:cubicBezTo>
                    <a:pt x="186" y="122"/>
                    <a:pt x="176" y="131"/>
                    <a:pt x="164" y="131"/>
                  </a:cubicBezTo>
                  <a:cubicBezTo>
                    <a:pt x="22" y="131"/>
                    <a:pt x="22" y="131"/>
                    <a:pt x="22" y="131"/>
                  </a:cubicBezTo>
                  <a:cubicBezTo>
                    <a:pt x="10" y="131"/>
                    <a:pt x="0" y="122"/>
                    <a:pt x="0" y="110"/>
                  </a:cubicBezTo>
                  <a:cubicBezTo>
                    <a:pt x="0" y="21"/>
                    <a:pt x="0" y="21"/>
                    <a:pt x="0" y="21"/>
                  </a:cubicBezTo>
                  <a:cubicBezTo>
                    <a:pt x="0" y="9"/>
                    <a:pt x="10" y="0"/>
                    <a:pt x="22" y="0"/>
                  </a:cubicBezTo>
                  <a:cubicBezTo>
                    <a:pt x="164" y="0"/>
                    <a:pt x="164" y="0"/>
                    <a:pt x="164" y="0"/>
                  </a:cubicBezTo>
                  <a:cubicBezTo>
                    <a:pt x="176" y="0"/>
                    <a:pt x="186" y="9"/>
                    <a:pt x="186" y="21"/>
                  </a:cubicBezTo>
                  <a:cubicBezTo>
                    <a:pt x="186" y="101"/>
                    <a:pt x="186" y="101"/>
                    <a:pt x="186" y="101"/>
                  </a:cubicBezTo>
                  <a:cubicBezTo>
                    <a:pt x="186" y="24"/>
                    <a:pt x="186" y="24"/>
                    <a:pt x="186" y="24"/>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91" name="Google Shape;691;p22"/>
            <p:cNvSpPr/>
            <p:nvPr/>
          </p:nvSpPr>
          <p:spPr>
            <a:xfrm>
              <a:off x="940780" y="1337596"/>
              <a:ext cx="384000" cy="534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92" name="Google Shape;692;p22"/>
            <p:cNvCxnSpPr/>
            <p:nvPr/>
          </p:nvCxnSpPr>
          <p:spPr>
            <a:xfrm rot="10800000">
              <a:off x="1184805" y="1428209"/>
              <a:ext cx="107100" cy="0"/>
            </a:xfrm>
            <a:prstGeom prst="straightConnector1">
              <a:avLst/>
            </a:prstGeom>
            <a:noFill/>
            <a:ln w="19050" cap="rnd" cmpd="sng">
              <a:solidFill>
                <a:schemeClr val="dk1"/>
              </a:solidFill>
              <a:prstDash val="solid"/>
              <a:round/>
              <a:headEnd type="none" w="sm" len="sm"/>
              <a:tailEnd type="none" w="sm" len="sm"/>
            </a:ln>
          </p:spPr>
        </p:cxnSp>
      </p:grpSp>
      <p:grpSp>
        <p:nvGrpSpPr>
          <p:cNvPr id="693" name="Google Shape;693;p22"/>
          <p:cNvGrpSpPr/>
          <p:nvPr/>
        </p:nvGrpSpPr>
        <p:grpSpPr>
          <a:xfrm>
            <a:off x="1740630" y="2019085"/>
            <a:ext cx="301018" cy="273652"/>
            <a:chOff x="1769682" y="1273756"/>
            <a:chExt cx="305819" cy="278017"/>
          </a:xfrm>
        </p:grpSpPr>
        <p:sp>
          <p:nvSpPr>
            <p:cNvPr id="694" name="Google Shape;694;p22"/>
            <p:cNvSpPr/>
            <p:nvPr/>
          </p:nvSpPr>
          <p:spPr>
            <a:xfrm>
              <a:off x="1918987" y="1273756"/>
              <a:ext cx="111207" cy="26772"/>
            </a:xfrm>
            <a:custGeom>
              <a:avLst/>
              <a:gdLst/>
              <a:ahLst/>
              <a:cxnLst/>
              <a:rect l="l" t="t" r="r" b="b"/>
              <a:pathLst>
                <a:path w="54" h="13" extrusionOk="0">
                  <a:moveTo>
                    <a:pt x="0" y="0"/>
                  </a:moveTo>
                  <a:cubicBezTo>
                    <a:pt x="46" y="0"/>
                    <a:pt x="46" y="0"/>
                    <a:pt x="46" y="0"/>
                  </a:cubicBezTo>
                  <a:cubicBezTo>
                    <a:pt x="51" y="0"/>
                    <a:pt x="54" y="3"/>
                    <a:pt x="54" y="7"/>
                  </a:cubicBezTo>
                  <a:cubicBezTo>
                    <a:pt x="54" y="13"/>
                    <a:pt x="54" y="13"/>
                    <a:pt x="54" y="13"/>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95" name="Google Shape;695;p22"/>
            <p:cNvSpPr/>
            <p:nvPr/>
          </p:nvSpPr>
          <p:spPr>
            <a:xfrm>
              <a:off x="1816018" y="1273756"/>
              <a:ext cx="102969" cy="26772"/>
            </a:xfrm>
            <a:custGeom>
              <a:avLst/>
              <a:gdLst/>
              <a:ahLst/>
              <a:cxnLst/>
              <a:rect l="l" t="t" r="r" b="b"/>
              <a:pathLst>
                <a:path w="50" h="13" extrusionOk="0">
                  <a:moveTo>
                    <a:pt x="0" y="13"/>
                  </a:moveTo>
                  <a:cubicBezTo>
                    <a:pt x="0" y="7"/>
                    <a:pt x="0" y="7"/>
                    <a:pt x="0" y="7"/>
                  </a:cubicBezTo>
                  <a:cubicBezTo>
                    <a:pt x="0" y="3"/>
                    <a:pt x="3" y="0"/>
                    <a:pt x="7" y="0"/>
                  </a:cubicBezTo>
                  <a:cubicBezTo>
                    <a:pt x="50" y="0"/>
                    <a:pt x="50" y="0"/>
                    <a:pt x="5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696" name="Google Shape;696;p22"/>
            <p:cNvSpPr/>
            <p:nvPr/>
          </p:nvSpPr>
          <p:spPr>
            <a:xfrm>
              <a:off x="1900453" y="1419972"/>
              <a:ext cx="41188" cy="65900"/>
            </a:xfrm>
            <a:custGeom>
              <a:avLst/>
              <a:gdLst/>
              <a:ahLst/>
              <a:cxnLst/>
              <a:rect l="l" t="t" r="r" b="b"/>
              <a:pathLst>
                <a:path w="20" h="32" extrusionOk="0">
                  <a:moveTo>
                    <a:pt x="18" y="3"/>
                  </a:moveTo>
                  <a:cubicBezTo>
                    <a:pt x="18" y="3"/>
                    <a:pt x="12" y="0"/>
                    <a:pt x="6" y="3"/>
                  </a:cubicBezTo>
                  <a:cubicBezTo>
                    <a:pt x="0" y="5"/>
                    <a:pt x="2" y="12"/>
                    <a:pt x="4" y="14"/>
                  </a:cubicBezTo>
                  <a:cubicBezTo>
                    <a:pt x="6" y="16"/>
                    <a:pt x="9" y="16"/>
                    <a:pt x="12" y="17"/>
                  </a:cubicBezTo>
                  <a:cubicBezTo>
                    <a:pt x="15" y="17"/>
                    <a:pt x="20" y="18"/>
                    <a:pt x="20" y="24"/>
                  </a:cubicBezTo>
                  <a:cubicBezTo>
                    <a:pt x="20" y="31"/>
                    <a:pt x="14" y="32"/>
                    <a:pt x="10" y="32"/>
                  </a:cubicBezTo>
                  <a:cubicBezTo>
                    <a:pt x="6" y="32"/>
                    <a:pt x="4" y="32"/>
                    <a:pt x="2" y="31"/>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697" name="Google Shape;697;p22"/>
            <p:cNvCxnSpPr/>
            <p:nvPr/>
          </p:nvCxnSpPr>
          <p:spPr>
            <a:xfrm rot="10800000">
              <a:off x="1921046" y="1411790"/>
              <a:ext cx="0" cy="12300"/>
            </a:xfrm>
            <a:prstGeom prst="straightConnector1">
              <a:avLst/>
            </a:prstGeom>
            <a:noFill/>
            <a:ln w="19050" cap="rnd" cmpd="sng">
              <a:solidFill>
                <a:schemeClr val="dk1"/>
              </a:solidFill>
              <a:prstDash val="solid"/>
              <a:round/>
              <a:headEnd type="none" w="sm" len="sm"/>
              <a:tailEnd type="none" w="sm" len="sm"/>
            </a:ln>
          </p:spPr>
        </p:cxnSp>
        <p:cxnSp>
          <p:nvCxnSpPr>
            <p:cNvPr id="698" name="Google Shape;698;p22"/>
            <p:cNvCxnSpPr/>
            <p:nvPr/>
          </p:nvCxnSpPr>
          <p:spPr>
            <a:xfrm rot="10800000">
              <a:off x="1921046" y="1487987"/>
              <a:ext cx="0" cy="12300"/>
            </a:xfrm>
            <a:prstGeom prst="straightConnector1">
              <a:avLst/>
            </a:prstGeom>
            <a:noFill/>
            <a:ln w="19050" cap="rnd" cmpd="sng">
              <a:solidFill>
                <a:schemeClr val="dk1"/>
              </a:solidFill>
              <a:prstDash val="solid"/>
              <a:round/>
              <a:headEnd type="none" w="sm" len="sm"/>
              <a:tailEnd type="none" w="sm" len="sm"/>
            </a:ln>
          </p:spPr>
        </p:cxnSp>
        <p:sp>
          <p:nvSpPr>
            <p:cNvPr id="699" name="Google Shape;699;p22"/>
            <p:cNvSpPr/>
            <p:nvPr/>
          </p:nvSpPr>
          <p:spPr>
            <a:xfrm>
              <a:off x="1916928" y="1306706"/>
              <a:ext cx="158573" cy="92672"/>
            </a:xfrm>
            <a:custGeom>
              <a:avLst/>
              <a:gdLst/>
              <a:ahLst/>
              <a:cxnLst/>
              <a:rect l="l" t="t" r="r" b="b"/>
              <a:pathLst>
                <a:path w="77" h="45" extrusionOk="0">
                  <a:moveTo>
                    <a:pt x="0" y="0"/>
                  </a:moveTo>
                  <a:cubicBezTo>
                    <a:pt x="66" y="0"/>
                    <a:pt x="66" y="0"/>
                    <a:pt x="66" y="0"/>
                  </a:cubicBezTo>
                  <a:cubicBezTo>
                    <a:pt x="72" y="0"/>
                    <a:pt x="77" y="5"/>
                    <a:pt x="77" y="11"/>
                  </a:cubicBezTo>
                  <a:cubicBezTo>
                    <a:pt x="77" y="35"/>
                    <a:pt x="77" y="35"/>
                    <a:pt x="77" y="35"/>
                  </a:cubicBezTo>
                  <a:cubicBezTo>
                    <a:pt x="77" y="40"/>
                    <a:pt x="72" y="45"/>
                    <a:pt x="66" y="45"/>
                  </a:cubicBezTo>
                  <a:cubicBezTo>
                    <a:pt x="53" y="45"/>
                    <a:pt x="53" y="45"/>
                    <a:pt x="53" y="45"/>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00" name="Google Shape;700;p22"/>
            <p:cNvSpPr/>
            <p:nvPr/>
          </p:nvSpPr>
          <p:spPr>
            <a:xfrm>
              <a:off x="1769682" y="1306706"/>
              <a:ext cx="147246" cy="92672"/>
            </a:xfrm>
            <a:custGeom>
              <a:avLst/>
              <a:gdLst/>
              <a:ahLst/>
              <a:cxnLst/>
              <a:rect l="l" t="t" r="r" b="b"/>
              <a:pathLst>
                <a:path w="71" h="45" extrusionOk="0">
                  <a:moveTo>
                    <a:pt x="24" y="45"/>
                  </a:moveTo>
                  <a:cubicBezTo>
                    <a:pt x="11" y="45"/>
                    <a:pt x="11" y="45"/>
                    <a:pt x="11" y="45"/>
                  </a:cubicBezTo>
                  <a:cubicBezTo>
                    <a:pt x="5" y="45"/>
                    <a:pt x="0" y="40"/>
                    <a:pt x="0" y="35"/>
                  </a:cubicBezTo>
                  <a:cubicBezTo>
                    <a:pt x="0" y="11"/>
                    <a:pt x="0" y="11"/>
                    <a:pt x="0" y="11"/>
                  </a:cubicBezTo>
                  <a:cubicBezTo>
                    <a:pt x="0" y="5"/>
                    <a:pt x="5" y="0"/>
                    <a:pt x="11" y="0"/>
                  </a:cubicBezTo>
                  <a:cubicBezTo>
                    <a:pt x="71" y="0"/>
                    <a:pt x="71" y="0"/>
                    <a:pt x="71"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01" name="Google Shape;701;p22"/>
            <p:cNvCxnSpPr/>
            <p:nvPr/>
          </p:nvCxnSpPr>
          <p:spPr>
            <a:xfrm>
              <a:off x="1809840" y="1349953"/>
              <a:ext cx="226500" cy="0"/>
            </a:xfrm>
            <a:prstGeom prst="straightConnector1">
              <a:avLst/>
            </a:prstGeom>
            <a:noFill/>
            <a:ln w="19050" cap="rnd" cmpd="sng">
              <a:solidFill>
                <a:schemeClr val="dk1"/>
              </a:solidFill>
              <a:prstDash val="solid"/>
              <a:round/>
              <a:headEnd type="none" w="sm" len="sm"/>
              <a:tailEnd type="none" w="sm" len="sm"/>
            </a:ln>
          </p:spPr>
        </p:cxnSp>
        <p:sp>
          <p:nvSpPr>
            <p:cNvPr id="702" name="Google Shape;702;p22"/>
            <p:cNvSpPr/>
            <p:nvPr/>
          </p:nvSpPr>
          <p:spPr>
            <a:xfrm>
              <a:off x="1803662" y="1349953"/>
              <a:ext cx="236829" cy="201820"/>
            </a:xfrm>
            <a:custGeom>
              <a:avLst/>
              <a:gdLst/>
              <a:ahLst/>
              <a:cxnLst/>
              <a:rect l="l" t="t" r="r" b="b"/>
              <a:pathLst>
                <a:path w="115" h="98" extrusionOk="0">
                  <a:moveTo>
                    <a:pt x="105" y="53"/>
                  </a:moveTo>
                  <a:cubicBezTo>
                    <a:pt x="105" y="52"/>
                    <a:pt x="106" y="51"/>
                    <a:pt x="106" y="49"/>
                  </a:cubicBezTo>
                  <a:cubicBezTo>
                    <a:pt x="106" y="49"/>
                    <a:pt x="106" y="49"/>
                    <a:pt x="106" y="49"/>
                  </a:cubicBezTo>
                  <a:cubicBezTo>
                    <a:pt x="106" y="0"/>
                    <a:pt x="106" y="0"/>
                    <a:pt x="106" y="0"/>
                  </a:cubicBezTo>
                  <a:cubicBezTo>
                    <a:pt x="71" y="0"/>
                    <a:pt x="71" y="0"/>
                    <a:pt x="71" y="0"/>
                  </a:cubicBezTo>
                  <a:cubicBezTo>
                    <a:pt x="35" y="0"/>
                    <a:pt x="35" y="0"/>
                    <a:pt x="35" y="0"/>
                  </a:cubicBezTo>
                  <a:cubicBezTo>
                    <a:pt x="79" y="0"/>
                    <a:pt x="79" y="0"/>
                    <a:pt x="79" y="0"/>
                  </a:cubicBezTo>
                  <a:cubicBezTo>
                    <a:pt x="52" y="0"/>
                    <a:pt x="52" y="0"/>
                    <a:pt x="52" y="0"/>
                  </a:cubicBezTo>
                  <a:cubicBezTo>
                    <a:pt x="44" y="0"/>
                    <a:pt x="44" y="0"/>
                    <a:pt x="44" y="0"/>
                  </a:cubicBezTo>
                  <a:cubicBezTo>
                    <a:pt x="44" y="0"/>
                    <a:pt x="44" y="0"/>
                    <a:pt x="44" y="0"/>
                  </a:cubicBezTo>
                  <a:cubicBezTo>
                    <a:pt x="10" y="0"/>
                    <a:pt x="10" y="0"/>
                    <a:pt x="10" y="0"/>
                  </a:cubicBezTo>
                  <a:cubicBezTo>
                    <a:pt x="10" y="49"/>
                    <a:pt x="10" y="49"/>
                    <a:pt x="10" y="49"/>
                  </a:cubicBezTo>
                  <a:cubicBezTo>
                    <a:pt x="10" y="49"/>
                    <a:pt x="10" y="49"/>
                    <a:pt x="10" y="49"/>
                  </a:cubicBezTo>
                  <a:cubicBezTo>
                    <a:pt x="10" y="51"/>
                    <a:pt x="10" y="52"/>
                    <a:pt x="10" y="53"/>
                  </a:cubicBezTo>
                  <a:cubicBezTo>
                    <a:pt x="10" y="69"/>
                    <a:pt x="7" y="85"/>
                    <a:pt x="0" y="98"/>
                  </a:cubicBezTo>
                  <a:cubicBezTo>
                    <a:pt x="41" y="98"/>
                    <a:pt x="41" y="98"/>
                    <a:pt x="41" y="98"/>
                  </a:cubicBezTo>
                  <a:cubicBezTo>
                    <a:pt x="71" y="98"/>
                    <a:pt x="71" y="98"/>
                    <a:pt x="71" y="98"/>
                  </a:cubicBezTo>
                  <a:cubicBezTo>
                    <a:pt x="55" y="98"/>
                    <a:pt x="55" y="98"/>
                    <a:pt x="55" y="98"/>
                  </a:cubicBezTo>
                  <a:cubicBezTo>
                    <a:pt x="75" y="98"/>
                    <a:pt x="75" y="98"/>
                    <a:pt x="75" y="98"/>
                  </a:cubicBezTo>
                  <a:cubicBezTo>
                    <a:pt x="45" y="98"/>
                    <a:pt x="45" y="98"/>
                    <a:pt x="45" y="98"/>
                  </a:cubicBezTo>
                  <a:cubicBezTo>
                    <a:pt x="75" y="98"/>
                    <a:pt x="75" y="98"/>
                    <a:pt x="75" y="98"/>
                  </a:cubicBezTo>
                  <a:cubicBezTo>
                    <a:pt x="115" y="98"/>
                    <a:pt x="115" y="98"/>
                    <a:pt x="115" y="98"/>
                  </a:cubicBezTo>
                  <a:cubicBezTo>
                    <a:pt x="109" y="85"/>
                    <a:pt x="105" y="69"/>
                    <a:pt x="105" y="53"/>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703" name="Google Shape;703;p22"/>
          <p:cNvGrpSpPr/>
          <p:nvPr/>
        </p:nvGrpSpPr>
        <p:grpSpPr>
          <a:xfrm>
            <a:off x="2519020" y="2015027"/>
            <a:ext cx="297976" cy="277570"/>
            <a:chOff x="2560486" y="1269637"/>
            <a:chExt cx="302729" cy="281997"/>
          </a:xfrm>
        </p:grpSpPr>
        <p:sp>
          <p:nvSpPr>
            <p:cNvPr id="704" name="Google Shape;704;p22"/>
            <p:cNvSpPr/>
            <p:nvPr/>
          </p:nvSpPr>
          <p:spPr>
            <a:xfrm>
              <a:off x="2640802" y="1345834"/>
              <a:ext cx="142200" cy="2058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05" name="Google Shape;705;p22"/>
            <p:cNvSpPr/>
            <p:nvPr/>
          </p:nvSpPr>
          <p:spPr>
            <a:xfrm>
              <a:off x="2560486" y="1300528"/>
              <a:ext cx="302729" cy="92672"/>
            </a:xfrm>
            <a:custGeom>
              <a:avLst/>
              <a:gdLst/>
              <a:ahLst/>
              <a:cxnLst/>
              <a:rect l="l" t="t" r="r" b="b"/>
              <a:pathLst>
                <a:path w="147" h="45" extrusionOk="0">
                  <a:moveTo>
                    <a:pt x="39" y="45"/>
                  </a:moveTo>
                  <a:cubicBezTo>
                    <a:pt x="11" y="45"/>
                    <a:pt x="11" y="45"/>
                    <a:pt x="11" y="45"/>
                  </a:cubicBezTo>
                  <a:cubicBezTo>
                    <a:pt x="5" y="45"/>
                    <a:pt x="0" y="41"/>
                    <a:pt x="0" y="35"/>
                  </a:cubicBezTo>
                  <a:cubicBezTo>
                    <a:pt x="0" y="11"/>
                    <a:pt x="0" y="11"/>
                    <a:pt x="0" y="11"/>
                  </a:cubicBezTo>
                  <a:cubicBezTo>
                    <a:pt x="0" y="5"/>
                    <a:pt x="5" y="0"/>
                    <a:pt x="11" y="0"/>
                  </a:cubicBezTo>
                  <a:cubicBezTo>
                    <a:pt x="137" y="0"/>
                    <a:pt x="137" y="0"/>
                    <a:pt x="137" y="0"/>
                  </a:cubicBezTo>
                  <a:cubicBezTo>
                    <a:pt x="143" y="0"/>
                    <a:pt x="147" y="5"/>
                    <a:pt x="147" y="11"/>
                  </a:cubicBezTo>
                  <a:cubicBezTo>
                    <a:pt x="147" y="35"/>
                    <a:pt x="147" y="35"/>
                    <a:pt x="147" y="35"/>
                  </a:cubicBezTo>
                  <a:cubicBezTo>
                    <a:pt x="147" y="41"/>
                    <a:pt x="143" y="45"/>
                    <a:pt x="137" y="45"/>
                  </a:cubicBezTo>
                  <a:cubicBezTo>
                    <a:pt x="109" y="45"/>
                    <a:pt x="109" y="45"/>
                    <a:pt x="109" y="45"/>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06" name="Google Shape;706;p22"/>
            <p:cNvSpPr/>
            <p:nvPr/>
          </p:nvSpPr>
          <p:spPr>
            <a:xfrm>
              <a:off x="2716999" y="1345834"/>
              <a:ext cx="35100" cy="2058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07" name="Google Shape;707;p22"/>
            <p:cNvCxnSpPr/>
            <p:nvPr/>
          </p:nvCxnSpPr>
          <p:spPr>
            <a:xfrm>
              <a:off x="2618148" y="1345834"/>
              <a:ext cx="189600" cy="0"/>
            </a:xfrm>
            <a:prstGeom prst="straightConnector1">
              <a:avLst/>
            </a:prstGeom>
            <a:noFill/>
            <a:ln w="19050" cap="rnd" cmpd="sng">
              <a:solidFill>
                <a:schemeClr val="dk1"/>
              </a:solidFill>
              <a:prstDash val="solid"/>
              <a:round/>
              <a:headEnd type="none" w="sm" len="sm"/>
              <a:tailEnd type="none" w="sm" len="sm"/>
            </a:ln>
          </p:spPr>
        </p:cxnSp>
        <p:sp>
          <p:nvSpPr>
            <p:cNvPr id="708" name="Google Shape;708;p22"/>
            <p:cNvSpPr/>
            <p:nvPr/>
          </p:nvSpPr>
          <p:spPr>
            <a:xfrm>
              <a:off x="2708761" y="1269637"/>
              <a:ext cx="111207" cy="26772"/>
            </a:xfrm>
            <a:custGeom>
              <a:avLst/>
              <a:gdLst/>
              <a:ahLst/>
              <a:cxnLst/>
              <a:rect l="l" t="t" r="r" b="b"/>
              <a:pathLst>
                <a:path w="54" h="13" extrusionOk="0">
                  <a:moveTo>
                    <a:pt x="0" y="0"/>
                  </a:moveTo>
                  <a:cubicBezTo>
                    <a:pt x="46" y="0"/>
                    <a:pt x="46" y="0"/>
                    <a:pt x="46" y="0"/>
                  </a:cubicBezTo>
                  <a:cubicBezTo>
                    <a:pt x="50" y="0"/>
                    <a:pt x="54" y="3"/>
                    <a:pt x="54" y="7"/>
                  </a:cubicBezTo>
                  <a:cubicBezTo>
                    <a:pt x="54" y="13"/>
                    <a:pt x="54" y="13"/>
                    <a:pt x="54" y="13"/>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09" name="Google Shape;709;p22"/>
            <p:cNvSpPr/>
            <p:nvPr/>
          </p:nvSpPr>
          <p:spPr>
            <a:xfrm>
              <a:off x="2605792" y="1269637"/>
              <a:ext cx="102969" cy="26772"/>
            </a:xfrm>
            <a:custGeom>
              <a:avLst/>
              <a:gdLst/>
              <a:ahLst/>
              <a:cxnLst/>
              <a:rect l="l" t="t" r="r" b="b"/>
              <a:pathLst>
                <a:path w="50" h="13" extrusionOk="0">
                  <a:moveTo>
                    <a:pt x="0" y="13"/>
                  </a:moveTo>
                  <a:cubicBezTo>
                    <a:pt x="0" y="7"/>
                    <a:pt x="0" y="7"/>
                    <a:pt x="0" y="7"/>
                  </a:cubicBezTo>
                  <a:cubicBezTo>
                    <a:pt x="0" y="3"/>
                    <a:pt x="3" y="0"/>
                    <a:pt x="7" y="0"/>
                  </a:cubicBezTo>
                  <a:cubicBezTo>
                    <a:pt x="50" y="0"/>
                    <a:pt x="50" y="0"/>
                    <a:pt x="5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710" name="Google Shape;710;p22"/>
          <p:cNvGrpSpPr/>
          <p:nvPr/>
        </p:nvGrpSpPr>
        <p:grpSpPr>
          <a:xfrm>
            <a:off x="3296394" y="1994758"/>
            <a:ext cx="297948" cy="297948"/>
            <a:chOff x="3350259" y="1249043"/>
            <a:chExt cx="302700" cy="302700"/>
          </a:xfrm>
        </p:grpSpPr>
        <p:sp>
          <p:nvSpPr>
            <p:cNvPr id="711" name="Google Shape;711;p22"/>
            <p:cNvSpPr/>
            <p:nvPr/>
          </p:nvSpPr>
          <p:spPr>
            <a:xfrm>
              <a:off x="3381150" y="1279934"/>
              <a:ext cx="240900" cy="2409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12" name="Google Shape;712;p22"/>
            <p:cNvSpPr/>
            <p:nvPr/>
          </p:nvSpPr>
          <p:spPr>
            <a:xfrm>
              <a:off x="3467644" y="1345834"/>
              <a:ext cx="63841" cy="102969"/>
            </a:xfrm>
            <a:custGeom>
              <a:avLst/>
              <a:gdLst/>
              <a:ahLst/>
              <a:cxnLst/>
              <a:rect l="l" t="t" r="r" b="b"/>
              <a:pathLst>
                <a:path w="31" h="50" extrusionOk="0">
                  <a:moveTo>
                    <a:pt x="27" y="4"/>
                  </a:moveTo>
                  <a:cubicBezTo>
                    <a:pt x="27" y="4"/>
                    <a:pt x="19" y="0"/>
                    <a:pt x="9" y="3"/>
                  </a:cubicBezTo>
                  <a:cubicBezTo>
                    <a:pt x="0" y="7"/>
                    <a:pt x="2" y="19"/>
                    <a:pt x="5" y="21"/>
                  </a:cubicBezTo>
                  <a:cubicBezTo>
                    <a:pt x="8" y="24"/>
                    <a:pt x="13" y="25"/>
                    <a:pt x="18" y="26"/>
                  </a:cubicBezTo>
                  <a:cubicBezTo>
                    <a:pt x="24" y="26"/>
                    <a:pt x="31" y="28"/>
                    <a:pt x="31" y="38"/>
                  </a:cubicBezTo>
                  <a:cubicBezTo>
                    <a:pt x="31" y="47"/>
                    <a:pt x="22" y="50"/>
                    <a:pt x="16" y="50"/>
                  </a:cubicBezTo>
                  <a:cubicBezTo>
                    <a:pt x="10" y="50"/>
                    <a:pt x="6" y="49"/>
                    <a:pt x="3" y="47"/>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13" name="Google Shape;713;p22"/>
            <p:cNvCxnSpPr/>
            <p:nvPr/>
          </p:nvCxnSpPr>
          <p:spPr>
            <a:xfrm rot="10800000">
              <a:off x="3500594" y="1331352"/>
              <a:ext cx="0" cy="18600"/>
            </a:xfrm>
            <a:prstGeom prst="straightConnector1">
              <a:avLst/>
            </a:prstGeom>
            <a:noFill/>
            <a:ln w="19050" cap="rnd" cmpd="sng">
              <a:solidFill>
                <a:schemeClr val="dk1"/>
              </a:solidFill>
              <a:prstDash val="solid"/>
              <a:round/>
              <a:headEnd type="none" w="sm" len="sm"/>
              <a:tailEnd type="none" w="sm" len="sm"/>
            </a:ln>
          </p:spPr>
        </p:cxnSp>
        <p:cxnSp>
          <p:nvCxnSpPr>
            <p:cNvPr id="714" name="Google Shape;714;p22"/>
            <p:cNvCxnSpPr/>
            <p:nvPr/>
          </p:nvCxnSpPr>
          <p:spPr>
            <a:xfrm rot="10800000">
              <a:off x="3500594" y="1450757"/>
              <a:ext cx="0" cy="20700"/>
            </a:xfrm>
            <a:prstGeom prst="straightConnector1">
              <a:avLst/>
            </a:prstGeom>
            <a:noFill/>
            <a:ln w="19050" cap="rnd" cmpd="sng">
              <a:solidFill>
                <a:schemeClr val="dk1"/>
              </a:solidFill>
              <a:prstDash val="solid"/>
              <a:round/>
              <a:headEnd type="none" w="sm" len="sm"/>
              <a:tailEnd type="none" w="sm" len="sm"/>
            </a:ln>
          </p:spPr>
        </p:cxnSp>
        <p:sp>
          <p:nvSpPr>
            <p:cNvPr id="715" name="Google Shape;715;p22"/>
            <p:cNvSpPr/>
            <p:nvPr/>
          </p:nvSpPr>
          <p:spPr>
            <a:xfrm>
              <a:off x="3350259" y="1249043"/>
              <a:ext cx="302700" cy="3027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16" name="Google Shape;716;p22"/>
            <p:cNvCxnSpPr/>
            <p:nvPr/>
          </p:nvCxnSpPr>
          <p:spPr>
            <a:xfrm rot="10800000">
              <a:off x="3502654" y="1253056"/>
              <a:ext cx="0" cy="20700"/>
            </a:xfrm>
            <a:prstGeom prst="straightConnector1">
              <a:avLst/>
            </a:prstGeom>
            <a:noFill/>
            <a:ln w="19050" cap="rnd" cmpd="sng">
              <a:solidFill>
                <a:schemeClr val="dk1"/>
              </a:solidFill>
              <a:prstDash val="solid"/>
              <a:round/>
              <a:headEnd type="none" w="sm" len="sm"/>
              <a:tailEnd type="none" w="sm" len="sm"/>
            </a:ln>
          </p:spPr>
        </p:cxnSp>
        <p:cxnSp>
          <p:nvCxnSpPr>
            <p:cNvPr id="717" name="Google Shape;717;p22"/>
            <p:cNvCxnSpPr/>
            <p:nvPr/>
          </p:nvCxnSpPr>
          <p:spPr>
            <a:xfrm rot="10800000">
              <a:off x="3502654" y="1526954"/>
              <a:ext cx="0" cy="20700"/>
            </a:xfrm>
            <a:prstGeom prst="straightConnector1">
              <a:avLst/>
            </a:prstGeom>
            <a:noFill/>
            <a:ln w="19050" cap="rnd" cmpd="sng">
              <a:solidFill>
                <a:schemeClr val="dk1"/>
              </a:solidFill>
              <a:prstDash val="solid"/>
              <a:round/>
              <a:headEnd type="none" w="sm" len="sm"/>
              <a:tailEnd type="none" w="sm" len="sm"/>
            </a:ln>
          </p:spPr>
        </p:cxnSp>
        <p:cxnSp>
          <p:nvCxnSpPr>
            <p:cNvPr id="718" name="Google Shape;718;p22"/>
            <p:cNvCxnSpPr/>
            <p:nvPr/>
          </p:nvCxnSpPr>
          <p:spPr>
            <a:xfrm>
              <a:off x="3628276" y="1401437"/>
              <a:ext cx="20700" cy="0"/>
            </a:xfrm>
            <a:prstGeom prst="straightConnector1">
              <a:avLst/>
            </a:prstGeom>
            <a:noFill/>
            <a:ln w="19050" cap="rnd" cmpd="sng">
              <a:solidFill>
                <a:schemeClr val="dk1"/>
              </a:solidFill>
              <a:prstDash val="solid"/>
              <a:round/>
              <a:headEnd type="none" w="sm" len="sm"/>
              <a:tailEnd type="none" w="sm" len="sm"/>
            </a:ln>
          </p:spPr>
        </p:cxnSp>
        <p:cxnSp>
          <p:nvCxnSpPr>
            <p:cNvPr id="719" name="Google Shape;719;p22"/>
            <p:cNvCxnSpPr/>
            <p:nvPr/>
          </p:nvCxnSpPr>
          <p:spPr>
            <a:xfrm>
              <a:off x="3354378" y="1401437"/>
              <a:ext cx="20700" cy="0"/>
            </a:xfrm>
            <a:prstGeom prst="straightConnector1">
              <a:avLst/>
            </a:prstGeom>
            <a:noFill/>
            <a:ln w="19050" cap="rnd" cmpd="sng">
              <a:solidFill>
                <a:schemeClr val="dk1"/>
              </a:solidFill>
              <a:prstDash val="solid"/>
              <a:round/>
              <a:headEnd type="none" w="sm" len="sm"/>
              <a:tailEnd type="none" w="sm" len="sm"/>
            </a:ln>
          </p:spPr>
        </p:cxnSp>
        <p:cxnSp>
          <p:nvCxnSpPr>
            <p:cNvPr id="720" name="Google Shape;720;p22"/>
            <p:cNvCxnSpPr/>
            <p:nvPr/>
          </p:nvCxnSpPr>
          <p:spPr>
            <a:xfrm rot="10800000" flipH="1">
              <a:off x="3591207" y="1296425"/>
              <a:ext cx="14400" cy="14400"/>
            </a:xfrm>
            <a:prstGeom prst="straightConnector1">
              <a:avLst/>
            </a:prstGeom>
            <a:noFill/>
            <a:ln w="19050" cap="rnd" cmpd="sng">
              <a:solidFill>
                <a:schemeClr val="dk1"/>
              </a:solidFill>
              <a:prstDash val="solid"/>
              <a:round/>
              <a:headEnd type="none" w="sm" len="sm"/>
              <a:tailEnd type="none" w="sm" len="sm"/>
            </a:ln>
          </p:spPr>
        </p:cxnSp>
        <p:cxnSp>
          <p:nvCxnSpPr>
            <p:cNvPr id="721" name="Google Shape;721;p22"/>
            <p:cNvCxnSpPr/>
            <p:nvPr/>
          </p:nvCxnSpPr>
          <p:spPr>
            <a:xfrm rot="10800000" flipH="1">
              <a:off x="3397625" y="1490007"/>
              <a:ext cx="14400" cy="14400"/>
            </a:xfrm>
            <a:prstGeom prst="straightConnector1">
              <a:avLst/>
            </a:prstGeom>
            <a:noFill/>
            <a:ln w="19050" cap="rnd" cmpd="sng">
              <a:solidFill>
                <a:schemeClr val="dk1"/>
              </a:solidFill>
              <a:prstDash val="solid"/>
              <a:round/>
              <a:headEnd type="none" w="sm" len="sm"/>
              <a:tailEnd type="none" w="sm" len="sm"/>
            </a:ln>
          </p:spPr>
        </p:cxnSp>
        <p:cxnSp>
          <p:nvCxnSpPr>
            <p:cNvPr id="722" name="Google Shape;722;p22"/>
            <p:cNvCxnSpPr/>
            <p:nvPr/>
          </p:nvCxnSpPr>
          <p:spPr>
            <a:xfrm>
              <a:off x="3591207" y="1489991"/>
              <a:ext cx="14400" cy="14400"/>
            </a:xfrm>
            <a:prstGeom prst="straightConnector1">
              <a:avLst/>
            </a:prstGeom>
            <a:noFill/>
            <a:ln w="19050" cap="rnd" cmpd="sng">
              <a:solidFill>
                <a:schemeClr val="dk1"/>
              </a:solidFill>
              <a:prstDash val="solid"/>
              <a:round/>
              <a:headEnd type="none" w="sm" len="sm"/>
              <a:tailEnd type="none" w="sm" len="sm"/>
            </a:ln>
          </p:spPr>
        </p:cxnSp>
        <p:cxnSp>
          <p:nvCxnSpPr>
            <p:cNvPr id="723" name="Google Shape;723;p22"/>
            <p:cNvCxnSpPr/>
            <p:nvPr/>
          </p:nvCxnSpPr>
          <p:spPr>
            <a:xfrm>
              <a:off x="3397625" y="1296409"/>
              <a:ext cx="14400" cy="14400"/>
            </a:xfrm>
            <a:prstGeom prst="straightConnector1">
              <a:avLst/>
            </a:prstGeom>
            <a:noFill/>
            <a:ln w="19050" cap="rnd" cmpd="sng">
              <a:solidFill>
                <a:schemeClr val="dk1"/>
              </a:solidFill>
              <a:prstDash val="solid"/>
              <a:round/>
              <a:headEnd type="none" w="sm" len="sm"/>
              <a:tailEnd type="none" w="sm" len="sm"/>
            </a:ln>
          </p:spPr>
        </p:cxnSp>
        <p:cxnSp>
          <p:nvCxnSpPr>
            <p:cNvPr id="724" name="Google Shape;724;p22"/>
            <p:cNvCxnSpPr/>
            <p:nvPr/>
          </p:nvCxnSpPr>
          <p:spPr>
            <a:xfrm rot="10800000" flipH="1">
              <a:off x="3550019" y="1265452"/>
              <a:ext cx="6300" cy="18600"/>
            </a:xfrm>
            <a:prstGeom prst="straightConnector1">
              <a:avLst/>
            </a:prstGeom>
            <a:noFill/>
            <a:ln w="19050" cap="rnd" cmpd="sng">
              <a:solidFill>
                <a:schemeClr val="dk1"/>
              </a:solidFill>
              <a:prstDash val="solid"/>
              <a:round/>
              <a:headEnd type="none" w="sm" len="sm"/>
              <a:tailEnd type="none" w="sm" len="sm"/>
            </a:ln>
          </p:spPr>
        </p:cxnSp>
        <p:cxnSp>
          <p:nvCxnSpPr>
            <p:cNvPr id="725" name="Google Shape;725;p22"/>
            <p:cNvCxnSpPr/>
            <p:nvPr/>
          </p:nvCxnSpPr>
          <p:spPr>
            <a:xfrm rot="10800000" flipH="1">
              <a:off x="3447050" y="1518756"/>
              <a:ext cx="8100" cy="18600"/>
            </a:xfrm>
            <a:prstGeom prst="straightConnector1">
              <a:avLst/>
            </a:prstGeom>
            <a:noFill/>
            <a:ln w="19050" cap="rnd" cmpd="sng">
              <a:solidFill>
                <a:schemeClr val="dk1"/>
              </a:solidFill>
              <a:prstDash val="solid"/>
              <a:round/>
              <a:headEnd type="none" w="sm" len="sm"/>
              <a:tailEnd type="none" w="sm" len="sm"/>
            </a:ln>
          </p:spPr>
        </p:cxnSp>
        <p:cxnSp>
          <p:nvCxnSpPr>
            <p:cNvPr id="726" name="Google Shape;726;p22"/>
            <p:cNvCxnSpPr/>
            <p:nvPr/>
          </p:nvCxnSpPr>
          <p:spPr>
            <a:xfrm>
              <a:off x="3620038" y="1448803"/>
              <a:ext cx="18600" cy="6300"/>
            </a:xfrm>
            <a:prstGeom prst="straightConnector1">
              <a:avLst/>
            </a:prstGeom>
            <a:noFill/>
            <a:ln w="19050" cap="rnd" cmpd="sng">
              <a:solidFill>
                <a:schemeClr val="dk1"/>
              </a:solidFill>
              <a:prstDash val="solid"/>
              <a:round/>
              <a:headEnd type="none" w="sm" len="sm"/>
              <a:tailEnd type="none" w="sm" len="sm"/>
            </a:ln>
          </p:spPr>
        </p:cxnSp>
        <p:cxnSp>
          <p:nvCxnSpPr>
            <p:cNvPr id="727" name="Google Shape;727;p22"/>
            <p:cNvCxnSpPr/>
            <p:nvPr/>
          </p:nvCxnSpPr>
          <p:spPr>
            <a:xfrm>
              <a:off x="3366734" y="1345834"/>
              <a:ext cx="18600" cy="8100"/>
            </a:xfrm>
            <a:prstGeom prst="straightConnector1">
              <a:avLst/>
            </a:prstGeom>
            <a:noFill/>
            <a:ln w="19050" cap="rnd" cmpd="sng">
              <a:solidFill>
                <a:schemeClr val="dk1"/>
              </a:solidFill>
              <a:prstDash val="solid"/>
              <a:round/>
              <a:headEnd type="none" w="sm" len="sm"/>
              <a:tailEnd type="none" w="sm" len="sm"/>
            </a:ln>
          </p:spPr>
        </p:cxnSp>
        <p:cxnSp>
          <p:nvCxnSpPr>
            <p:cNvPr id="728" name="Google Shape;728;p22"/>
            <p:cNvCxnSpPr/>
            <p:nvPr/>
          </p:nvCxnSpPr>
          <p:spPr>
            <a:xfrm rot="10800000" flipH="1">
              <a:off x="3617979" y="1343913"/>
              <a:ext cx="18600" cy="8100"/>
            </a:xfrm>
            <a:prstGeom prst="straightConnector1">
              <a:avLst/>
            </a:prstGeom>
            <a:noFill/>
            <a:ln w="19050" cap="rnd" cmpd="sng">
              <a:solidFill>
                <a:schemeClr val="dk1"/>
              </a:solidFill>
              <a:prstDash val="solid"/>
              <a:round/>
              <a:headEnd type="none" w="sm" len="sm"/>
              <a:tailEnd type="none" w="sm" len="sm"/>
            </a:ln>
          </p:spPr>
        </p:cxnSp>
        <p:cxnSp>
          <p:nvCxnSpPr>
            <p:cNvPr id="729" name="Google Shape;729;p22"/>
            <p:cNvCxnSpPr/>
            <p:nvPr/>
          </p:nvCxnSpPr>
          <p:spPr>
            <a:xfrm rot="10800000" flipH="1">
              <a:off x="3366734" y="1450741"/>
              <a:ext cx="18600" cy="6300"/>
            </a:xfrm>
            <a:prstGeom prst="straightConnector1">
              <a:avLst/>
            </a:prstGeom>
            <a:noFill/>
            <a:ln w="19050" cap="rnd" cmpd="sng">
              <a:solidFill>
                <a:schemeClr val="dk1"/>
              </a:solidFill>
              <a:prstDash val="solid"/>
              <a:round/>
              <a:headEnd type="none" w="sm" len="sm"/>
              <a:tailEnd type="none" w="sm" len="sm"/>
            </a:ln>
          </p:spPr>
        </p:cxnSp>
        <p:cxnSp>
          <p:nvCxnSpPr>
            <p:cNvPr id="730" name="Google Shape;730;p22"/>
            <p:cNvCxnSpPr/>
            <p:nvPr/>
          </p:nvCxnSpPr>
          <p:spPr>
            <a:xfrm>
              <a:off x="3552079" y="1516763"/>
              <a:ext cx="8100" cy="18600"/>
            </a:xfrm>
            <a:prstGeom prst="straightConnector1">
              <a:avLst/>
            </a:prstGeom>
            <a:noFill/>
            <a:ln w="19050" cap="rnd" cmpd="sng">
              <a:solidFill>
                <a:schemeClr val="dk1"/>
              </a:solidFill>
              <a:prstDash val="solid"/>
              <a:round/>
              <a:headEnd type="none" w="sm" len="sm"/>
              <a:tailEnd type="none" w="sm" len="sm"/>
            </a:ln>
          </p:spPr>
        </p:cxnSp>
        <p:cxnSp>
          <p:nvCxnSpPr>
            <p:cNvPr id="731" name="Google Shape;731;p22"/>
            <p:cNvCxnSpPr/>
            <p:nvPr/>
          </p:nvCxnSpPr>
          <p:spPr>
            <a:xfrm>
              <a:off x="3444991" y="1265518"/>
              <a:ext cx="8100" cy="18600"/>
            </a:xfrm>
            <a:prstGeom prst="straightConnector1">
              <a:avLst/>
            </a:prstGeom>
            <a:noFill/>
            <a:ln w="19050" cap="rnd" cmpd="sng">
              <a:solidFill>
                <a:schemeClr val="dk1"/>
              </a:solidFill>
              <a:prstDash val="solid"/>
              <a:round/>
              <a:headEnd type="none" w="sm" len="sm"/>
              <a:tailEnd type="none" w="sm" len="sm"/>
            </a:ln>
          </p:spPr>
        </p:cxnSp>
      </p:grpSp>
      <p:grpSp>
        <p:nvGrpSpPr>
          <p:cNvPr id="732" name="Google Shape;732;p22"/>
          <p:cNvGrpSpPr/>
          <p:nvPr/>
        </p:nvGrpSpPr>
        <p:grpSpPr>
          <a:xfrm>
            <a:off x="4073767" y="2035302"/>
            <a:ext cx="298990" cy="257435"/>
            <a:chOff x="4140033" y="1290231"/>
            <a:chExt cx="303759" cy="261541"/>
          </a:xfrm>
        </p:grpSpPr>
        <p:sp>
          <p:nvSpPr>
            <p:cNvPr id="733" name="Google Shape;733;p22"/>
            <p:cNvSpPr/>
            <p:nvPr/>
          </p:nvSpPr>
          <p:spPr>
            <a:xfrm>
              <a:off x="4338764" y="1424091"/>
              <a:ext cx="35010" cy="55603"/>
            </a:xfrm>
            <a:custGeom>
              <a:avLst/>
              <a:gdLst/>
              <a:ahLst/>
              <a:cxnLst/>
              <a:rect l="l" t="t" r="r" b="b"/>
              <a:pathLst>
                <a:path w="17" h="27" extrusionOk="0">
                  <a:moveTo>
                    <a:pt x="15" y="2"/>
                  </a:moveTo>
                  <a:cubicBezTo>
                    <a:pt x="15" y="2"/>
                    <a:pt x="10" y="0"/>
                    <a:pt x="5" y="2"/>
                  </a:cubicBezTo>
                  <a:cubicBezTo>
                    <a:pt x="0" y="4"/>
                    <a:pt x="1" y="10"/>
                    <a:pt x="3" y="12"/>
                  </a:cubicBezTo>
                  <a:cubicBezTo>
                    <a:pt x="5" y="13"/>
                    <a:pt x="7" y="13"/>
                    <a:pt x="10" y="14"/>
                  </a:cubicBezTo>
                  <a:cubicBezTo>
                    <a:pt x="13" y="14"/>
                    <a:pt x="17" y="15"/>
                    <a:pt x="17" y="20"/>
                  </a:cubicBezTo>
                  <a:cubicBezTo>
                    <a:pt x="17" y="25"/>
                    <a:pt x="12" y="27"/>
                    <a:pt x="9" y="27"/>
                  </a:cubicBezTo>
                  <a:cubicBezTo>
                    <a:pt x="5" y="27"/>
                    <a:pt x="3" y="26"/>
                    <a:pt x="2" y="26"/>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34" name="Google Shape;734;p22"/>
            <p:cNvCxnSpPr/>
            <p:nvPr/>
          </p:nvCxnSpPr>
          <p:spPr>
            <a:xfrm rot="10800000">
              <a:off x="4357298" y="1415950"/>
              <a:ext cx="0" cy="10200"/>
            </a:xfrm>
            <a:prstGeom prst="straightConnector1">
              <a:avLst/>
            </a:prstGeom>
            <a:noFill/>
            <a:ln w="19050" cap="rnd" cmpd="sng">
              <a:solidFill>
                <a:schemeClr val="dk1"/>
              </a:solidFill>
              <a:prstDash val="solid"/>
              <a:round/>
              <a:headEnd type="none" w="sm" len="sm"/>
              <a:tailEnd type="none" w="sm" len="sm"/>
            </a:ln>
          </p:spPr>
        </p:cxnSp>
        <p:cxnSp>
          <p:nvCxnSpPr>
            <p:cNvPr id="735" name="Google Shape;735;p22"/>
            <p:cNvCxnSpPr/>
            <p:nvPr/>
          </p:nvCxnSpPr>
          <p:spPr>
            <a:xfrm rot="10800000">
              <a:off x="4357298" y="1481850"/>
              <a:ext cx="0" cy="10200"/>
            </a:xfrm>
            <a:prstGeom prst="straightConnector1">
              <a:avLst/>
            </a:prstGeom>
            <a:noFill/>
            <a:ln w="19050" cap="rnd" cmpd="sng">
              <a:solidFill>
                <a:schemeClr val="dk1"/>
              </a:solidFill>
              <a:prstDash val="solid"/>
              <a:round/>
              <a:headEnd type="none" w="sm" len="sm"/>
              <a:tailEnd type="none" w="sm" len="sm"/>
            </a:ln>
          </p:spPr>
        </p:cxnSp>
        <p:sp>
          <p:nvSpPr>
            <p:cNvPr id="736" name="Google Shape;736;p22"/>
            <p:cNvSpPr/>
            <p:nvPr/>
          </p:nvSpPr>
          <p:spPr>
            <a:xfrm>
              <a:off x="4140033" y="1419972"/>
              <a:ext cx="127682" cy="24713"/>
            </a:xfrm>
            <a:custGeom>
              <a:avLst/>
              <a:gdLst/>
              <a:ahLst/>
              <a:cxnLst/>
              <a:rect l="l" t="t" r="r" b="b"/>
              <a:pathLst>
                <a:path w="62" h="12" extrusionOk="0">
                  <a:moveTo>
                    <a:pt x="0" y="0"/>
                  </a:moveTo>
                  <a:cubicBezTo>
                    <a:pt x="0" y="7"/>
                    <a:pt x="24" y="12"/>
                    <a:pt x="53" y="12"/>
                  </a:cubicBezTo>
                  <a:cubicBezTo>
                    <a:pt x="57" y="12"/>
                    <a:pt x="58" y="12"/>
                    <a:pt x="62" y="1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37" name="Google Shape;737;p22"/>
            <p:cNvSpPr/>
            <p:nvPr/>
          </p:nvSpPr>
          <p:spPr>
            <a:xfrm>
              <a:off x="4140033" y="1368487"/>
              <a:ext cx="217265" cy="24713"/>
            </a:xfrm>
            <a:custGeom>
              <a:avLst/>
              <a:gdLst/>
              <a:ahLst/>
              <a:cxnLst/>
              <a:rect l="l" t="t" r="r" b="b"/>
              <a:pathLst>
                <a:path w="105" h="12" extrusionOk="0">
                  <a:moveTo>
                    <a:pt x="0" y="0"/>
                  </a:moveTo>
                  <a:cubicBezTo>
                    <a:pt x="0" y="7"/>
                    <a:pt x="24" y="12"/>
                    <a:pt x="53" y="12"/>
                  </a:cubicBezTo>
                  <a:cubicBezTo>
                    <a:pt x="82" y="12"/>
                    <a:pt x="105" y="7"/>
                    <a:pt x="105"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38" name="Google Shape;738;p22"/>
            <p:cNvSpPr/>
            <p:nvPr/>
          </p:nvSpPr>
          <p:spPr>
            <a:xfrm>
              <a:off x="4140033" y="1317003"/>
              <a:ext cx="217265" cy="24713"/>
            </a:xfrm>
            <a:custGeom>
              <a:avLst/>
              <a:gdLst/>
              <a:ahLst/>
              <a:cxnLst/>
              <a:rect l="l" t="t" r="r" b="b"/>
              <a:pathLst>
                <a:path w="105" h="12" extrusionOk="0">
                  <a:moveTo>
                    <a:pt x="0" y="0"/>
                  </a:moveTo>
                  <a:cubicBezTo>
                    <a:pt x="0" y="7"/>
                    <a:pt x="24" y="12"/>
                    <a:pt x="53" y="12"/>
                  </a:cubicBezTo>
                  <a:cubicBezTo>
                    <a:pt x="82" y="12"/>
                    <a:pt x="105" y="7"/>
                    <a:pt x="105"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39" name="Google Shape;739;p22"/>
            <p:cNvSpPr/>
            <p:nvPr/>
          </p:nvSpPr>
          <p:spPr>
            <a:xfrm>
              <a:off x="4269774" y="1382903"/>
              <a:ext cx="174000" cy="142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40" name="Google Shape;740;p22"/>
            <p:cNvSpPr/>
            <p:nvPr/>
          </p:nvSpPr>
          <p:spPr>
            <a:xfrm>
              <a:off x="4140033" y="1290231"/>
              <a:ext cx="217265" cy="203879"/>
            </a:xfrm>
            <a:custGeom>
              <a:avLst/>
              <a:gdLst/>
              <a:ahLst/>
              <a:cxnLst/>
              <a:rect l="l" t="t" r="r" b="b"/>
              <a:pathLst>
                <a:path w="105" h="99" extrusionOk="0">
                  <a:moveTo>
                    <a:pt x="63" y="79"/>
                  </a:moveTo>
                  <a:cubicBezTo>
                    <a:pt x="63" y="60"/>
                    <a:pt x="82" y="45"/>
                    <a:pt x="105" y="45"/>
                  </a:cubicBezTo>
                  <a:cubicBezTo>
                    <a:pt x="105" y="37"/>
                    <a:pt x="105" y="37"/>
                    <a:pt x="105" y="37"/>
                  </a:cubicBezTo>
                  <a:cubicBezTo>
                    <a:pt x="105" y="12"/>
                    <a:pt x="105" y="12"/>
                    <a:pt x="105" y="12"/>
                  </a:cubicBezTo>
                  <a:cubicBezTo>
                    <a:pt x="105" y="5"/>
                    <a:pt x="82" y="0"/>
                    <a:pt x="53" y="0"/>
                  </a:cubicBezTo>
                  <a:cubicBezTo>
                    <a:pt x="24" y="0"/>
                    <a:pt x="0" y="5"/>
                    <a:pt x="0" y="12"/>
                  </a:cubicBezTo>
                  <a:cubicBezTo>
                    <a:pt x="0" y="37"/>
                    <a:pt x="0" y="37"/>
                    <a:pt x="0" y="37"/>
                  </a:cubicBezTo>
                  <a:cubicBezTo>
                    <a:pt x="0" y="62"/>
                    <a:pt x="0" y="62"/>
                    <a:pt x="0" y="62"/>
                  </a:cubicBezTo>
                  <a:cubicBezTo>
                    <a:pt x="0" y="86"/>
                    <a:pt x="0" y="86"/>
                    <a:pt x="0" y="86"/>
                  </a:cubicBezTo>
                  <a:cubicBezTo>
                    <a:pt x="0" y="93"/>
                    <a:pt x="24" y="99"/>
                    <a:pt x="53" y="99"/>
                  </a:cubicBezTo>
                  <a:cubicBezTo>
                    <a:pt x="59" y="99"/>
                    <a:pt x="64" y="98"/>
                    <a:pt x="70" y="98"/>
                  </a:cubicBezTo>
                  <a:cubicBezTo>
                    <a:pt x="65" y="93"/>
                    <a:pt x="63" y="86"/>
                    <a:pt x="63" y="79"/>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41" name="Google Shape;741;p22"/>
            <p:cNvSpPr/>
            <p:nvPr/>
          </p:nvSpPr>
          <p:spPr>
            <a:xfrm>
              <a:off x="4269774" y="1454981"/>
              <a:ext cx="174018" cy="96791"/>
            </a:xfrm>
            <a:custGeom>
              <a:avLst/>
              <a:gdLst/>
              <a:ahLst/>
              <a:cxnLst/>
              <a:rect l="l" t="t" r="r" b="b"/>
              <a:pathLst>
                <a:path w="84" h="47" extrusionOk="0">
                  <a:moveTo>
                    <a:pt x="42" y="34"/>
                  </a:moveTo>
                  <a:cubicBezTo>
                    <a:pt x="19" y="34"/>
                    <a:pt x="0" y="19"/>
                    <a:pt x="0" y="0"/>
                  </a:cubicBezTo>
                  <a:cubicBezTo>
                    <a:pt x="0" y="0"/>
                    <a:pt x="0" y="0"/>
                    <a:pt x="0" y="0"/>
                  </a:cubicBezTo>
                  <a:cubicBezTo>
                    <a:pt x="0" y="12"/>
                    <a:pt x="0" y="12"/>
                    <a:pt x="0" y="12"/>
                  </a:cubicBezTo>
                  <a:cubicBezTo>
                    <a:pt x="0" y="12"/>
                    <a:pt x="0" y="12"/>
                    <a:pt x="0" y="12"/>
                  </a:cubicBezTo>
                  <a:cubicBezTo>
                    <a:pt x="0" y="32"/>
                    <a:pt x="19" y="47"/>
                    <a:pt x="42" y="47"/>
                  </a:cubicBezTo>
                  <a:cubicBezTo>
                    <a:pt x="65" y="47"/>
                    <a:pt x="84" y="32"/>
                    <a:pt x="84" y="13"/>
                  </a:cubicBezTo>
                  <a:cubicBezTo>
                    <a:pt x="84" y="13"/>
                    <a:pt x="84" y="13"/>
                    <a:pt x="84" y="13"/>
                  </a:cubicBezTo>
                  <a:cubicBezTo>
                    <a:pt x="84" y="0"/>
                    <a:pt x="84" y="0"/>
                    <a:pt x="84" y="0"/>
                  </a:cubicBezTo>
                  <a:cubicBezTo>
                    <a:pt x="84" y="0"/>
                    <a:pt x="84" y="0"/>
                    <a:pt x="84" y="0"/>
                  </a:cubicBezTo>
                  <a:cubicBezTo>
                    <a:pt x="84" y="19"/>
                    <a:pt x="65" y="34"/>
                    <a:pt x="42" y="34"/>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742" name="Google Shape;742;p22"/>
          <p:cNvGrpSpPr/>
          <p:nvPr/>
        </p:nvGrpSpPr>
        <p:grpSpPr>
          <a:xfrm>
            <a:off x="4843042" y="2071787"/>
            <a:ext cx="315207" cy="220949"/>
            <a:chOff x="4921569" y="1327299"/>
            <a:chExt cx="320235" cy="224473"/>
          </a:xfrm>
        </p:grpSpPr>
        <p:sp>
          <p:nvSpPr>
            <p:cNvPr id="743" name="Google Shape;743;p22"/>
            <p:cNvSpPr/>
            <p:nvPr/>
          </p:nvSpPr>
          <p:spPr>
            <a:xfrm>
              <a:off x="5000856" y="1360250"/>
              <a:ext cx="162600" cy="1605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44" name="Google Shape;744;p22"/>
            <p:cNvSpPr/>
            <p:nvPr/>
          </p:nvSpPr>
          <p:spPr>
            <a:xfrm>
              <a:off x="5000856" y="1389081"/>
              <a:ext cx="162691" cy="102969"/>
            </a:xfrm>
            <a:custGeom>
              <a:avLst/>
              <a:gdLst/>
              <a:ahLst/>
              <a:cxnLst/>
              <a:rect l="l" t="t" r="r" b="b"/>
              <a:pathLst>
                <a:path w="79" h="50" extrusionOk="0">
                  <a:moveTo>
                    <a:pt x="40" y="41"/>
                  </a:moveTo>
                  <a:cubicBezTo>
                    <a:pt x="52" y="41"/>
                    <a:pt x="62" y="45"/>
                    <a:pt x="69" y="50"/>
                  </a:cubicBezTo>
                  <a:cubicBezTo>
                    <a:pt x="75" y="43"/>
                    <a:pt x="79" y="34"/>
                    <a:pt x="79" y="25"/>
                  </a:cubicBezTo>
                  <a:cubicBezTo>
                    <a:pt x="79" y="15"/>
                    <a:pt x="75" y="6"/>
                    <a:pt x="69" y="0"/>
                  </a:cubicBezTo>
                  <a:cubicBezTo>
                    <a:pt x="62" y="5"/>
                    <a:pt x="52" y="8"/>
                    <a:pt x="40" y="8"/>
                  </a:cubicBezTo>
                  <a:cubicBezTo>
                    <a:pt x="28" y="8"/>
                    <a:pt x="17" y="5"/>
                    <a:pt x="10" y="0"/>
                  </a:cubicBezTo>
                  <a:cubicBezTo>
                    <a:pt x="4" y="6"/>
                    <a:pt x="0" y="15"/>
                    <a:pt x="0" y="25"/>
                  </a:cubicBezTo>
                  <a:cubicBezTo>
                    <a:pt x="0" y="34"/>
                    <a:pt x="4" y="43"/>
                    <a:pt x="10" y="50"/>
                  </a:cubicBezTo>
                  <a:cubicBezTo>
                    <a:pt x="17" y="45"/>
                    <a:pt x="28" y="41"/>
                    <a:pt x="40" y="41"/>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45" name="Google Shape;745;p22"/>
            <p:cNvSpPr/>
            <p:nvPr/>
          </p:nvSpPr>
          <p:spPr>
            <a:xfrm>
              <a:off x="5044103" y="1360250"/>
              <a:ext cx="76200" cy="1605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46" name="Google Shape;746;p22"/>
            <p:cNvCxnSpPr/>
            <p:nvPr/>
          </p:nvCxnSpPr>
          <p:spPr>
            <a:xfrm rot="10800000">
              <a:off x="5083231" y="1360382"/>
              <a:ext cx="0" cy="160500"/>
            </a:xfrm>
            <a:prstGeom prst="straightConnector1">
              <a:avLst/>
            </a:prstGeom>
            <a:noFill/>
            <a:ln w="19050" cap="rnd" cmpd="sng">
              <a:solidFill>
                <a:schemeClr val="dk1"/>
              </a:solidFill>
              <a:prstDash val="solid"/>
              <a:round/>
              <a:headEnd type="none" w="sm" len="sm"/>
              <a:tailEnd type="none" w="sm" len="sm"/>
            </a:ln>
          </p:spPr>
        </p:cxnSp>
        <p:cxnSp>
          <p:nvCxnSpPr>
            <p:cNvPr id="747" name="Google Shape;747;p22"/>
            <p:cNvCxnSpPr/>
            <p:nvPr/>
          </p:nvCxnSpPr>
          <p:spPr>
            <a:xfrm>
              <a:off x="5000856" y="1440566"/>
              <a:ext cx="162600" cy="0"/>
            </a:xfrm>
            <a:prstGeom prst="straightConnector1">
              <a:avLst/>
            </a:prstGeom>
            <a:noFill/>
            <a:ln w="19050" cap="rnd" cmpd="sng">
              <a:solidFill>
                <a:schemeClr val="dk1"/>
              </a:solidFill>
              <a:prstDash val="solid"/>
              <a:round/>
              <a:headEnd type="none" w="sm" len="sm"/>
              <a:tailEnd type="none" w="sm" len="sm"/>
            </a:ln>
          </p:spPr>
        </p:cxnSp>
        <p:sp>
          <p:nvSpPr>
            <p:cNvPr id="748" name="Google Shape;748;p22"/>
            <p:cNvSpPr/>
            <p:nvPr/>
          </p:nvSpPr>
          <p:spPr>
            <a:xfrm>
              <a:off x="4921569" y="1327299"/>
              <a:ext cx="320235" cy="224473"/>
            </a:xfrm>
            <a:custGeom>
              <a:avLst/>
              <a:gdLst/>
              <a:ahLst/>
              <a:cxnLst/>
              <a:rect l="l" t="t" r="r" b="b"/>
              <a:pathLst>
                <a:path w="155" h="109" extrusionOk="0">
                  <a:moveTo>
                    <a:pt x="13" y="109"/>
                  </a:moveTo>
                  <a:cubicBezTo>
                    <a:pt x="6" y="109"/>
                    <a:pt x="0" y="104"/>
                    <a:pt x="0" y="96"/>
                  </a:cubicBezTo>
                  <a:cubicBezTo>
                    <a:pt x="0" y="13"/>
                    <a:pt x="0" y="13"/>
                    <a:pt x="0" y="13"/>
                  </a:cubicBezTo>
                  <a:cubicBezTo>
                    <a:pt x="0" y="6"/>
                    <a:pt x="6" y="0"/>
                    <a:pt x="13" y="0"/>
                  </a:cubicBezTo>
                  <a:cubicBezTo>
                    <a:pt x="142" y="0"/>
                    <a:pt x="142" y="0"/>
                    <a:pt x="142" y="0"/>
                  </a:cubicBezTo>
                  <a:cubicBezTo>
                    <a:pt x="149" y="0"/>
                    <a:pt x="155" y="6"/>
                    <a:pt x="155" y="13"/>
                  </a:cubicBezTo>
                  <a:cubicBezTo>
                    <a:pt x="155" y="96"/>
                    <a:pt x="155" y="96"/>
                    <a:pt x="155" y="96"/>
                  </a:cubicBezTo>
                  <a:cubicBezTo>
                    <a:pt x="155" y="104"/>
                    <a:pt x="149" y="109"/>
                    <a:pt x="142" y="109"/>
                  </a:cubicBezTo>
                  <a:lnTo>
                    <a:pt x="13" y="109"/>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749" name="Google Shape;749;p22"/>
          <p:cNvGrpSpPr/>
          <p:nvPr/>
        </p:nvGrpSpPr>
        <p:grpSpPr>
          <a:xfrm>
            <a:off x="6425146" y="2004802"/>
            <a:ext cx="261524" cy="288022"/>
            <a:chOff x="6528919" y="1259250"/>
            <a:chExt cx="265695" cy="292616"/>
          </a:xfrm>
        </p:grpSpPr>
        <p:sp>
          <p:nvSpPr>
            <p:cNvPr id="750" name="Google Shape;750;p22"/>
            <p:cNvSpPr/>
            <p:nvPr/>
          </p:nvSpPr>
          <p:spPr>
            <a:xfrm>
              <a:off x="6528919" y="1409675"/>
              <a:ext cx="140038" cy="142097"/>
            </a:xfrm>
            <a:custGeom>
              <a:avLst/>
              <a:gdLst/>
              <a:ahLst/>
              <a:cxnLst/>
              <a:rect l="l" t="t" r="r" b="b"/>
              <a:pathLst>
                <a:path w="136" h="138" extrusionOk="0">
                  <a:moveTo>
                    <a:pt x="114" y="30"/>
                  </a:moveTo>
                  <a:lnTo>
                    <a:pt x="114" y="0"/>
                  </a:lnTo>
                  <a:lnTo>
                    <a:pt x="22" y="0"/>
                  </a:lnTo>
                  <a:lnTo>
                    <a:pt x="22" y="30"/>
                  </a:lnTo>
                  <a:lnTo>
                    <a:pt x="0" y="30"/>
                  </a:lnTo>
                  <a:lnTo>
                    <a:pt x="0" y="138"/>
                  </a:lnTo>
                  <a:lnTo>
                    <a:pt x="136" y="138"/>
                  </a:lnTo>
                  <a:lnTo>
                    <a:pt x="136" y="30"/>
                  </a:lnTo>
                  <a:lnTo>
                    <a:pt x="114" y="3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51" name="Google Shape;751;p22"/>
            <p:cNvSpPr/>
            <p:nvPr/>
          </p:nvSpPr>
          <p:spPr>
            <a:xfrm>
              <a:off x="6619532" y="1329359"/>
              <a:ext cx="127682" cy="222413"/>
            </a:xfrm>
            <a:custGeom>
              <a:avLst/>
              <a:gdLst/>
              <a:ahLst/>
              <a:cxnLst/>
              <a:rect l="l" t="t" r="r" b="b"/>
              <a:pathLst>
                <a:path w="124" h="216" extrusionOk="0">
                  <a:moveTo>
                    <a:pt x="0" y="0"/>
                  </a:moveTo>
                  <a:lnTo>
                    <a:pt x="0" y="78"/>
                  </a:lnTo>
                  <a:lnTo>
                    <a:pt x="26" y="78"/>
                  </a:lnTo>
                  <a:lnTo>
                    <a:pt x="26" y="108"/>
                  </a:lnTo>
                  <a:lnTo>
                    <a:pt x="48" y="108"/>
                  </a:lnTo>
                  <a:lnTo>
                    <a:pt x="48" y="216"/>
                  </a:lnTo>
                  <a:lnTo>
                    <a:pt x="124" y="216"/>
                  </a:lnTo>
                  <a:lnTo>
                    <a:pt x="124" y="0"/>
                  </a:lnTo>
                  <a:lnTo>
                    <a:pt x="0"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52" name="Google Shape;752;p22"/>
            <p:cNvCxnSpPr/>
            <p:nvPr/>
          </p:nvCxnSpPr>
          <p:spPr>
            <a:xfrm>
              <a:off x="6673076" y="1502347"/>
              <a:ext cx="74100" cy="0"/>
            </a:xfrm>
            <a:prstGeom prst="straightConnector1">
              <a:avLst/>
            </a:prstGeom>
            <a:noFill/>
            <a:ln w="19050" cap="rnd" cmpd="sng">
              <a:solidFill>
                <a:schemeClr val="dk1"/>
              </a:solidFill>
              <a:prstDash val="solid"/>
              <a:round/>
              <a:headEnd type="none" w="sm" len="sm"/>
              <a:tailEnd type="none" w="sm" len="sm"/>
            </a:ln>
          </p:spPr>
        </p:cxnSp>
        <p:sp>
          <p:nvSpPr>
            <p:cNvPr id="753" name="Google Shape;753;p22"/>
            <p:cNvSpPr/>
            <p:nvPr/>
          </p:nvSpPr>
          <p:spPr>
            <a:xfrm>
              <a:off x="6747214" y="1440566"/>
              <a:ext cx="47400" cy="1113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54" name="Google Shape;754;p22"/>
            <p:cNvSpPr/>
            <p:nvPr/>
          </p:nvSpPr>
          <p:spPr>
            <a:xfrm>
              <a:off x="6638066" y="1294349"/>
              <a:ext cx="92700" cy="351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55" name="Google Shape;755;p22"/>
            <p:cNvCxnSpPr/>
            <p:nvPr/>
          </p:nvCxnSpPr>
          <p:spPr>
            <a:xfrm>
              <a:off x="6642185" y="1352012"/>
              <a:ext cx="6300" cy="0"/>
            </a:xfrm>
            <a:prstGeom prst="straightConnector1">
              <a:avLst/>
            </a:prstGeom>
            <a:noFill/>
            <a:ln w="19050" cap="rnd" cmpd="sng">
              <a:solidFill>
                <a:schemeClr val="dk1"/>
              </a:solidFill>
              <a:prstDash val="solid"/>
              <a:round/>
              <a:headEnd type="none" w="sm" len="sm"/>
              <a:tailEnd type="none" w="sm" len="sm"/>
            </a:ln>
          </p:spPr>
        </p:cxnSp>
        <p:cxnSp>
          <p:nvCxnSpPr>
            <p:cNvPr id="756" name="Google Shape;756;p22"/>
            <p:cNvCxnSpPr/>
            <p:nvPr/>
          </p:nvCxnSpPr>
          <p:spPr>
            <a:xfrm>
              <a:off x="6668957" y="1352012"/>
              <a:ext cx="6300" cy="0"/>
            </a:xfrm>
            <a:prstGeom prst="straightConnector1">
              <a:avLst/>
            </a:prstGeom>
            <a:noFill/>
            <a:ln w="19050" cap="rnd" cmpd="sng">
              <a:solidFill>
                <a:schemeClr val="dk1"/>
              </a:solidFill>
              <a:prstDash val="solid"/>
              <a:round/>
              <a:headEnd type="none" w="sm" len="sm"/>
              <a:tailEnd type="none" w="sm" len="sm"/>
            </a:ln>
          </p:spPr>
        </p:cxnSp>
        <p:cxnSp>
          <p:nvCxnSpPr>
            <p:cNvPr id="757" name="Google Shape;757;p22"/>
            <p:cNvCxnSpPr/>
            <p:nvPr/>
          </p:nvCxnSpPr>
          <p:spPr>
            <a:xfrm>
              <a:off x="6695729" y="1352012"/>
              <a:ext cx="4200" cy="0"/>
            </a:xfrm>
            <a:prstGeom prst="straightConnector1">
              <a:avLst/>
            </a:prstGeom>
            <a:noFill/>
            <a:ln w="19050" cap="rnd" cmpd="sng">
              <a:solidFill>
                <a:schemeClr val="dk1"/>
              </a:solidFill>
              <a:prstDash val="solid"/>
              <a:round/>
              <a:headEnd type="none" w="sm" len="sm"/>
              <a:tailEnd type="none" w="sm" len="sm"/>
            </a:ln>
          </p:spPr>
        </p:cxnSp>
        <p:cxnSp>
          <p:nvCxnSpPr>
            <p:cNvPr id="758" name="Google Shape;758;p22"/>
            <p:cNvCxnSpPr/>
            <p:nvPr/>
          </p:nvCxnSpPr>
          <p:spPr>
            <a:xfrm>
              <a:off x="6720442" y="1352012"/>
              <a:ext cx="6300" cy="0"/>
            </a:xfrm>
            <a:prstGeom prst="straightConnector1">
              <a:avLst/>
            </a:prstGeom>
            <a:noFill/>
            <a:ln w="19050" cap="rnd" cmpd="sng">
              <a:solidFill>
                <a:schemeClr val="dk1"/>
              </a:solidFill>
              <a:prstDash val="solid"/>
              <a:round/>
              <a:headEnd type="none" w="sm" len="sm"/>
              <a:tailEnd type="none" w="sm" len="sm"/>
            </a:ln>
          </p:spPr>
        </p:cxnSp>
        <p:cxnSp>
          <p:nvCxnSpPr>
            <p:cNvPr id="759" name="Google Shape;759;p22"/>
            <p:cNvCxnSpPr/>
            <p:nvPr/>
          </p:nvCxnSpPr>
          <p:spPr>
            <a:xfrm>
              <a:off x="6668957" y="1395259"/>
              <a:ext cx="6300" cy="0"/>
            </a:xfrm>
            <a:prstGeom prst="straightConnector1">
              <a:avLst/>
            </a:prstGeom>
            <a:noFill/>
            <a:ln w="19050" cap="rnd" cmpd="sng">
              <a:solidFill>
                <a:schemeClr val="dk1"/>
              </a:solidFill>
              <a:prstDash val="solid"/>
              <a:round/>
              <a:headEnd type="none" w="sm" len="sm"/>
              <a:tailEnd type="none" w="sm" len="sm"/>
            </a:ln>
          </p:spPr>
        </p:cxnSp>
        <p:cxnSp>
          <p:nvCxnSpPr>
            <p:cNvPr id="760" name="Google Shape;760;p22"/>
            <p:cNvCxnSpPr/>
            <p:nvPr/>
          </p:nvCxnSpPr>
          <p:spPr>
            <a:xfrm>
              <a:off x="6695729" y="1395259"/>
              <a:ext cx="4200" cy="0"/>
            </a:xfrm>
            <a:prstGeom prst="straightConnector1">
              <a:avLst/>
            </a:prstGeom>
            <a:noFill/>
            <a:ln w="19050" cap="rnd" cmpd="sng">
              <a:solidFill>
                <a:schemeClr val="dk1"/>
              </a:solidFill>
              <a:prstDash val="solid"/>
              <a:round/>
              <a:headEnd type="none" w="sm" len="sm"/>
              <a:tailEnd type="none" w="sm" len="sm"/>
            </a:ln>
          </p:spPr>
        </p:cxnSp>
        <p:cxnSp>
          <p:nvCxnSpPr>
            <p:cNvPr id="761" name="Google Shape;761;p22"/>
            <p:cNvCxnSpPr/>
            <p:nvPr/>
          </p:nvCxnSpPr>
          <p:spPr>
            <a:xfrm>
              <a:off x="6720442" y="1395259"/>
              <a:ext cx="6300" cy="0"/>
            </a:xfrm>
            <a:prstGeom prst="straightConnector1">
              <a:avLst/>
            </a:prstGeom>
            <a:noFill/>
            <a:ln w="19050" cap="rnd" cmpd="sng">
              <a:solidFill>
                <a:schemeClr val="dk1"/>
              </a:solidFill>
              <a:prstDash val="solid"/>
              <a:round/>
              <a:headEnd type="none" w="sm" len="sm"/>
              <a:tailEnd type="none" w="sm" len="sm"/>
            </a:ln>
          </p:spPr>
        </p:cxnSp>
        <p:cxnSp>
          <p:nvCxnSpPr>
            <p:cNvPr id="762" name="Google Shape;762;p22"/>
            <p:cNvCxnSpPr/>
            <p:nvPr/>
          </p:nvCxnSpPr>
          <p:spPr>
            <a:xfrm>
              <a:off x="6642185" y="1372606"/>
              <a:ext cx="6300" cy="0"/>
            </a:xfrm>
            <a:prstGeom prst="straightConnector1">
              <a:avLst/>
            </a:prstGeom>
            <a:noFill/>
            <a:ln w="19050" cap="rnd" cmpd="sng">
              <a:solidFill>
                <a:schemeClr val="dk1"/>
              </a:solidFill>
              <a:prstDash val="solid"/>
              <a:round/>
              <a:headEnd type="none" w="sm" len="sm"/>
              <a:tailEnd type="none" w="sm" len="sm"/>
            </a:ln>
          </p:spPr>
        </p:cxnSp>
        <p:cxnSp>
          <p:nvCxnSpPr>
            <p:cNvPr id="763" name="Google Shape;763;p22"/>
            <p:cNvCxnSpPr/>
            <p:nvPr/>
          </p:nvCxnSpPr>
          <p:spPr>
            <a:xfrm>
              <a:off x="6668957" y="1372606"/>
              <a:ext cx="6300" cy="0"/>
            </a:xfrm>
            <a:prstGeom prst="straightConnector1">
              <a:avLst/>
            </a:prstGeom>
            <a:noFill/>
            <a:ln w="19050" cap="rnd" cmpd="sng">
              <a:solidFill>
                <a:schemeClr val="dk1"/>
              </a:solidFill>
              <a:prstDash val="solid"/>
              <a:round/>
              <a:headEnd type="none" w="sm" len="sm"/>
              <a:tailEnd type="none" w="sm" len="sm"/>
            </a:ln>
          </p:spPr>
        </p:cxnSp>
        <p:cxnSp>
          <p:nvCxnSpPr>
            <p:cNvPr id="764" name="Google Shape;764;p22"/>
            <p:cNvCxnSpPr/>
            <p:nvPr/>
          </p:nvCxnSpPr>
          <p:spPr>
            <a:xfrm>
              <a:off x="6695729" y="1372606"/>
              <a:ext cx="4200" cy="0"/>
            </a:xfrm>
            <a:prstGeom prst="straightConnector1">
              <a:avLst/>
            </a:prstGeom>
            <a:noFill/>
            <a:ln w="19050" cap="rnd" cmpd="sng">
              <a:solidFill>
                <a:schemeClr val="dk1"/>
              </a:solidFill>
              <a:prstDash val="solid"/>
              <a:round/>
              <a:headEnd type="none" w="sm" len="sm"/>
              <a:tailEnd type="none" w="sm" len="sm"/>
            </a:ln>
          </p:spPr>
        </p:cxnSp>
        <p:cxnSp>
          <p:nvCxnSpPr>
            <p:cNvPr id="765" name="Google Shape;765;p22"/>
            <p:cNvCxnSpPr/>
            <p:nvPr/>
          </p:nvCxnSpPr>
          <p:spPr>
            <a:xfrm>
              <a:off x="6720442" y="1372606"/>
              <a:ext cx="6300" cy="0"/>
            </a:xfrm>
            <a:prstGeom prst="straightConnector1">
              <a:avLst/>
            </a:prstGeom>
            <a:noFill/>
            <a:ln w="19050" cap="rnd" cmpd="sng">
              <a:solidFill>
                <a:schemeClr val="dk1"/>
              </a:solidFill>
              <a:prstDash val="solid"/>
              <a:round/>
              <a:headEnd type="none" w="sm" len="sm"/>
              <a:tailEnd type="none" w="sm" len="sm"/>
            </a:ln>
          </p:spPr>
        </p:cxnSp>
        <p:cxnSp>
          <p:nvCxnSpPr>
            <p:cNvPr id="766" name="Google Shape;766;p22"/>
            <p:cNvCxnSpPr/>
            <p:nvPr/>
          </p:nvCxnSpPr>
          <p:spPr>
            <a:xfrm>
              <a:off x="6668957" y="1417912"/>
              <a:ext cx="6300" cy="0"/>
            </a:xfrm>
            <a:prstGeom prst="straightConnector1">
              <a:avLst/>
            </a:prstGeom>
            <a:noFill/>
            <a:ln w="19050" cap="rnd" cmpd="sng">
              <a:solidFill>
                <a:schemeClr val="dk1"/>
              </a:solidFill>
              <a:prstDash val="solid"/>
              <a:round/>
              <a:headEnd type="none" w="sm" len="sm"/>
              <a:tailEnd type="none" w="sm" len="sm"/>
            </a:ln>
          </p:spPr>
        </p:cxnSp>
        <p:cxnSp>
          <p:nvCxnSpPr>
            <p:cNvPr id="767" name="Google Shape;767;p22"/>
            <p:cNvCxnSpPr/>
            <p:nvPr/>
          </p:nvCxnSpPr>
          <p:spPr>
            <a:xfrm>
              <a:off x="6695729" y="1417912"/>
              <a:ext cx="4200" cy="0"/>
            </a:xfrm>
            <a:prstGeom prst="straightConnector1">
              <a:avLst/>
            </a:prstGeom>
            <a:noFill/>
            <a:ln w="19050" cap="rnd" cmpd="sng">
              <a:solidFill>
                <a:schemeClr val="dk1"/>
              </a:solidFill>
              <a:prstDash val="solid"/>
              <a:round/>
              <a:headEnd type="none" w="sm" len="sm"/>
              <a:tailEnd type="none" w="sm" len="sm"/>
            </a:ln>
          </p:spPr>
        </p:cxnSp>
        <p:cxnSp>
          <p:nvCxnSpPr>
            <p:cNvPr id="768" name="Google Shape;768;p22"/>
            <p:cNvCxnSpPr/>
            <p:nvPr/>
          </p:nvCxnSpPr>
          <p:spPr>
            <a:xfrm>
              <a:off x="6720442" y="1417912"/>
              <a:ext cx="6300" cy="0"/>
            </a:xfrm>
            <a:prstGeom prst="straightConnector1">
              <a:avLst/>
            </a:prstGeom>
            <a:noFill/>
            <a:ln w="19050" cap="rnd" cmpd="sng">
              <a:solidFill>
                <a:schemeClr val="dk1"/>
              </a:solidFill>
              <a:prstDash val="solid"/>
              <a:round/>
              <a:headEnd type="none" w="sm" len="sm"/>
              <a:tailEnd type="none" w="sm" len="sm"/>
            </a:ln>
          </p:spPr>
        </p:cxnSp>
        <p:cxnSp>
          <p:nvCxnSpPr>
            <p:cNvPr id="769" name="Google Shape;769;p22"/>
            <p:cNvCxnSpPr/>
            <p:nvPr/>
          </p:nvCxnSpPr>
          <p:spPr>
            <a:xfrm>
              <a:off x="6695729" y="1440566"/>
              <a:ext cx="4200" cy="0"/>
            </a:xfrm>
            <a:prstGeom prst="straightConnector1">
              <a:avLst/>
            </a:prstGeom>
            <a:noFill/>
            <a:ln w="19050" cap="rnd" cmpd="sng">
              <a:solidFill>
                <a:schemeClr val="dk1"/>
              </a:solidFill>
              <a:prstDash val="solid"/>
              <a:round/>
              <a:headEnd type="none" w="sm" len="sm"/>
              <a:tailEnd type="none" w="sm" len="sm"/>
            </a:ln>
          </p:spPr>
        </p:cxnSp>
        <p:cxnSp>
          <p:nvCxnSpPr>
            <p:cNvPr id="770" name="Google Shape;770;p22"/>
            <p:cNvCxnSpPr/>
            <p:nvPr/>
          </p:nvCxnSpPr>
          <p:spPr>
            <a:xfrm>
              <a:off x="6720442" y="1440566"/>
              <a:ext cx="6300" cy="0"/>
            </a:xfrm>
            <a:prstGeom prst="straightConnector1">
              <a:avLst/>
            </a:prstGeom>
            <a:noFill/>
            <a:ln w="19050" cap="rnd" cmpd="sng">
              <a:solidFill>
                <a:schemeClr val="dk1"/>
              </a:solidFill>
              <a:prstDash val="solid"/>
              <a:round/>
              <a:headEnd type="none" w="sm" len="sm"/>
              <a:tailEnd type="none" w="sm" len="sm"/>
            </a:ln>
          </p:spPr>
        </p:cxnSp>
        <p:cxnSp>
          <p:nvCxnSpPr>
            <p:cNvPr id="771" name="Google Shape;771;p22"/>
            <p:cNvCxnSpPr/>
            <p:nvPr/>
          </p:nvCxnSpPr>
          <p:spPr>
            <a:xfrm>
              <a:off x="6695729" y="1463219"/>
              <a:ext cx="4200" cy="0"/>
            </a:xfrm>
            <a:prstGeom prst="straightConnector1">
              <a:avLst/>
            </a:prstGeom>
            <a:noFill/>
            <a:ln w="19050" cap="rnd" cmpd="sng">
              <a:solidFill>
                <a:schemeClr val="dk1"/>
              </a:solidFill>
              <a:prstDash val="solid"/>
              <a:round/>
              <a:headEnd type="none" w="sm" len="sm"/>
              <a:tailEnd type="none" w="sm" len="sm"/>
            </a:ln>
          </p:spPr>
        </p:cxnSp>
        <p:cxnSp>
          <p:nvCxnSpPr>
            <p:cNvPr id="772" name="Google Shape;772;p22"/>
            <p:cNvCxnSpPr/>
            <p:nvPr/>
          </p:nvCxnSpPr>
          <p:spPr>
            <a:xfrm>
              <a:off x="6720442" y="1463219"/>
              <a:ext cx="6300" cy="0"/>
            </a:xfrm>
            <a:prstGeom prst="straightConnector1">
              <a:avLst/>
            </a:prstGeom>
            <a:noFill/>
            <a:ln w="19050" cap="rnd" cmpd="sng">
              <a:solidFill>
                <a:schemeClr val="dk1"/>
              </a:solidFill>
              <a:prstDash val="solid"/>
              <a:round/>
              <a:headEnd type="none" w="sm" len="sm"/>
              <a:tailEnd type="none" w="sm" len="sm"/>
            </a:ln>
          </p:spPr>
        </p:cxnSp>
        <p:cxnSp>
          <p:nvCxnSpPr>
            <p:cNvPr id="773" name="Google Shape;773;p22"/>
            <p:cNvCxnSpPr/>
            <p:nvPr/>
          </p:nvCxnSpPr>
          <p:spPr>
            <a:xfrm>
              <a:off x="6551572" y="1440566"/>
              <a:ext cx="94800" cy="0"/>
            </a:xfrm>
            <a:prstGeom prst="straightConnector1">
              <a:avLst/>
            </a:prstGeom>
            <a:noFill/>
            <a:ln w="19050" cap="rnd" cmpd="sng">
              <a:solidFill>
                <a:schemeClr val="dk1"/>
              </a:solidFill>
              <a:prstDash val="solid"/>
              <a:round/>
              <a:headEnd type="none" w="sm" len="sm"/>
              <a:tailEnd type="none" w="sm" len="sm"/>
            </a:ln>
          </p:spPr>
        </p:cxnSp>
        <p:cxnSp>
          <p:nvCxnSpPr>
            <p:cNvPr id="774" name="Google Shape;774;p22"/>
            <p:cNvCxnSpPr/>
            <p:nvPr/>
          </p:nvCxnSpPr>
          <p:spPr>
            <a:xfrm rot="10800000">
              <a:off x="6533139" y="1477635"/>
              <a:ext cx="131700" cy="0"/>
            </a:xfrm>
            <a:prstGeom prst="straightConnector1">
              <a:avLst/>
            </a:prstGeom>
            <a:noFill/>
            <a:ln w="19050" cap="rnd" cmpd="sng">
              <a:solidFill>
                <a:schemeClr val="dk1"/>
              </a:solidFill>
              <a:prstDash val="solid"/>
              <a:round/>
              <a:headEnd type="none" w="sm" len="sm"/>
              <a:tailEnd type="none" w="sm" len="sm"/>
            </a:ln>
          </p:spPr>
        </p:cxnSp>
        <p:cxnSp>
          <p:nvCxnSpPr>
            <p:cNvPr id="775" name="Google Shape;775;p22"/>
            <p:cNvCxnSpPr/>
            <p:nvPr/>
          </p:nvCxnSpPr>
          <p:spPr>
            <a:xfrm>
              <a:off x="6533038" y="1512644"/>
              <a:ext cx="131700" cy="0"/>
            </a:xfrm>
            <a:prstGeom prst="straightConnector1">
              <a:avLst/>
            </a:prstGeom>
            <a:noFill/>
            <a:ln w="19050" cap="rnd" cmpd="sng">
              <a:solidFill>
                <a:schemeClr val="dk1"/>
              </a:solidFill>
              <a:prstDash val="solid"/>
              <a:round/>
              <a:headEnd type="none" w="sm" len="sm"/>
              <a:tailEnd type="none" w="sm" len="sm"/>
            </a:ln>
          </p:spPr>
        </p:cxnSp>
        <p:cxnSp>
          <p:nvCxnSpPr>
            <p:cNvPr id="776" name="Google Shape;776;p22"/>
            <p:cNvCxnSpPr/>
            <p:nvPr/>
          </p:nvCxnSpPr>
          <p:spPr>
            <a:xfrm rot="10800000">
              <a:off x="6683373" y="1259250"/>
              <a:ext cx="0" cy="35100"/>
            </a:xfrm>
            <a:prstGeom prst="straightConnector1">
              <a:avLst/>
            </a:prstGeom>
            <a:noFill/>
            <a:ln w="19050" cap="rnd" cmpd="sng">
              <a:solidFill>
                <a:schemeClr val="dk1"/>
              </a:solidFill>
              <a:prstDash val="solid"/>
              <a:round/>
              <a:headEnd type="none" w="sm" len="sm"/>
              <a:tailEnd type="none" w="sm" len="sm"/>
            </a:ln>
          </p:spPr>
        </p:cxnSp>
      </p:grpSp>
      <p:grpSp>
        <p:nvGrpSpPr>
          <p:cNvPr id="777" name="Google Shape;777;p22"/>
          <p:cNvGrpSpPr/>
          <p:nvPr/>
        </p:nvGrpSpPr>
        <p:grpSpPr>
          <a:xfrm>
            <a:off x="5621407" y="2071787"/>
            <a:ext cx="314194" cy="220949"/>
            <a:chOff x="5712373" y="1327299"/>
            <a:chExt cx="319205" cy="224473"/>
          </a:xfrm>
        </p:grpSpPr>
        <p:sp>
          <p:nvSpPr>
            <p:cNvPr id="778" name="Google Shape;778;p22"/>
            <p:cNvSpPr/>
            <p:nvPr/>
          </p:nvSpPr>
          <p:spPr>
            <a:xfrm>
              <a:off x="5712373" y="1327299"/>
              <a:ext cx="319205" cy="224473"/>
            </a:xfrm>
            <a:custGeom>
              <a:avLst/>
              <a:gdLst/>
              <a:ahLst/>
              <a:cxnLst/>
              <a:rect l="l" t="t" r="r" b="b"/>
              <a:pathLst>
                <a:path w="155" h="109" extrusionOk="0">
                  <a:moveTo>
                    <a:pt x="13" y="109"/>
                  </a:moveTo>
                  <a:cubicBezTo>
                    <a:pt x="6" y="109"/>
                    <a:pt x="0" y="104"/>
                    <a:pt x="0" y="96"/>
                  </a:cubicBezTo>
                  <a:cubicBezTo>
                    <a:pt x="0" y="13"/>
                    <a:pt x="0" y="13"/>
                    <a:pt x="0" y="13"/>
                  </a:cubicBezTo>
                  <a:cubicBezTo>
                    <a:pt x="0" y="6"/>
                    <a:pt x="6" y="0"/>
                    <a:pt x="13" y="0"/>
                  </a:cubicBezTo>
                  <a:cubicBezTo>
                    <a:pt x="142" y="0"/>
                    <a:pt x="142" y="0"/>
                    <a:pt x="142" y="0"/>
                  </a:cubicBezTo>
                  <a:cubicBezTo>
                    <a:pt x="149" y="0"/>
                    <a:pt x="155" y="6"/>
                    <a:pt x="155" y="13"/>
                  </a:cubicBezTo>
                  <a:cubicBezTo>
                    <a:pt x="155" y="96"/>
                    <a:pt x="155" y="96"/>
                    <a:pt x="155" y="96"/>
                  </a:cubicBezTo>
                  <a:cubicBezTo>
                    <a:pt x="155" y="104"/>
                    <a:pt x="149" y="109"/>
                    <a:pt x="142" y="109"/>
                  </a:cubicBezTo>
                  <a:lnTo>
                    <a:pt x="13" y="109"/>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79" name="Google Shape;779;p22"/>
            <p:cNvSpPr/>
            <p:nvPr/>
          </p:nvSpPr>
          <p:spPr>
            <a:xfrm>
              <a:off x="5763857" y="1407615"/>
              <a:ext cx="22653" cy="70019"/>
            </a:xfrm>
            <a:custGeom>
              <a:avLst/>
              <a:gdLst/>
              <a:ahLst/>
              <a:cxnLst/>
              <a:rect l="l" t="t" r="r" b="b"/>
              <a:pathLst>
                <a:path w="22" h="68" extrusionOk="0">
                  <a:moveTo>
                    <a:pt x="0" y="0"/>
                  </a:moveTo>
                  <a:lnTo>
                    <a:pt x="20" y="58"/>
                  </a:lnTo>
                  <a:lnTo>
                    <a:pt x="22" y="68"/>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80" name="Google Shape;780;p22"/>
            <p:cNvSpPr/>
            <p:nvPr/>
          </p:nvSpPr>
          <p:spPr>
            <a:xfrm>
              <a:off x="5786511" y="1407615"/>
              <a:ext cx="24713" cy="70019"/>
            </a:xfrm>
            <a:custGeom>
              <a:avLst/>
              <a:gdLst/>
              <a:ahLst/>
              <a:cxnLst/>
              <a:rect l="l" t="t" r="r" b="b"/>
              <a:pathLst>
                <a:path w="24" h="68" extrusionOk="0">
                  <a:moveTo>
                    <a:pt x="0" y="68"/>
                  </a:moveTo>
                  <a:lnTo>
                    <a:pt x="20" y="10"/>
                  </a:lnTo>
                  <a:lnTo>
                    <a:pt x="24"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81" name="Google Shape;781;p22"/>
            <p:cNvCxnSpPr/>
            <p:nvPr/>
          </p:nvCxnSpPr>
          <p:spPr>
            <a:xfrm>
              <a:off x="5840055" y="1407615"/>
              <a:ext cx="0" cy="69900"/>
            </a:xfrm>
            <a:prstGeom prst="straightConnector1">
              <a:avLst/>
            </a:prstGeom>
            <a:noFill/>
            <a:ln w="19050" cap="rnd" cmpd="sng">
              <a:solidFill>
                <a:schemeClr val="dk1"/>
              </a:solidFill>
              <a:prstDash val="solid"/>
              <a:round/>
              <a:headEnd type="none" w="sm" len="sm"/>
              <a:tailEnd type="none" w="sm" len="sm"/>
            </a:ln>
          </p:spPr>
        </p:cxnSp>
        <p:sp>
          <p:nvSpPr>
            <p:cNvPr id="782" name="Google Shape;782;p22"/>
            <p:cNvSpPr/>
            <p:nvPr/>
          </p:nvSpPr>
          <p:spPr>
            <a:xfrm>
              <a:off x="5868886" y="1405556"/>
              <a:ext cx="37069" cy="37069"/>
            </a:xfrm>
            <a:custGeom>
              <a:avLst/>
              <a:gdLst/>
              <a:ahLst/>
              <a:cxnLst/>
              <a:rect l="l" t="t" r="r" b="b"/>
              <a:pathLst>
                <a:path w="18" h="18" extrusionOk="0">
                  <a:moveTo>
                    <a:pt x="9" y="18"/>
                  </a:moveTo>
                  <a:cubicBezTo>
                    <a:pt x="4" y="18"/>
                    <a:pt x="0" y="14"/>
                    <a:pt x="0" y="9"/>
                  </a:cubicBezTo>
                  <a:cubicBezTo>
                    <a:pt x="0" y="4"/>
                    <a:pt x="4" y="0"/>
                    <a:pt x="9" y="0"/>
                  </a:cubicBezTo>
                  <a:cubicBezTo>
                    <a:pt x="14" y="0"/>
                    <a:pt x="18" y="4"/>
                    <a:pt x="18" y="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83" name="Google Shape;783;p22"/>
            <p:cNvSpPr/>
            <p:nvPr/>
          </p:nvSpPr>
          <p:spPr>
            <a:xfrm>
              <a:off x="5870945" y="1442625"/>
              <a:ext cx="35010" cy="37069"/>
            </a:xfrm>
            <a:custGeom>
              <a:avLst/>
              <a:gdLst/>
              <a:ahLst/>
              <a:cxnLst/>
              <a:rect l="l" t="t" r="r" b="b"/>
              <a:pathLst>
                <a:path w="17" h="18" extrusionOk="0">
                  <a:moveTo>
                    <a:pt x="9" y="0"/>
                  </a:moveTo>
                  <a:cubicBezTo>
                    <a:pt x="13" y="0"/>
                    <a:pt x="17" y="4"/>
                    <a:pt x="17" y="9"/>
                  </a:cubicBezTo>
                  <a:cubicBezTo>
                    <a:pt x="17" y="14"/>
                    <a:pt x="13" y="18"/>
                    <a:pt x="9" y="18"/>
                  </a:cubicBezTo>
                  <a:cubicBezTo>
                    <a:pt x="4" y="18"/>
                    <a:pt x="0" y="14"/>
                    <a:pt x="0" y="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84" name="Google Shape;784;p22"/>
            <p:cNvSpPr/>
            <p:nvPr/>
          </p:nvSpPr>
          <p:spPr>
            <a:xfrm>
              <a:off x="5957439" y="1407615"/>
              <a:ext cx="22653" cy="70019"/>
            </a:xfrm>
            <a:custGeom>
              <a:avLst/>
              <a:gdLst/>
              <a:ahLst/>
              <a:cxnLst/>
              <a:rect l="l" t="t" r="r" b="b"/>
              <a:pathLst>
                <a:path w="22" h="68" extrusionOk="0">
                  <a:moveTo>
                    <a:pt x="22" y="68"/>
                  </a:moveTo>
                  <a:lnTo>
                    <a:pt x="4" y="10"/>
                  </a:lnTo>
                  <a:lnTo>
                    <a:pt x="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85" name="Google Shape;785;p22"/>
            <p:cNvSpPr/>
            <p:nvPr/>
          </p:nvSpPr>
          <p:spPr>
            <a:xfrm>
              <a:off x="5934786" y="1407615"/>
              <a:ext cx="22653" cy="70019"/>
            </a:xfrm>
            <a:custGeom>
              <a:avLst/>
              <a:gdLst/>
              <a:ahLst/>
              <a:cxnLst/>
              <a:rect l="l" t="t" r="r" b="b"/>
              <a:pathLst>
                <a:path w="22" h="68" extrusionOk="0">
                  <a:moveTo>
                    <a:pt x="22" y="0"/>
                  </a:moveTo>
                  <a:lnTo>
                    <a:pt x="2" y="58"/>
                  </a:lnTo>
                  <a:lnTo>
                    <a:pt x="0" y="68"/>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86" name="Google Shape;786;p22"/>
            <p:cNvCxnSpPr/>
            <p:nvPr/>
          </p:nvCxnSpPr>
          <p:spPr>
            <a:xfrm>
              <a:off x="5938905" y="1459100"/>
              <a:ext cx="30900" cy="0"/>
            </a:xfrm>
            <a:prstGeom prst="straightConnector1">
              <a:avLst/>
            </a:prstGeom>
            <a:noFill/>
            <a:ln w="19050" cap="rnd" cmpd="sng">
              <a:solidFill>
                <a:schemeClr val="dk1"/>
              </a:solidFill>
              <a:prstDash val="solid"/>
              <a:round/>
              <a:headEnd type="none" w="sm" len="sm"/>
              <a:tailEnd type="none" w="sm" len="sm"/>
            </a:ln>
          </p:spPr>
        </p:cxnSp>
      </p:grpSp>
      <p:grpSp>
        <p:nvGrpSpPr>
          <p:cNvPr id="787" name="Google Shape;787;p22"/>
          <p:cNvGrpSpPr/>
          <p:nvPr/>
        </p:nvGrpSpPr>
        <p:grpSpPr>
          <a:xfrm>
            <a:off x="7153888" y="1998812"/>
            <a:ext cx="359796" cy="293922"/>
            <a:chOff x="7269267" y="1253162"/>
            <a:chExt cx="365535" cy="298610"/>
          </a:xfrm>
        </p:grpSpPr>
        <p:sp>
          <p:nvSpPr>
            <p:cNvPr id="788" name="Google Shape;788;p22"/>
            <p:cNvSpPr/>
            <p:nvPr/>
          </p:nvSpPr>
          <p:spPr>
            <a:xfrm>
              <a:off x="7339286" y="1253162"/>
              <a:ext cx="66000" cy="618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89" name="Google Shape;789;p22"/>
            <p:cNvSpPr/>
            <p:nvPr/>
          </p:nvSpPr>
          <p:spPr>
            <a:xfrm>
              <a:off x="7269267" y="1417912"/>
              <a:ext cx="53400" cy="1338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90" name="Google Shape;790;p22"/>
            <p:cNvSpPr/>
            <p:nvPr/>
          </p:nvSpPr>
          <p:spPr>
            <a:xfrm>
              <a:off x="7322811" y="1314943"/>
              <a:ext cx="96791" cy="236829"/>
            </a:xfrm>
            <a:custGeom>
              <a:avLst/>
              <a:gdLst/>
              <a:ahLst/>
              <a:cxnLst/>
              <a:rect l="l" t="t" r="r" b="b"/>
              <a:pathLst>
                <a:path w="94" h="230" extrusionOk="0">
                  <a:moveTo>
                    <a:pt x="80" y="128"/>
                  </a:moveTo>
                  <a:lnTo>
                    <a:pt x="80" y="100"/>
                  </a:lnTo>
                  <a:lnTo>
                    <a:pt x="94" y="100"/>
                  </a:lnTo>
                  <a:lnTo>
                    <a:pt x="94" y="0"/>
                  </a:lnTo>
                  <a:lnTo>
                    <a:pt x="0" y="0"/>
                  </a:lnTo>
                  <a:lnTo>
                    <a:pt x="0" y="230"/>
                  </a:lnTo>
                  <a:lnTo>
                    <a:pt x="60" y="230"/>
                  </a:lnTo>
                  <a:lnTo>
                    <a:pt x="60" y="128"/>
                  </a:lnTo>
                  <a:lnTo>
                    <a:pt x="80" y="12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91" name="Google Shape;791;p22"/>
            <p:cNvSpPr/>
            <p:nvPr/>
          </p:nvSpPr>
          <p:spPr>
            <a:xfrm>
              <a:off x="7384593" y="1417912"/>
              <a:ext cx="132831" cy="133860"/>
            </a:xfrm>
            <a:custGeom>
              <a:avLst/>
              <a:gdLst/>
              <a:ahLst/>
              <a:cxnLst/>
              <a:rect l="l" t="t" r="r" b="b"/>
              <a:pathLst>
                <a:path w="129" h="130" extrusionOk="0">
                  <a:moveTo>
                    <a:pt x="107" y="28"/>
                  </a:moveTo>
                  <a:lnTo>
                    <a:pt x="107" y="0"/>
                  </a:lnTo>
                  <a:lnTo>
                    <a:pt x="20" y="0"/>
                  </a:lnTo>
                  <a:lnTo>
                    <a:pt x="20" y="28"/>
                  </a:lnTo>
                  <a:lnTo>
                    <a:pt x="0" y="28"/>
                  </a:lnTo>
                  <a:lnTo>
                    <a:pt x="0" y="130"/>
                  </a:lnTo>
                  <a:lnTo>
                    <a:pt x="129" y="130"/>
                  </a:lnTo>
                  <a:lnTo>
                    <a:pt x="129" y="28"/>
                  </a:lnTo>
                  <a:lnTo>
                    <a:pt x="107" y="2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92" name="Google Shape;792;p22"/>
            <p:cNvSpPr/>
            <p:nvPr/>
          </p:nvSpPr>
          <p:spPr>
            <a:xfrm>
              <a:off x="7469027" y="1352012"/>
              <a:ext cx="120474" cy="199760"/>
            </a:xfrm>
            <a:custGeom>
              <a:avLst/>
              <a:gdLst/>
              <a:ahLst/>
              <a:cxnLst/>
              <a:rect l="l" t="t" r="r" b="b"/>
              <a:pathLst>
                <a:path w="117" h="194" extrusionOk="0">
                  <a:moveTo>
                    <a:pt x="0" y="0"/>
                  </a:moveTo>
                  <a:lnTo>
                    <a:pt x="0" y="64"/>
                  </a:lnTo>
                  <a:lnTo>
                    <a:pt x="25" y="64"/>
                  </a:lnTo>
                  <a:lnTo>
                    <a:pt x="25" y="92"/>
                  </a:lnTo>
                  <a:lnTo>
                    <a:pt x="47" y="92"/>
                  </a:lnTo>
                  <a:lnTo>
                    <a:pt x="47" y="194"/>
                  </a:lnTo>
                  <a:lnTo>
                    <a:pt x="117" y="194"/>
                  </a:lnTo>
                  <a:lnTo>
                    <a:pt x="117" y="0"/>
                  </a:lnTo>
                  <a:lnTo>
                    <a:pt x="0"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93" name="Google Shape;793;p22"/>
            <p:cNvCxnSpPr/>
            <p:nvPr/>
          </p:nvCxnSpPr>
          <p:spPr>
            <a:xfrm>
              <a:off x="7519483" y="1504407"/>
              <a:ext cx="69900" cy="0"/>
            </a:xfrm>
            <a:prstGeom prst="straightConnector1">
              <a:avLst/>
            </a:prstGeom>
            <a:noFill/>
            <a:ln w="19050" cap="rnd" cmpd="sng">
              <a:solidFill>
                <a:schemeClr val="dk1"/>
              </a:solidFill>
              <a:prstDash val="solid"/>
              <a:round/>
              <a:headEnd type="none" w="sm" len="sm"/>
              <a:tailEnd type="none" w="sm" len="sm"/>
            </a:ln>
          </p:spPr>
        </p:cxnSp>
        <p:sp>
          <p:nvSpPr>
            <p:cNvPr id="794" name="Google Shape;794;p22"/>
            <p:cNvSpPr/>
            <p:nvPr/>
          </p:nvSpPr>
          <p:spPr>
            <a:xfrm>
              <a:off x="7589502" y="1446744"/>
              <a:ext cx="45300" cy="1050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95" name="Google Shape;795;p22"/>
            <p:cNvSpPr/>
            <p:nvPr/>
          </p:nvSpPr>
          <p:spPr>
            <a:xfrm>
              <a:off x="7485503" y="1300528"/>
              <a:ext cx="87600" cy="516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796" name="Google Shape;796;p22"/>
            <p:cNvSpPr/>
            <p:nvPr/>
          </p:nvSpPr>
          <p:spPr>
            <a:xfrm>
              <a:off x="7419602" y="1368487"/>
              <a:ext cx="49500" cy="495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797" name="Google Shape;797;p22"/>
            <p:cNvCxnSpPr/>
            <p:nvPr/>
          </p:nvCxnSpPr>
          <p:spPr>
            <a:xfrm>
              <a:off x="7347524" y="1339656"/>
              <a:ext cx="0" cy="6300"/>
            </a:xfrm>
            <a:prstGeom prst="straightConnector1">
              <a:avLst/>
            </a:prstGeom>
            <a:noFill/>
            <a:ln w="19050" cap="rnd" cmpd="sng">
              <a:solidFill>
                <a:schemeClr val="dk1"/>
              </a:solidFill>
              <a:prstDash val="solid"/>
              <a:round/>
              <a:headEnd type="none" w="sm" len="sm"/>
              <a:tailEnd type="none" w="sm" len="sm"/>
            </a:ln>
          </p:spPr>
        </p:cxnSp>
        <p:cxnSp>
          <p:nvCxnSpPr>
            <p:cNvPr id="798" name="Google Shape;798;p22"/>
            <p:cNvCxnSpPr/>
            <p:nvPr/>
          </p:nvCxnSpPr>
          <p:spPr>
            <a:xfrm>
              <a:off x="7347524" y="1366428"/>
              <a:ext cx="0" cy="6300"/>
            </a:xfrm>
            <a:prstGeom prst="straightConnector1">
              <a:avLst/>
            </a:prstGeom>
            <a:noFill/>
            <a:ln w="19050" cap="rnd" cmpd="sng">
              <a:solidFill>
                <a:schemeClr val="dk1"/>
              </a:solidFill>
              <a:prstDash val="solid"/>
              <a:round/>
              <a:headEnd type="none" w="sm" len="sm"/>
              <a:tailEnd type="none" w="sm" len="sm"/>
            </a:ln>
          </p:spPr>
        </p:cxnSp>
        <p:cxnSp>
          <p:nvCxnSpPr>
            <p:cNvPr id="799" name="Google Shape;799;p22"/>
            <p:cNvCxnSpPr/>
            <p:nvPr/>
          </p:nvCxnSpPr>
          <p:spPr>
            <a:xfrm>
              <a:off x="7347524" y="1391140"/>
              <a:ext cx="0" cy="6300"/>
            </a:xfrm>
            <a:prstGeom prst="straightConnector1">
              <a:avLst/>
            </a:prstGeom>
            <a:noFill/>
            <a:ln w="19050" cap="rnd" cmpd="sng">
              <a:solidFill>
                <a:schemeClr val="dk1"/>
              </a:solidFill>
              <a:prstDash val="solid"/>
              <a:round/>
              <a:headEnd type="none" w="sm" len="sm"/>
              <a:tailEnd type="none" w="sm" len="sm"/>
            </a:ln>
          </p:spPr>
        </p:cxnSp>
        <p:cxnSp>
          <p:nvCxnSpPr>
            <p:cNvPr id="800" name="Google Shape;800;p22"/>
            <p:cNvCxnSpPr/>
            <p:nvPr/>
          </p:nvCxnSpPr>
          <p:spPr>
            <a:xfrm>
              <a:off x="7347524" y="1415853"/>
              <a:ext cx="0" cy="6300"/>
            </a:xfrm>
            <a:prstGeom prst="straightConnector1">
              <a:avLst/>
            </a:prstGeom>
            <a:noFill/>
            <a:ln w="19050" cap="rnd" cmpd="sng">
              <a:solidFill>
                <a:schemeClr val="dk1"/>
              </a:solidFill>
              <a:prstDash val="solid"/>
              <a:round/>
              <a:headEnd type="none" w="sm" len="sm"/>
              <a:tailEnd type="none" w="sm" len="sm"/>
            </a:ln>
          </p:spPr>
        </p:cxnSp>
        <p:cxnSp>
          <p:nvCxnSpPr>
            <p:cNvPr id="801" name="Google Shape;801;p22"/>
            <p:cNvCxnSpPr/>
            <p:nvPr/>
          </p:nvCxnSpPr>
          <p:spPr>
            <a:xfrm>
              <a:off x="7347524" y="1442625"/>
              <a:ext cx="0" cy="6300"/>
            </a:xfrm>
            <a:prstGeom prst="straightConnector1">
              <a:avLst/>
            </a:prstGeom>
            <a:noFill/>
            <a:ln w="19050" cap="rnd" cmpd="sng">
              <a:solidFill>
                <a:schemeClr val="dk1"/>
              </a:solidFill>
              <a:prstDash val="solid"/>
              <a:round/>
              <a:headEnd type="none" w="sm" len="sm"/>
              <a:tailEnd type="none" w="sm" len="sm"/>
            </a:ln>
          </p:spPr>
        </p:cxnSp>
        <p:cxnSp>
          <p:nvCxnSpPr>
            <p:cNvPr id="802" name="Google Shape;802;p22"/>
            <p:cNvCxnSpPr/>
            <p:nvPr/>
          </p:nvCxnSpPr>
          <p:spPr>
            <a:xfrm>
              <a:off x="7347524" y="1467338"/>
              <a:ext cx="0" cy="6300"/>
            </a:xfrm>
            <a:prstGeom prst="straightConnector1">
              <a:avLst/>
            </a:prstGeom>
            <a:noFill/>
            <a:ln w="19050" cap="rnd" cmpd="sng">
              <a:solidFill>
                <a:schemeClr val="dk1"/>
              </a:solidFill>
              <a:prstDash val="solid"/>
              <a:round/>
              <a:headEnd type="none" w="sm" len="sm"/>
              <a:tailEnd type="none" w="sm" len="sm"/>
            </a:ln>
          </p:spPr>
        </p:cxnSp>
        <p:cxnSp>
          <p:nvCxnSpPr>
            <p:cNvPr id="803" name="Google Shape;803;p22"/>
            <p:cNvCxnSpPr/>
            <p:nvPr/>
          </p:nvCxnSpPr>
          <p:spPr>
            <a:xfrm>
              <a:off x="7347524" y="1492050"/>
              <a:ext cx="0" cy="6300"/>
            </a:xfrm>
            <a:prstGeom prst="straightConnector1">
              <a:avLst/>
            </a:prstGeom>
            <a:noFill/>
            <a:ln w="19050" cap="rnd" cmpd="sng">
              <a:solidFill>
                <a:schemeClr val="dk1"/>
              </a:solidFill>
              <a:prstDash val="solid"/>
              <a:round/>
              <a:headEnd type="none" w="sm" len="sm"/>
              <a:tailEnd type="none" w="sm" len="sm"/>
            </a:ln>
          </p:spPr>
        </p:cxnSp>
        <p:cxnSp>
          <p:nvCxnSpPr>
            <p:cNvPr id="804" name="Google Shape;804;p22"/>
            <p:cNvCxnSpPr/>
            <p:nvPr/>
          </p:nvCxnSpPr>
          <p:spPr>
            <a:xfrm>
              <a:off x="7347524" y="1518822"/>
              <a:ext cx="0" cy="4200"/>
            </a:xfrm>
            <a:prstGeom prst="straightConnector1">
              <a:avLst/>
            </a:prstGeom>
            <a:noFill/>
            <a:ln w="19050" cap="rnd" cmpd="sng">
              <a:solidFill>
                <a:schemeClr val="dk1"/>
              </a:solidFill>
              <a:prstDash val="solid"/>
              <a:round/>
              <a:headEnd type="none" w="sm" len="sm"/>
              <a:tailEnd type="none" w="sm" len="sm"/>
            </a:ln>
          </p:spPr>
        </p:cxnSp>
        <p:cxnSp>
          <p:nvCxnSpPr>
            <p:cNvPr id="805" name="Google Shape;805;p22"/>
            <p:cNvCxnSpPr/>
            <p:nvPr/>
          </p:nvCxnSpPr>
          <p:spPr>
            <a:xfrm>
              <a:off x="7370177" y="1339656"/>
              <a:ext cx="0" cy="6300"/>
            </a:xfrm>
            <a:prstGeom prst="straightConnector1">
              <a:avLst/>
            </a:prstGeom>
            <a:noFill/>
            <a:ln w="19050" cap="rnd" cmpd="sng">
              <a:solidFill>
                <a:schemeClr val="dk1"/>
              </a:solidFill>
              <a:prstDash val="solid"/>
              <a:round/>
              <a:headEnd type="none" w="sm" len="sm"/>
              <a:tailEnd type="none" w="sm" len="sm"/>
            </a:ln>
          </p:spPr>
        </p:cxnSp>
        <p:cxnSp>
          <p:nvCxnSpPr>
            <p:cNvPr id="806" name="Google Shape;806;p22"/>
            <p:cNvCxnSpPr/>
            <p:nvPr/>
          </p:nvCxnSpPr>
          <p:spPr>
            <a:xfrm>
              <a:off x="7370177" y="1366428"/>
              <a:ext cx="0" cy="6300"/>
            </a:xfrm>
            <a:prstGeom prst="straightConnector1">
              <a:avLst/>
            </a:prstGeom>
            <a:noFill/>
            <a:ln w="19050" cap="rnd" cmpd="sng">
              <a:solidFill>
                <a:schemeClr val="dk1"/>
              </a:solidFill>
              <a:prstDash val="solid"/>
              <a:round/>
              <a:headEnd type="none" w="sm" len="sm"/>
              <a:tailEnd type="none" w="sm" len="sm"/>
            </a:ln>
          </p:spPr>
        </p:cxnSp>
        <p:cxnSp>
          <p:nvCxnSpPr>
            <p:cNvPr id="807" name="Google Shape;807;p22"/>
            <p:cNvCxnSpPr/>
            <p:nvPr/>
          </p:nvCxnSpPr>
          <p:spPr>
            <a:xfrm>
              <a:off x="7370177" y="1391140"/>
              <a:ext cx="0" cy="6300"/>
            </a:xfrm>
            <a:prstGeom prst="straightConnector1">
              <a:avLst/>
            </a:prstGeom>
            <a:noFill/>
            <a:ln w="19050" cap="rnd" cmpd="sng">
              <a:solidFill>
                <a:schemeClr val="dk1"/>
              </a:solidFill>
              <a:prstDash val="solid"/>
              <a:round/>
              <a:headEnd type="none" w="sm" len="sm"/>
              <a:tailEnd type="none" w="sm" len="sm"/>
            </a:ln>
          </p:spPr>
        </p:cxnSp>
        <p:cxnSp>
          <p:nvCxnSpPr>
            <p:cNvPr id="808" name="Google Shape;808;p22"/>
            <p:cNvCxnSpPr/>
            <p:nvPr/>
          </p:nvCxnSpPr>
          <p:spPr>
            <a:xfrm>
              <a:off x="7370177" y="1415853"/>
              <a:ext cx="0" cy="6300"/>
            </a:xfrm>
            <a:prstGeom prst="straightConnector1">
              <a:avLst/>
            </a:prstGeom>
            <a:noFill/>
            <a:ln w="19050" cap="rnd" cmpd="sng">
              <a:solidFill>
                <a:schemeClr val="dk1"/>
              </a:solidFill>
              <a:prstDash val="solid"/>
              <a:round/>
              <a:headEnd type="none" w="sm" len="sm"/>
              <a:tailEnd type="none" w="sm" len="sm"/>
            </a:ln>
          </p:spPr>
        </p:cxnSp>
        <p:cxnSp>
          <p:nvCxnSpPr>
            <p:cNvPr id="809" name="Google Shape;809;p22"/>
            <p:cNvCxnSpPr/>
            <p:nvPr/>
          </p:nvCxnSpPr>
          <p:spPr>
            <a:xfrm>
              <a:off x="7394890" y="1339656"/>
              <a:ext cx="0" cy="6300"/>
            </a:xfrm>
            <a:prstGeom prst="straightConnector1">
              <a:avLst/>
            </a:prstGeom>
            <a:noFill/>
            <a:ln w="19050" cap="rnd" cmpd="sng">
              <a:solidFill>
                <a:schemeClr val="dk1"/>
              </a:solidFill>
              <a:prstDash val="solid"/>
              <a:round/>
              <a:headEnd type="none" w="sm" len="sm"/>
              <a:tailEnd type="none" w="sm" len="sm"/>
            </a:ln>
          </p:spPr>
        </p:cxnSp>
        <p:cxnSp>
          <p:nvCxnSpPr>
            <p:cNvPr id="810" name="Google Shape;810;p22"/>
            <p:cNvCxnSpPr/>
            <p:nvPr/>
          </p:nvCxnSpPr>
          <p:spPr>
            <a:xfrm>
              <a:off x="7394890" y="1366428"/>
              <a:ext cx="0" cy="6300"/>
            </a:xfrm>
            <a:prstGeom prst="straightConnector1">
              <a:avLst/>
            </a:prstGeom>
            <a:noFill/>
            <a:ln w="19050" cap="rnd" cmpd="sng">
              <a:solidFill>
                <a:schemeClr val="dk1"/>
              </a:solidFill>
              <a:prstDash val="solid"/>
              <a:round/>
              <a:headEnd type="none" w="sm" len="sm"/>
              <a:tailEnd type="none" w="sm" len="sm"/>
            </a:ln>
          </p:spPr>
        </p:cxnSp>
        <p:cxnSp>
          <p:nvCxnSpPr>
            <p:cNvPr id="811" name="Google Shape;811;p22"/>
            <p:cNvCxnSpPr/>
            <p:nvPr/>
          </p:nvCxnSpPr>
          <p:spPr>
            <a:xfrm>
              <a:off x="7394890" y="1391140"/>
              <a:ext cx="0" cy="6300"/>
            </a:xfrm>
            <a:prstGeom prst="straightConnector1">
              <a:avLst/>
            </a:prstGeom>
            <a:noFill/>
            <a:ln w="19050" cap="rnd" cmpd="sng">
              <a:solidFill>
                <a:schemeClr val="dk1"/>
              </a:solidFill>
              <a:prstDash val="solid"/>
              <a:round/>
              <a:headEnd type="none" w="sm" len="sm"/>
              <a:tailEnd type="none" w="sm" len="sm"/>
            </a:ln>
          </p:spPr>
        </p:cxnSp>
        <p:cxnSp>
          <p:nvCxnSpPr>
            <p:cNvPr id="812" name="Google Shape;812;p22"/>
            <p:cNvCxnSpPr/>
            <p:nvPr/>
          </p:nvCxnSpPr>
          <p:spPr>
            <a:xfrm>
              <a:off x="7515364" y="1405556"/>
              <a:ext cx="6300" cy="0"/>
            </a:xfrm>
            <a:prstGeom prst="straightConnector1">
              <a:avLst/>
            </a:prstGeom>
            <a:noFill/>
            <a:ln w="19050" cap="rnd" cmpd="sng">
              <a:solidFill>
                <a:schemeClr val="dk1"/>
              </a:solidFill>
              <a:prstDash val="solid"/>
              <a:round/>
              <a:headEnd type="none" w="sm" len="sm"/>
              <a:tailEnd type="none" w="sm" len="sm"/>
            </a:ln>
          </p:spPr>
        </p:cxnSp>
        <p:cxnSp>
          <p:nvCxnSpPr>
            <p:cNvPr id="813" name="Google Shape;813;p22"/>
            <p:cNvCxnSpPr/>
            <p:nvPr/>
          </p:nvCxnSpPr>
          <p:spPr>
            <a:xfrm>
              <a:off x="7540077" y="1405556"/>
              <a:ext cx="6300" cy="0"/>
            </a:xfrm>
            <a:prstGeom prst="straightConnector1">
              <a:avLst/>
            </a:prstGeom>
            <a:noFill/>
            <a:ln w="19050" cap="rnd" cmpd="sng">
              <a:solidFill>
                <a:schemeClr val="dk1"/>
              </a:solidFill>
              <a:prstDash val="solid"/>
              <a:round/>
              <a:headEnd type="none" w="sm" len="sm"/>
              <a:tailEnd type="none" w="sm" len="sm"/>
            </a:ln>
          </p:spPr>
        </p:cxnSp>
        <p:cxnSp>
          <p:nvCxnSpPr>
            <p:cNvPr id="814" name="Google Shape;814;p22"/>
            <p:cNvCxnSpPr/>
            <p:nvPr/>
          </p:nvCxnSpPr>
          <p:spPr>
            <a:xfrm>
              <a:off x="7564789" y="1405556"/>
              <a:ext cx="6300" cy="0"/>
            </a:xfrm>
            <a:prstGeom prst="straightConnector1">
              <a:avLst/>
            </a:prstGeom>
            <a:noFill/>
            <a:ln w="19050" cap="rnd" cmpd="sng">
              <a:solidFill>
                <a:schemeClr val="dk1"/>
              </a:solidFill>
              <a:prstDash val="solid"/>
              <a:round/>
              <a:headEnd type="none" w="sm" len="sm"/>
              <a:tailEnd type="none" w="sm" len="sm"/>
            </a:ln>
          </p:spPr>
        </p:cxnSp>
        <p:cxnSp>
          <p:nvCxnSpPr>
            <p:cNvPr id="815" name="Google Shape;815;p22"/>
            <p:cNvCxnSpPr/>
            <p:nvPr/>
          </p:nvCxnSpPr>
          <p:spPr>
            <a:xfrm>
              <a:off x="7491681" y="1384962"/>
              <a:ext cx="5100" cy="0"/>
            </a:xfrm>
            <a:prstGeom prst="straightConnector1">
              <a:avLst/>
            </a:prstGeom>
            <a:noFill/>
            <a:ln w="19050" cap="rnd" cmpd="sng">
              <a:solidFill>
                <a:schemeClr val="dk1"/>
              </a:solidFill>
              <a:prstDash val="solid"/>
              <a:round/>
              <a:headEnd type="none" w="sm" len="sm"/>
              <a:tailEnd type="none" w="sm" len="sm"/>
            </a:ln>
          </p:spPr>
        </p:cxnSp>
        <p:cxnSp>
          <p:nvCxnSpPr>
            <p:cNvPr id="816" name="Google Shape;816;p22"/>
            <p:cNvCxnSpPr/>
            <p:nvPr/>
          </p:nvCxnSpPr>
          <p:spPr>
            <a:xfrm>
              <a:off x="7515364" y="1384962"/>
              <a:ext cx="6300" cy="0"/>
            </a:xfrm>
            <a:prstGeom prst="straightConnector1">
              <a:avLst/>
            </a:prstGeom>
            <a:noFill/>
            <a:ln w="19050" cap="rnd" cmpd="sng">
              <a:solidFill>
                <a:schemeClr val="dk1"/>
              </a:solidFill>
              <a:prstDash val="solid"/>
              <a:round/>
              <a:headEnd type="none" w="sm" len="sm"/>
              <a:tailEnd type="none" w="sm" len="sm"/>
            </a:ln>
          </p:spPr>
        </p:cxnSp>
        <p:cxnSp>
          <p:nvCxnSpPr>
            <p:cNvPr id="817" name="Google Shape;817;p22"/>
            <p:cNvCxnSpPr/>
            <p:nvPr/>
          </p:nvCxnSpPr>
          <p:spPr>
            <a:xfrm>
              <a:off x="7540077" y="1384962"/>
              <a:ext cx="6300" cy="0"/>
            </a:xfrm>
            <a:prstGeom prst="straightConnector1">
              <a:avLst/>
            </a:prstGeom>
            <a:noFill/>
            <a:ln w="19050" cap="rnd" cmpd="sng">
              <a:solidFill>
                <a:schemeClr val="dk1"/>
              </a:solidFill>
              <a:prstDash val="solid"/>
              <a:round/>
              <a:headEnd type="none" w="sm" len="sm"/>
              <a:tailEnd type="none" w="sm" len="sm"/>
            </a:ln>
          </p:spPr>
        </p:cxnSp>
        <p:cxnSp>
          <p:nvCxnSpPr>
            <p:cNvPr id="818" name="Google Shape;818;p22"/>
            <p:cNvCxnSpPr/>
            <p:nvPr/>
          </p:nvCxnSpPr>
          <p:spPr>
            <a:xfrm>
              <a:off x="7564789" y="1384962"/>
              <a:ext cx="6300" cy="0"/>
            </a:xfrm>
            <a:prstGeom prst="straightConnector1">
              <a:avLst/>
            </a:prstGeom>
            <a:noFill/>
            <a:ln w="19050" cap="rnd" cmpd="sng">
              <a:solidFill>
                <a:schemeClr val="dk1"/>
              </a:solidFill>
              <a:prstDash val="solid"/>
              <a:round/>
              <a:headEnd type="none" w="sm" len="sm"/>
              <a:tailEnd type="none" w="sm" len="sm"/>
            </a:ln>
          </p:spPr>
        </p:cxnSp>
        <p:cxnSp>
          <p:nvCxnSpPr>
            <p:cNvPr id="819" name="Google Shape;819;p22"/>
            <p:cNvCxnSpPr/>
            <p:nvPr/>
          </p:nvCxnSpPr>
          <p:spPr>
            <a:xfrm>
              <a:off x="7515364" y="1426150"/>
              <a:ext cx="6300" cy="0"/>
            </a:xfrm>
            <a:prstGeom prst="straightConnector1">
              <a:avLst/>
            </a:prstGeom>
            <a:noFill/>
            <a:ln w="19050" cap="rnd" cmpd="sng">
              <a:solidFill>
                <a:schemeClr val="dk1"/>
              </a:solidFill>
              <a:prstDash val="solid"/>
              <a:round/>
              <a:headEnd type="none" w="sm" len="sm"/>
              <a:tailEnd type="none" w="sm" len="sm"/>
            </a:ln>
          </p:spPr>
        </p:cxnSp>
        <p:cxnSp>
          <p:nvCxnSpPr>
            <p:cNvPr id="820" name="Google Shape;820;p22"/>
            <p:cNvCxnSpPr/>
            <p:nvPr/>
          </p:nvCxnSpPr>
          <p:spPr>
            <a:xfrm>
              <a:off x="7540077" y="1426150"/>
              <a:ext cx="6300" cy="0"/>
            </a:xfrm>
            <a:prstGeom prst="straightConnector1">
              <a:avLst/>
            </a:prstGeom>
            <a:noFill/>
            <a:ln w="19050" cap="rnd" cmpd="sng">
              <a:solidFill>
                <a:schemeClr val="dk1"/>
              </a:solidFill>
              <a:prstDash val="solid"/>
              <a:round/>
              <a:headEnd type="none" w="sm" len="sm"/>
              <a:tailEnd type="none" w="sm" len="sm"/>
            </a:ln>
          </p:spPr>
        </p:cxnSp>
        <p:cxnSp>
          <p:nvCxnSpPr>
            <p:cNvPr id="821" name="Google Shape;821;p22"/>
            <p:cNvCxnSpPr/>
            <p:nvPr/>
          </p:nvCxnSpPr>
          <p:spPr>
            <a:xfrm>
              <a:off x="7564789" y="1426150"/>
              <a:ext cx="6300" cy="0"/>
            </a:xfrm>
            <a:prstGeom prst="straightConnector1">
              <a:avLst/>
            </a:prstGeom>
            <a:noFill/>
            <a:ln w="19050" cap="rnd" cmpd="sng">
              <a:solidFill>
                <a:schemeClr val="dk1"/>
              </a:solidFill>
              <a:prstDash val="solid"/>
              <a:round/>
              <a:headEnd type="none" w="sm" len="sm"/>
              <a:tailEnd type="none" w="sm" len="sm"/>
            </a:ln>
          </p:spPr>
        </p:cxnSp>
        <p:cxnSp>
          <p:nvCxnSpPr>
            <p:cNvPr id="822" name="Google Shape;822;p22"/>
            <p:cNvCxnSpPr/>
            <p:nvPr/>
          </p:nvCxnSpPr>
          <p:spPr>
            <a:xfrm>
              <a:off x="7540077" y="1446744"/>
              <a:ext cx="6300" cy="0"/>
            </a:xfrm>
            <a:prstGeom prst="straightConnector1">
              <a:avLst/>
            </a:prstGeom>
            <a:noFill/>
            <a:ln w="19050" cap="rnd" cmpd="sng">
              <a:solidFill>
                <a:schemeClr val="dk1"/>
              </a:solidFill>
              <a:prstDash val="solid"/>
              <a:round/>
              <a:headEnd type="none" w="sm" len="sm"/>
              <a:tailEnd type="none" w="sm" len="sm"/>
            </a:ln>
          </p:spPr>
        </p:cxnSp>
        <p:cxnSp>
          <p:nvCxnSpPr>
            <p:cNvPr id="823" name="Google Shape;823;p22"/>
            <p:cNvCxnSpPr/>
            <p:nvPr/>
          </p:nvCxnSpPr>
          <p:spPr>
            <a:xfrm>
              <a:off x="7564789" y="1446744"/>
              <a:ext cx="6300" cy="0"/>
            </a:xfrm>
            <a:prstGeom prst="straightConnector1">
              <a:avLst/>
            </a:prstGeom>
            <a:noFill/>
            <a:ln w="19050" cap="rnd" cmpd="sng">
              <a:solidFill>
                <a:schemeClr val="dk1"/>
              </a:solidFill>
              <a:prstDash val="solid"/>
              <a:round/>
              <a:headEnd type="none" w="sm" len="sm"/>
              <a:tailEnd type="none" w="sm" len="sm"/>
            </a:ln>
          </p:spPr>
        </p:cxnSp>
        <p:cxnSp>
          <p:nvCxnSpPr>
            <p:cNvPr id="824" name="Google Shape;824;p22"/>
            <p:cNvCxnSpPr/>
            <p:nvPr/>
          </p:nvCxnSpPr>
          <p:spPr>
            <a:xfrm>
              <a:off x="7540077" y="1467338"/>
              <a:ext cx="6300" cy="0"/>
            </a:xfrm>
            <a:prstGeom prst="straightConnector1">
              <a:avLst/>
            </a:prstGeom>
            <a:noFill/>
            <a:ln w="19050" cap="rnd" cmpd="sng">
              <a:solidFill>
                <a:schemeClr val="dk1"/>
              </a:solidFill>
              <a:prstDash val="solid"/>
              <a:round/>
              <a:headEnd type="none" w="sm" len="sm"/>
              <a:tailEnd type="none" w="sm" len="sm"/>
            </a:ln>
          </p:spPr>
        </p:cxnSp>
        <p:cxnSp>
          <p:nvCxnSpPr>
            <p:cNvPr id="825" name="Google Shape;825;p22"/>
            <p:cNvCxnSpPr/>
            <p:nvPr/>
          </p:nvCxnSpPr>
          <p:spPr>
            <a:xfrm>
              <a:off x="7564789" y="1467338"/>
              <a:ext cx="6300" cy="0"/>
            </a:xfrm>
            <a:prstGeom prst="straightConnector1">
              <a:avLst/>
            </a:prstGeom>
            <a:noFill/>
            <a:ln w="19050" cap="rnd" cmpd="sng">
              <a:solidFill>
                <a:schemeClr val="dk1"/>
              </a:solidFill>
              <a:prstDash val="solid"/>
              <a:round/>
              <a:headEnd type="none" w="sm" len="sm"/>
              <a:tailEnd type="none" w="sm" len="sm"/>
            </a:ln>
          </p:spPr>
        </p:cxnSp>
        <p:cxnSp>
          <p:nvCxnSpPr>
            <p:cNvPr id="826" name="Google Shape;826;p22"/>
            <p:cNvCxnSpPr/>
            <p:nvPr/>
          </p:nvCxnSpPr>
          <p:spPr>
            <a:xfrm>
              <a:off x="7405187" y="1446744"/>
              <a:ext cx="89700" cy="0"/>
            </a:xfrm>
            <a:prstGeom prst="straightConnector1">
              <a:avLst/>
            </a:prstGeom>
            <a:noFill/>
            <a:ln w="19050" cap="rnd" cmpd="sng">
              <a:solidFill>
                <a:schemeClr val="dk1"/>
              </a:solidFill>
              <a:prstDash val="solid"/>
              <a:round/>
              <a:headEnd type="none" w="sm" len="sm"/>
              <a:tailEnd type="none" w="sm" len="sm"/>
            </a:ln>
          </p:spPr>
        </p:cxnSp>
        <p:cxnSp>
          <p:nvCxnSpPr>
            <p:cNvPr id="827" name="Google Shape;827;p22"/>
            <p:cNvCxnSpPr/>
            <p:nvPr/>
          </p:nvCxnSpPr>
          <p:spPr>
            <a:xfrm rot="10800000">
              <a:off x="7386704" y="1481753"/>
              <a:ext cx="126600" cy="0"/>
            </a:xfrm>
            <a:prstGeom prst="straightConnector1">
              <a:avLst/>
            </a:prstGeom>
            <a:noFill/>
            <a:ln w="19050" cap="rnd" cmpd="sng">
              <a:solidFill>
                <a:schemeClr val="dk1"/>
              </a:solidFill>
              <a:prstDash val="solid"/>
              <a:round/>
              <a:headEnd type="none" w="sm" len="sm"/>
              <a:tailEnd type="none" w="sm" len="sm"/>
            </a:ln>
          </p:spPr>
        </p:cxnSp>
        <p:cxnSp>
          <p:nvCxnSpPr>
            <p:cNvPr id="828" name="Google Shape;828;p22"/>
            <p:cNvCxnSpPr/>
            <p:nvPr/>
          </p:nvCxnSpPr>
          <p:spPr>
            <a:xfrm>
              <a:off x="7386652" y="1514703"/>
              <a:ext cx="126600" cy="0"/>
            </a:xfrm>
            <a:prstGeom prst="straightConnector1">
              <a:avLst/>
            </a:prstGeom>
            <a:noFill/>
            <a:ln w="19050" cap="rnd" cmpd="sng">
              <a:solidFill>
                <a:schemeClr val="dk1"/>
              </a:solidFill>
              <a:prstDash val="solid"/>
              <a:round/>
              <a:headEnd type="none" w="sm" len="sm"/>
              <a:tailEnd type="none" w="sm" len="sm"/>
            </a:ln>
          </p:spPr>
        </p:cxnSp>
        <p:cxnSp>
          <p:nvCxnSpPr>
            <p:cNvPr id="829" name="Google Shape;829;p22"/>
            <p:cNvCxnSpPr/>
            <p:nvPr/>
          </p:nvCxnSpPr>
          <p:spPr>
            <a:xfrm rot="10800000">
              <a:off x="7529780" y="1267527"/>
              <a:ext cx="0" cy="33000"/>
            </a:xfrm>
            <a:prstGeom prst="straightConnector1">
              <a:avLst/>
            </a:prstGeom>
            <a:noFill/>
            <a:ln w="19050" cap="rnd" cmpd="sng">
              <a:solidFill>
                <a:schemeClr val="dk1"/>
              </a:solidFill>
              <a:prstDash val="solid"/>
              <a:round/>
              <a:headEnd type="none" w="sm" len="sm"/>
              <a:tailEnd type="none" w="sm" len="sm"/>
            </a:ln>
          </p:spPr>
        </p:cxnSp>
        <p:cxnSp>
          <p:nvCxnSpPr>
            <p:cNvPr id="830" name="Google Shape;830;p22"/>
            <p:cNvCxnSpPr/>
            <p:nvPr/>
          </p:nvCxnSpPr>
          <p:spPr>
            <a:xfrm rot="10800000">
              <a:off x="7269273" y="1442625"/>
              <a:ext cx="45300" cy="0"/>
            </a:xfrm>
            <a:prstGeom prst="straightConnector1">
              <a:avLst/>
            </a:prstGeom>
            <a:noFill/>
            <a:ln w="19050" cap="rnd" cmpd="sng">
              <a:solidFill>
                <a:schemeClr val="dk1"/>
              </a:solidFill>
              <a:prstDash val="solid"/>
              <a:round/>
              <a:headEnd type="none" w="sm" len="sm"/>
              <a:tailEnd type="none" w="sm" len="sm"/>
            </a:ln>
          </p:spPr>
        </p:cxnSp>
        <p:cxnSp>
          <p:nvCxnSpPr>
            <p:cNvPr id="831" name="Google Shape;831;p22"/>
            <p:cNvCxnSpPr/>
            <p:nvPr/>
          </p:nvCxnSpPr>
          <p:spPr>
            <a:xfrm rot="10800000">
              <a:off x="7269273" y="1469397"/>
              <a:ext cx="45300" cy="0"/>
            </a:xfrm>
            <a:prstGeom prst="straightConnector1">
              <a:avLst/>
            </a:prstGeom>
            <a:noFill/>
            <a:ln w="19050" cap="rnd" cmpd="sng">
              <a:solidFill>
                <a:schemeClr val="dk1"/>
              </a:solidFill>
              <a:prstDash val="solid"/>
              <a:round/>
              <a:headEnd type="none" w="sm" len="sm"/>
              <a:tailEnd type="none" w="sm" len="sm"/>
            </a:ln>
          </p:spPr>
        </p:cxnSp>
        <p:cxnSp>
          <p:nvCxnSpPr>
            <p:cNvPr id="832" name="Google Shape;832;p22"/>
            <p:cNvCxnSpPr/>
            <p:nvPr/>
          </p:nvCxnSpPr>
          <p:spPr>
            <a:xfrm rot="10800000">
              <a:off x="7269273" y="1496169"/>
              <a:ext cx="45300" cy="0"/>
            </a:xfrm>
            <a:prstGeom prst="straightConnector1">
              <a:avLst/>
            </a:prstGeom>
            <a:noFill/>
            <a:ln w="19050" cap="rnd" cmpd="sng">
              <a:solidFill>
                <a:schemeClr val="dk1"/>
              </a:solidFill>
              <a:prstDash val="solid"/>
              <a:round/>
              <a:headEnd type="none" w="sm" len="sm"/>
              <a:tailEnd type="none" w="sm" len="sm"/>
            </a:ln>
          </p:spPr>
        </p:cxnSp>
        <p:cxnSp>
          <p:nvCxnSpPr>
            <p:cNvPr id="833" name="Google Shape;833;p22"/>
            <p:cNvCxnSpPr/>
            <p:nvPr/>
          </p:nvCxnSpPr>
          <p:spPr>
            <a:xfrm rot="10800000">
              <a:off x="7269273" y="1522941"/>
              <a:ext cx="45300" cy="0"/>
            </a:xfrm>
            <a:prstGeom prst="straightConnector1">
              <a:avLst/>
            </a:prstGeom>
            <a:noFill/>
            <a:ln w="19050" cap="rnd" cmpd="sng">
              <a:solidFill>
                <a:schemeClr val="dk1"/>
              </a:solidFill>
              <a:prstDash val="solid"/>
              <a:round/>
              <a:headEnd type="none" w="sm" len="sm"/>
              <a:tailEnd type="none" w="sm" len="sm"/>
            </a:ln>
          </p:spPr>
        </p:cxnSp>
        <p:cxnSp>
          <p:nvCxnSpPr>
            <p:cNvPr id="834" name="Google Shape;834;p22"/>
            <p:cNvCxnSpPr/>
            <p:nvPr/>
          </p:nvCxnSpPr>
          <p:spPr>
            <a:xfrm>
              <a:off x="7359880" y="1253162"/>
              <a:ext cx="0" cy="55500"/>
            </a:xfrm>
            <a:prstGeom prst="straightConnector1">
              <a:avLst/>
            </a:prstGeom>
            <a:noFill/>
            <a:ln w="19050" cap="rnd" cmpd="sng">
              <a:solidFill>
                <a:schemeClr val="dk1"/>
              </a:solidFill>
              <a:prstDash val="solid"/>
              <a:round/>
              <a:headEnd type="none" w="sm" len="sm"/>
              <a:tailEnd type="none" w="sm" len="sm"/>
            </a:ln>
          </p:spPr>
        </p:cxnSp>
        <p:cxnSp>
          <p:nvCxnSpPr>
            <p:cNvPr id="835" name="Google Shape;835;p22"/>
            <p:cNvCxnSpPr/>
            <p:nvPr/>
          </p:nvCxnSpPr>
          <p:spPr>
            <a:xfrm>
              <a:off x="7384593" y="1253162"/>
              <a:ext cx="0" cy="55500"/>
            </a:xfrm>
            <a:prstGeom prst="straightConnector1">
              <a:avLst/>
            </a:prstGeom>
            <a:noFill/>
            <a:ln w="19050" cap="rnd" cmpd="sng">
              <a:solidFill>
                <a:schemeClr val="dk1"/>
              </a:solidFill>
              <a:prstDash val="solid"/>
              <a:round/>
              <a:headEnd type="none" w="sm" len="sm"/>
              <a:tailEnd type="none" w="sm" len="sm"/>
            </a:ln>
          </p:spPr>
        </p:cxnSp>
      </p:grpSp>
      <p:grpSp>
        <p:nvGrpSpPr>
          <p:cNvPr id="836" name="Google Shape;836;p22"/>
          <p:cNvGrpSpPr/>
          <p:nvPr/>
        </p:nvGrpSpPr>
        <p:grpSpPr>
          <a:xfrm>
            <a:off x="8011313" y="2011083"/>
            <a:ext cx="200797" cy="281787"/>
            <a:chOff x="8140387" y="1265631"/>
            <a:chExt cx="204000" cy="286282"/>
          </a:xfrm>
        </p:grpSpPr>
        <p:sp>
          <p:nvSpPr>
            <p:cNvPr id="837" name="Google Shape;837;p22"/>
            <p:cNvSpPr/>
            <p:nvPr/>
          </p:nvSpPr>
          <p:spPr>
            <a:xfrm>
              <a:off x="8165099" y="1341715"/>
              <a:ext cx="154500" cy="2100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838" name="Google Shape;838;p22"/>
            <p:cNvCxnSpPr/>
            <p:nvPr/>
          </p:nvCxnSpPr>
          <p:spPr>
            <a:xfrm>
              <a:off x="8140387" y="1551772"/>
              <a:ext cx="204000" cy="0"/>
            </a:xfrm>
            <a:prstGeom prst="straightConnector1">
              <a:avLst/>
            </a:prstGeom>
            <a:noFill/>
            <a:ln w="19050" cap="rnd" cmpd="sng">
              <a:solidFill>
                <a:schemeClr val="dk1"/>
              </a:solidFill>
              <a:prstDash val="solid"/>
              <a:round/>
              <a:headEnd type="none" w="sm" len="sm"/>
              <a:tailEnd type="none" w="sm" len="sm"/>
            </a:ln>
          </p:spPr>
        </p:cxnSp>
        <p:sp>
          <p:nvSpPr>
            <p:cNvPr id="839" name="Google Shape;839;p22"/>
            <p:cNvSpPr/>
            <p:nvPr/>
          </p:nvSpPr>
          <p:spPr>
            <a:xfrm>
              <a:off x="8189812" y="1290231"/>
              <a:ext cx="102900" cy="516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840" name="Google Shape;840;p22"/>
            <p:cNvCxnSpPr/>
            <p:nvPr/>
          </p:nvCxnSpPr>
          <p:spPr>
            <a:xfrm>
              <a:off x="8187753" y="1362309"/>
              <a:ext cx="0" cy="6300"/>
            </a:xfrm>
            <a:prstGeom prst="straightConnector1">
              <a:avLst/>
            </a:prstGeom>
            <a:noFill/>
            <a:ln w="19050" cap="rnd" cmpd="sng">
              <a:solidFill>
                <a:schemeClr val="dk1"/>
              </a:solidFill>
              <a:prstDash val="solid"/>
              <a:round/>
              <a:headEnd type="none" w="sm" len="sm"/>
              <a:tailEnd type="none" w="sm" len="sm"/>
            </a:ln>
          </p:spPr>
        </p:cxnSp>
        <p:cxnSp>
          <p:nvCxnSpPr>
            <p:cNvPr id="841" name="Google Shape;841;p22"/>
            <p:cNvCxnSpPr/>
            <p:nvPr/>
          </p:nvCxnSpPr>
          <p:spPr>
            <a:xfrm>
              <a:off x="8187753" y="1393200"/>
              <a:ext cx="0" cy="8100"/>
            </a:xfrm>
            <a:prstGeom prst="straightConnector1">
              <a:avLst/>
            </a:prstGeom>
            <a:noFill/>
            <a:ln w="19050" cap="rnd" cmpd="sng">
              <a:solidFill>
                <a:schemeClr val="dk1"/>
              </a:solidFill>
              <a:prstDash val="solid"/>
              <a:round/>
              <a:headEnd type="none" w="sm" len="sm"/>
              <a:tailEnd type="none" w="sm" len="sm"/>
            </a:ln>
          </p:spPr>
        </p:cxnSp>
        <p:cxnSp>
          <p:nvCxnSpPr>
            <p:cNvPr id="842" name="Google Shape;842;p22"/>
            <p:cNvCxnSpPr/>
            <p:nvPr/>
          </p:nvCxnSpPr>
          <p:spPr>
            <a:xfrm>
              <a:off x="8187753" y="1424091"/>
              <a:ext cx="0" cy="6300"/>
            </a:xfrm>
            <a:prstGeom prst="straightConnector1">
              <a:avLst/>
            </a:prstGeom>
            <a:noFill/>
            <a:ln w="19050" cap="rnd" cmpd="sng">
              <a:solidFill>
                <a:schemeClr val="dk1"/>
              </a:solidFill>
              <a:prstDash val="solid"/>
              <a:round/>
              <a:headEnd type="none" w="sm" len="sm"/>
              <a:tailEnd type="none" w="sm" len="sm"/>
            </a:ln>
          </p:spPr>
        </p:cxnSp>
        <p:cxnSp>
          <p:nvCxnSpPr>
            <p:cNvPr id="843" name="Google Shape;843;p22"/>
            <p:cNvCxnSpPr/>
            <p:nvPr/>
          </p:nvCxnSpPr>
          <p:spPr>
            <a:xfrm>
              <a:off x="8187753" y="1454981"/>
              <a:ext cx="0" cy="6300"/>
            </a:xfrm>
            <a:prstGeom prst="straightConnector1">
              <a:avLst/>
            </a:prstGeom>
            <a:noFill/>
            <a:ln w="19050" cap="rnd" cmpd="sng">
              <a:solidFill>
                <a:schemeClr val="dk1"/>
              </a:solidFill>
              <a:prstDash val="solid"/>
              <a:round/>
              <a:headEnd type="none" w="sm" len="sm"/>
              <a:tailEnd type="none" w="sm" len="sm"/>
            </a:ln>
          </p:spPr>
        </p:cxnSp>
        <p:cxnSp>
          <p:nvCxnSpPr>
            <p:cNvPr id="844" name="Google Shape;844;p22"/>
            <p:cNvCxnSpPr/>
            <p:nvPr/>
          </p:nvCxnSpPr>
          <p:spPr>
            <a:xfrm>
              <a:off x="8187753" y="1485872"/>
              <a:ext cx="0" cy="6300"/>
            </a:xfrm>
            <a:prstGeom prst="straightConnector1">
              <a:avLst/>
            </a:prstGeom>
            <a:noFill/>
            <a:ln w="19050" cap="rnd" cmpd="sng">
              <a:solidFill>
                <a:schemeClr val="dk1"/>
              </a:solidFill>
              <a:prstDash val="solid"/>
              <a:round/>
              <a:headEnd type="none" w="sm" len="sm"/>
              <a:tailEnd type="none" w="sm" len="sm"/>
            </a:ln>
          </p:spPr>
        </p:cxnSp>
        <p:cxnSp>
          <p:nvCxnSpPr>
            <p:cNvPr id="845" name="Google Shape;845;p22"/>
            <p:cNvCxnSpPr/>
            <p:nvPr/>
          </p:nvCxnSpPr>
          <p:spPr>
            <a:xfrm>
              <a:off x="8187753" y="1516763"/>
              <a:ext cx="0" cy="6300"/>
            </a:xfrm>
            <a:prstGeom prst="straightConnector1">
              <a:avLst/>
            </a:prstGeom>
            <a:noFill/>
            <a:ln w="19050" cap="rnd" cmpd="sng">
              <a:solidFill>
                <a:schemeClr val="dk1"/>
              </a:solidFill>
              <a:prstDash val="solid"/>
              <a:round/>
              <a:headEnd type="none" w="sm" len="sm"/>
              <a:tailEnd type="none" w="sm" len="sm"/>
            </a:ln>
          </p:spPr>
        </p:cxnSp>
        <p:cxnSp>
          <p:nvCxnSpPr>
            <p:cNvPr id="846" name="Google Shape;846;p22"/>
            <p:cNvCxnSpPr/>
            <p:nvPr/>
          </p:nvCxnSpPr>
          <p:spPr>
            <a:xfrm>
              <a:off x="8208346" y="1362309"/>
              <a:ext cx="0" cy="6300"/>
            </a:xfrm>
            <a:prstGeom prst="straightConnector1">
              <a:avLst/>
            </a:prstGeom>
            <a:noFill/>
            <a:ln w="19050" cap="rnd" cmpd="sng">
              <a:solidFill>
                <a:schemeClr val="dk1"/>
              </a:solidFill>
              <a:prstDash val="solid"/>
              <a:round/>
              <a:headEnd type="none" w="sm" len="sm"/>
              <a:tailEnd type="none" w="sm" len="sm"/>
            </a:ln>
          </p:spPr>
        </p:cxnSp>
        <p:cxnSp>
          <p:nvCxnSpPr>
            <p:cNvPr id="847" name="Google Shape;847;p22"/>
            <p:cNvCxnSpPr/>
            <p:nvPr/>
          </p:nvCxnSpPr>
          <p:spPr>
            <a:xfrm>
              <a:off x="8208346" y="1393200"/>
              <a:ext cx="0" cy="8100"/>
            </a:xfrm>
            <a:prstGeom prst="straightConnector1">
              <a:avLst/>
            </a:prstGeom>
            <a:noFill/>
            <a:ln w="19050" cap="rnd" cmpd="sng">
              <a:solidFill>
                <a:schemeClr val="dk1"/>
              </a:solidFill>
              <a:prstDash val="solid"/>
              <a:round/>
              <a:headEnd type="none" w="sm" len="sm"/>
              <a:tailEnd type="none" w="sm" len="sm"/>
            </a:ln>
          </p:spPr>
        </p:cxnSp>
        <p:cxnSp>
          <p:nvCxnSpPr>
            <p:cNvPr id="848" name="Google Shape;848;p22"/>
            <p:cNvCxnSpPr/>
            <p:nvPr/>
          </p:nvCxnSpPr>
          <p:spPr>
            <a:xfrm>
              <a:off x="8208346" y="1424091"/>
              <a:ext cx="0" cy="6300"/>
            </a:xfrm>
            <a:prstGeom prst="straightConnector1">
              <a:avLst/>
            </a:prstGeom>
            <a:noFill/>
            <a:ln w="19050" cap="rnd" cmpd="sng">
              <a:solidFill>
                <a:schemeClr val="dk1"/>
              </a:solidFill>
              <a:prstDash val="solid"/>
              <a:round/>
              <a:headEnd type="none" w="sm" len="sm"/>
              <a:tailEnd type="none" w="sm" len="sm"/>
            </a:ln>
          </p:spPr>
        </p:cxnSp>
        <p:cxnSp>
          <p:nvCxnSpPr>
            <p:cNvPr id="849" name="Google Shape;849;p22"/>
            <p:cNvCxnSpPr/>
            <p:nvPr/>
          </p:nvCxnSpPr>
          <p:spPr>
            <a:xfrm>
              <a:off x="8208346" y="1454981"/>
              <a:ext cx="0" cy="6300"/>
            </a:xfrm>
            <a:prstGeom prst="straightConnector1">
              <a:avLst/>
            </a:prstGeom>
            <a:noFill/>
            <a:ln w="19050" cap="rnd" cmpd="sng">
              <a:solidFill>
                <a:schemeClr val="dk1"/>
              </a:solidFill>
              <a:prstDash val="solid"/>
              <a:round/>
              <a:headEnd type="none" w="sm" len="sm"/>
              <a:tailEnd type="none" w="sm" len="sm"/>
            </a:ln>
          </p:spPr>
        </p:cxnSp>
        <p:cxnSp>
          <p:nvCxnSpPr>
            <p:cNvPr id="850" name="Google Shape;850;p22"/>
            <p:cNvCxnSpPr/>
            <p:nvPr/>
          </p:nvCxnSpPr>
          <p:spPr>
            <a:xfrm>
              <a:off x="8231000" y="1362309"/>
              <a:ext cx="0" cy="6300"/>
            </a:xfrm>
            <a:prstGeom prst="straightConnector1">
              <a:avLst/>
            </a:prstGeom>
            <a:noFill/>
            <a:ln w="19050" cap="rnd" cmpd="sng">
              <a:solidFill>
                <a:schemeClr val="dk1"/>
              </a:solidFill>
              <a:prstDash val="solid"/>
              <a:round/>
              <a:headEnd type="none" w="sm" len="sm"/>
              <a:tailEnd type="none" w="sm" len="sm"/>
            </a:ln>
          </p:spPr>
        </p:cxnSp>
        <p:cxnSp>
          <p:nvCxnSpPr>
            <p:cNvPr id="851" name="Google Shape;851;p22"/>
            <p:cNvCxnSpPr/>
            <p:nvPr/>
          </p:nvCxnSpPr>
          <p:spPr>
            <a:xfrm>
              <a:off x="8231000" y="1393200"/>
              <a:ext cx="0" cy="8100"/>
            </a:xfrm>
            <a:prstGeom prst="straightConnector1">
              <a:avLst/>
            </a:prstGeom>
            <a:noFill/>
            <a:ln w="19050" cap="rnd" cmpd="sng">
              <a:solidFill>
                <a:schemeClr val="dk1"/>
              </a:solidFill>
              <a:prstDash val="solid"/>
              <a:round/>
              <a:headEnd type="none" w="sm" len="sm"/>
              <a:tailEnd type="none" w="sm" len="sm"/>
            </a:ln>
          </p:spPr>
        </p:cxnSp>
        <p:cxnSp>
          <p:nvCxnSpPr>
            <p:cNvPr id="852" name="Google Shape;852;p22"/>
            <p:cNvCxnSpPr/>
            <p:nvPr/>
          </p:nvCxnSpPr>
          <p:spPr>
            <a:xfrm>
              <a:off x="8231000" y="1424091"/>
              <a:ext cx="0" cy="6300"/>
            </a:xfrm>
            <a:prstGeom prst="straightConnector1">
              <a:avLst/>
            </a:prstGeom>
            <a:noFill/>
            <a:ln w="19050" cap="rnd" cmpd="sng">
              <a:solidFill>
                <a:schemeClr val="dk1"/>
              </a:solidFill>
              <a:prstDash val="solid"/>
              <a:round/>
              <a:headEnd type="none" w="sm" len="sm"/>
              <a:tailEnd type="none" w="sm" len="sm"/>
            </a:ln>
          </p:spPr>
        </p:cxnSp>
        <p:cxnSp>
          <p:nvCxnSpPr>
            <p:cNvPr id="853" name="Google Shape;853;p22"/>
            <p:cNvCxnSpPr/>
            <p:nvPr/>
          </p:nvCxnSpPr>
          <p:spPr>
            <a:xfrm>
              <a:off x="8231000" y="1454981"/>
              <a:ext cx="0" cy="6300"/>
            </a:xfrm>
            <a:prstGeom prst="straightConnector1">
              <a:avLst/>
            </a:prstGeom>
            <a:noFill/>
            <a:ln w="19050" cap="rnd" cmpd="sng">
              <a:solidFill>
                <a:schemeClr val="dk1"/>
              </a:solidFill>
              <a:prstDash val="solid"/>
              <a:round/>
              <a:headEnd type="none" w="sm" len="sm"/>
              <a:tailEnd type="none" w="sm" len="sm"/>
            </a:ln>
          </p:spPr>
        </p:cxnSp>
        <p:cxnSp>
          <p:nvCxnSpPr>
            <p:cNvPr id="854" name="Google Shape;854;p22"/>
            <p:cNvCxnSpPr/>
            <p:nvPr/>
          </p:nvCxnSpPr>
          <p:spPr>
            <a:xfrm>
              <a:off x="8253653" y="1362309"/>
              <a:ext cx="0" cy="6300"/>
            </a:xfrm>
            <a:prstGeom prst="straightConnector1">
              <a:avLst/>
            </a:prstGeom>
            <a:noFill/>
            <a:ln w="19050" cap="rnd" cmpd="sng">
              <a:solidFill>
                <a:schemeClr val="dk1"/>
              </a:solidFill>
              <a:prstDash val="solid"/>
              <a:round/>
              <a:headEnd type="none" w="sm" len="sm"/>
              <a:tailEnd type="none" w="sm" len="sm"/>
            </a:ln>
          </p:spPr>
        </p:cxnSp>
        <p:cxnSp>
          <p:nvCxnSpPr>
            <p:cNvPr id="855" name="Google Shape;855;p22"/>
            <p:cNvCxnSpPr/>
            <p:nvPr/>
          </p:nvCxnSpPr>
          <p:spPr>
            <a:xfrm>
              <a:off x="8253653" y="1393200"/>
              <a:ext cx="0" cy="8100"/>
            </a:xfrm>
            <a:prstGeom prst="straightConnector1">
              <a:avLst/>
            </a:prstGeom>
            <a:noFill/>
            <a:ln w="19050" cap="rnd" cmpd="sng">
              <a:solidFill>
                <a:schemeClr val="dk1"/>
              </a:solidFill>
              <a:prstDash val="solid"/>
              <a:round/>
              <a:headEnd type="none" w="sm" len="sm"/>
              <a:tailEnd type="none" w="sm" len="sm"/>
            </a:ln>
          </p:spPr>
        </p:cxnSp>
        <p:cxnSp>
          <p:nvCxnSpPr>
            <p:cNvPr id="856" name="Google Shape;856;p22"/>
            <p:cNvCxnSpPr/>
            <p:nvPr/>
          </p:nvCxnSpPr>
          <p:spPr>
            <a:xfrm>
              <a:off x="8253653" y="1424091"/>
              <a:ext cx="0" cy="6300"/>
            </a:xfrm>
            <a:prstGeom prst="straightConnector1">
              <a:avLst/>
            </a:prstGeom>
            <a:noFill/>
            <a:ln w="19050" cap="rnd" cmpd="sng">
              <a:solidFill>
                <a:schemeClr val="dk1"/>
              </a:solidFill>
              <a:prstDash val="solid"/>
              <a:round/>
              <a:headEnd type="none" w="sm" len="sm"/>
              <a:tailEnd type="none" w="sm" len="sm"/>
            </a:ln>
          </p:spPr>
        </p:cxnSp>
        <p:cxnSp>
          <p:nvCxnSpPr>
            <p:cNvPr id="857" name="Google Shape;857;p22"/>
            <p:cNvCxnSpPr/>
            <p:nvPr/>
          </p:nvCxnSpPr>
          <p:spPr>
            <a:xfrm>
              <a:off x="8253653" y="1454981"/>
              <a:ext cx="0" cy="6300"/>
            </a:xfrm>
            <a:prstGeom prst="straightConnector1">
              <a:avLst/>
            </a:prstGeom>
            <a:noFill/>
            <a:ln w="19050" cap="rnd" cmpd="sng">
              <a:solidFill>
                <a:schemeClr val="dk1"/>
              </a:solidFill>
              <a:prstDash val="solid"/>
              <a:round/>
              <a:headEnd type="none" w="sm" len="sm"/>
              <a:tailEnd type="none" w="sm" len="sm"/>
            </a:ln>
          </p:spPr>
        </p:cxnSp>
        <p:cxnSp>
          <p:nvCxnSpPr>
            <p:cNvPr id="858" name="Google Shape;858;p22"/>
            <p:cNvCxnSpPr/>
            <p:nvPr/>
          </p:nvCxnSpPr>
          <p:spPr>
            <a:xfrm>
              <a:off x="8274247" y="1362309"/>
              <a:ext cx="0" cy="6300"/>
            </a:xfrm>
            <a:prstGeom prst="straightConnector1">
              <a:avLst/>
            </a:prstGeom>
            <a:noFill/>
            <a:ln w="19050" cap="rnd" cmpd="sng">
              <a:solidFill>
                <a:schemeClr val="dk1"/>
              </a:solidFill>
              <a:prstDash val="solid"/>
              <a:round/>
              <a:headEnd type="none" w="sm" len="sm"/>
              <a:tailEnd type="none" w="sm" len="sm"/>
            </a:ln>
          </p:spPr>
        </p:cxnSp>
        <p:cxnSp>
          <p:nvCxnSpPr>
            <p:cNvPr id="859" name="Google Shape;859;p22"/>
            <p:cNvCxnSpPr/>
            <p:nvPr/>
          </p:nvCxnSpPr>
          <p:spPr>
            <a:xfrm>
              <a:off x="8274247" y="1393200"/>
              <a:ext cx="0" cy="8100"/>
            </a:xfrm>
            <a:prstGeom prst="straightConnector1">
              <a:avLst/>
            </a:prstGeom>
            <a:noFill/>
            <a:ln w="19050" cap="rnd" cmpd="sng">
              <a:solidFill>
                <a:schemeClr val="dk1"/>
              </a:solidFill>
              <a:prstDash val="solid"/>
              <a:round/>
              <a:headEnd type="none" w="sm" len="sm"/>
              <a:tailEnd type="none" w="sm" len="sm"/>
            </a:ln>
          </p:spPr>
        </p:cxnSp>
        <p:cxnSp>
          <p:nvCxnSpPr>
            <p:cNvPr id="860" name="Google Shape;860;p22"/>
            <p:cNvCxnSpPr/>
            <p:nvPr/>
          </p:nvCxnSpPr>
          <p:spPr>
            <a:xfrm>
              <a:off x="8274247" y="1424091"/>
              <a:ext cx="0" cy="6300"/>
            </a:xfrm>
            <a:prstGeom prst="straightConnector1">
              <a:avLst/>
            </a:prstGeom>
            <a:noFill/>
            <a:ln w="19050" cap="rnd" cmpd="sng">
              <a:solidFill>
                <a:schemeClr val="dk1"/>
              </a:solidFill>
              <a:prstDash val="solid"/>
              <a:round/>
              <a:headEnd type="none" w="sm" len="sm"/>
              <a:tailEnd type="none" w="sm" len="sm"/>
            </a:ln>
          </p:spPr>
        </p:cxnSp>
        <p:cxnSp>
          <p:nvCxnSpPr>
            <p:cNvPr id="861" name="Google Shape;861;p22"/>
            <p:cNvCxnSpPr/>
            <p:nvPr/>
          </p:nvCxnSpPr>
          <p:spPr>
            <a:xfrm>
              <a:off x="8274247" y="1454981"/>
              <a:ext cx="0" cy="6300"/>
            </a:xfrm>
            <a:prstGeom prst="straightConnector1">
              <a:avLst/>
            </a:prstGeom>
            <a:noFill/>
            <a:ln w="19050" cap="rnd" cmpd="sng">
              <a:solidFill>
                <a:schemeClr val="dk1"/>
              </a:solidFill>
              <a:prstDash val="solid"/>
              <a:round/>
              <a:headEnd type="none" w="sm" len="sm"/>
              <a:tailEnd type="none" w="sm" len="sm"/>
            </a:ln>
          </p:spPr>
        </p:cxnSp>
        <p:cxnSp>
          <p:nvCxnSpPr>
            <p:cNvPr id="862" name="Google Shape;862;p22"/>
            <p:cNvCxnSpPr/>
            <p:nvPr/>
          </p:nvCxnSpPr>
          <p:spPr>
            <a:xfrm>
              <a:off x="8296900" y="1362309"/>
              <a:ext cx="0" cy="6300"/>
            </a:xfrm>
            <a:prstGeom prst="straightConnector1">
              <a:avLst/>
            </a:prstGeom>
            <a:noFill/>
            <a:ln w="19050" cap="rnd" cmpd="sng">
              <a:solidFill>
                <a:schemeClr val="dk1"/>
              </a:solidFill>
              <a:prstDash val="solid"/>
              <a:round/>
              <a:headEnd type="none" w="sm" len="sm"/>
              <a:tailEnd type="none" w="sm" len="sm"/>
            </a:ln>
          </p:spPr>
        </p:cxnSp>
        <p:cxnSp>
          <p:nvCxnSpPr>
            <p:cNvPr id="863" name="Google Shape;863;p22"/>
            <p:cNvCxnSpPr/>
            <p:nvPr/>
          </p:nvCxnSpPr>
          <p:spPr>
            <a:xfrm>
              <a:off x="8296900" y="1393200"/>
              <a:ext cx="0" cy="8100"/>
            </a:xfrm>
            <a:prstGeom prst="straightConnector1">
              <a:avLst/>
            </a:prstGeom>
            <a:noFill/>
            <a:ln w="19050" cap="rnd" cmpd="sng">
              <a:solidFill>
                <a:schemeClr val="dk1"/>
              </a:solidFill>
              <a:prstDash val="solid"/>
              <a:round/>
              <a:headEnd type="none" w="sm" len="sm"/>
              <a:tailEnd type="none" w="sm" len="sm"/>
            </a:ln>
          </p:spPr>
        </p:cxnSp>
        <p:cxnSp>
          <p:nvCxnSpPr>
            <p:cNvPr id="864" name="Google Shape;864;p22"/>
            <p:cNvCxnSpPr/>
            <p:nvPr/>
          </p:nvCxnSpPr>
          <p:spPr>
            <a:xfrm>
              <a:off x="8296900" y="1424091"/>
              <a:ext cx="0" cy="6300"/>
            </a:xfrm>
            <a:prstGeom prst="straightConnector1">
              <a:avLst/>
            </a:prstGeom>
            <a:noFill/>
            <a:ln w="19050" cap="rnd" cmpd="sng">
              <a:solidFill>
                <a:schemeClr val="dk1"/>
              </a:solidFill>
              <a:prstDash val="solid"/>
              <a:round/>
              <a:headEnd type="none" w="sm" len="sm"/>
              <a:tailEnd type="none" w="sm" len="sm"/>
            </a:ln>
          </p:spPr>
        </p:cxnSp>
        <p:cxnSp>
          <p:nvCxnSpPr>
            <p:cNvPr id="865" name="Google Shape;865;p22"/>
            <p:cNvCxnSpPr/>
            <p:nvPr/>
          </p:nvCxnSpPr>
          <p:spPr>
            <a:xfrm>
              <a:off x="8296900" y="1454981"/>
              <a:ext cx="0" cy="6300"/>
            </a:xfrm>
            <a:prstGeom prst="straightConnector1">
              <a:avLst/>
            </a:prstGeom>
            <a:noFill/>
            <a:ln w="19050" cap="rnd" cmpd="sng">
              <a:solidFill>
                <a:schemeClr val="dk1"/>
              </a:solidFill>
              <a:prstDash val="solid"/>
              <a:round/>
              <a:headEnd type="none" w="sm" len="sm"/>
              <a:tailEnd type="none" w="sm" len="sm"/>
            </a:ln>
          </p:spPr>
        </p:cxnSp>
        <p:cxnSp>
          <p:nvCxnSpPr>
            <p:cNvPr id="866" name="Google Shape;866;p22"/>
            <p:cNvCxnSpPr/>
            <p:nvPr/>
          </p:nvCxnSpPr>
          <p:spPr>
            <a:xfrm>
              <a:off x="8296900" y="1485872"/>
              <a:ext cx="0" cy="6300"/>
            </a:xfrm>
            <a:prstGeom prst="straightConnector1">
              <a:avLst/>
            </a:prstGeom>
            <a:noFill/>
            <a:ln w="19050" cap="rnd" cmpd="sng">
              <a:solidFill>
                <a:schemeClr val="dk1"/>
              </a:solidFill>
              <a:prstDash val="solid"/>
              <a:round/>
              <a:headEnd type="none" w="sm" len="sm"/>
              <a:tailEnd type="none" w="sm" len="sm"/>
            </a:ln>
          </p:spPr>
        </p:cxnSp>
        <p:cxnSp>
          <p:nvCxnSpPr>
            <p:cNvPr id="867" name="Google Shape;867;p22"/>
            <p:cNvCxnSpPr/>
            <p:nvPr/>
          </p:nvCxnSpPr>
          <p:spPr>
            <a:xfrm>
              <a:off x="8296900" y="1516763"/>
              <a:ext cx="0" cy="6300"/>
            </a:xfrm>
            <a:prstGeom prst="straightConnector1">
              <a:avLst/>
            </a:prstGeom>
            <a:noFill/>
            <a:ln w="19050" cap="rnd" cmpd="sng">
              <a:solidFill>
                <a:schemeClr val="dk1"/>
              </a:solidFill>
              <a:prstDash val="solid"/>
              <a:round/>
              <a:headEnd type="none" w="sm" len="sm"/>
              <a:tailEnd type="none" w="sm" len="sm"/>
            </a:ln>
          </p:spPr>
        </p:cxnSp>
        <p:sp>
          <p:nvSpPr>
            <p:cNvPr id="868" name="Google Shape;868;p22"/>
            <p:cNvSpPr/>
            <p:nvPr/>
          </p:nvSpPr>
          <p:spPr>
            <a:xfrm>
              <a:off x="8210406" y="1483813"/>
              <a:ext cx="30900" cy="681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869" name="Google Shape;869;p22"/>
            <p:cNvSpPr/>
            <p:nvPr/>
          </p:nvSpPr>
          <p:spPr>
            <a:xfrm>
              <a:off x="8241297" y="1483813"/>
              <a:ext cx="30900" cy="681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870" name="Google Shape;870;p22"/>
            <p:cNvCxnSpPr/>
            <p:nvPr/>
          </p:nvCxnSpPr>
          <p:spPr>
            <a:xfrm>
              <a:off x="8212465" y="1317003"/>
              <a:ext cx="4200" cy="0"/>
            </a:xfrm>
            <a:prstGeom prst="straightConnector1">
              <a:avLst/>
            </a:prstGeom>
            <a:noFill/>
            <a:ln w="19050" cap="rnd" cmpd="sng">
              <a:solidFill>
                <a:schemeClr val="dk1"/>
              </a:solidFill>
              <a:prstDash val="solid"/>
              <a:round/>
              <a:headEnd type="none" w="sm" len="sm"/>
              <a:tailEnd type="none" w="sm" len="sm"/>
            </a:ln>
          </p:spPr>
        </p:cxnSp>
        <p:cxnSp>
          <p:nvCxnSpPr>
            <p:cNvPr id="871" name="Google Shape;871;p22"/>
            <p:cNvCxnSpPr/>
            <p:nvPr/>
          </p:nvCxnSpPr>
          <p:spPr>
            <a:xfrm>
              <a:off x="8239237" y="1317003"/>
              <a:ext cx="6300" cy="0"/>
            </a:xfrm>
            <a:prstGeom prst="straightConnector1">
              <a:avLst/>
            </a:prstGeom>
            <a:noFill/>
            <a:ln w="19050" cap="rnd" cmpd="sng">
              <a:solidFill>
                <a:schemeClr val="dk1"/>
              </a:solidFill>
              <a:prstDash val="solid"/>
              <a:round/>
              <a:headEnd type="none" w="sm" len="sm"/>
              <a:tailEnd type="none" w="sm" len="sm"/>
            </a:ln>
          </p:spPr>
        </p:cxnSp>
        <p:cxnSp>
          <p:nvCxnSpPr>
            <p:cNvPr id="872" name="Google Shape;872;p22"/>
            <p:cNvCxnSpPr/>
            <p:nvPr/>
          </p:nvCxnSpPr>
          <p:spPr>
            <a:xfrm>
              <a:off x="8266009" y="1317003"/>
              <a:ext cx="6300" cy="0"/>
            </a:xfrm>
            <a:prstGeom prst="straightConnector1">
              <a:avLst/>
            </a:prstGeom>
            <a:noFill/>
            <a:ln w="19050" cap="rnd" cmpd="sng">
              <a:solidFill>
                <a:schemeClr val="dk1"/>
              </a:solidFill>
              <a:prstDash val="solid"/>
              <a:round/>
              <a:headEnd type="none" w="sm" len="sm"/>
              <a:tailEnd type="none" w="sm" len="sm"/>
            </a:ln>
          </p:spPr>
        </p:cxnSp>
        <p:cxnSp>
          <p:nvCxnSpPr>
            <p:cNvPr id="873" name="Google Shape;873;p22"/>
            <p:cNvCxnSpPr/>
            <p:nvPr/>
          </p:nvCxnSpPr>
          <p:spPr>
            <a:xfrm rot="10800000">
              <a:off x="8241297" y="1265631"/>
              <a:ext cx="0" cy="24600"/>
            </a:xfrm>
            <a:prstGeom prst="straightConnector1">
              <a:avLst/>
            </a:prstGeom>
            <a:noFill/>
            <a:ln w="19050" cap="rnd" cmpd="sng">
              <a:solidFill>
                <a:schemeClr val="dk1"/>
              </a:solidFill>
              <a:prstDash val="solid"/>
              <a:round/>
              <a:headEnd type="none" w="sm" len="sm"/>
              <a:tailEnd type="none" w="sm" len="sm"/>
            </a:ln>
          </p:spPr>
        </p:cxnSp>
      </p:grpSp>
      <p:grpSp>
        <p:nvGrpSpPr>
          <p:cNvPr id="874" name="Google Shape;874;p22"/>
          <p:cNvGrpSpPr/>
          <p:nvPr/>
        </p:nvGrpSpPr>
        <p:grpSpPr>
          <a:xfrm>
            <a:off x="928795" y="2673819"/>
            <a:ext cx="280747" cy="279733"/>
            <a:chOff x="944898" y="1938937"/>
            <a:chExt cx="285225" cy="284195"/>
          </a:xfrm>
        </p:grpSpPr>
        <p:sp>
          <p:nvSpPr>
            <p:cNvPr id="875" name="Google Shape;875;p22"/>
            <p:cNvSpPr/>
            <p:nvPr/>
          </p:nvSpPr>
          <p:spPr>
            <a:xfrm>
              <a:off x="944898" y="1938937"/>
              <a:ext cx="285225" cy="284195"/>
            </a:xfrm>
            <a:custGeom>
              <a:avLst/>
              <a:gdLst/>
              <a:ahLst/>
              <a:cxnLst/>
              <a:rect l="l" t="t" r="r" b="b"/>
              <a:pathLst>
                <a:path w="138" h="138" extrusionOk="0">
                  <a:moveTo>
                    <a:pt x="138" y="86"/>
                  </a:moveTo>
                  <a:cubicBezTo>
                    <a:pt x="138" y="115"/>
                    <a:pt x="115" y="138"/>
                    <a:pt x="87" y="138"/>
                  </a:cubicBezTo>
                  <a:cubicBezTo>
                    <a:pt x="52" y="138"/>
                    <a:pt x="52" y="138"/>
                    <a:pt x="52" y="138"/>
                  </a:cubicBezTo>
                  <a:cubicBezTo>
                    <a:pt x="23" y="138"/>
                    <a:pt x="0" y="115"/>
                    <a:pt x="0" y="86"/>
                  </a:cubicBezTo>
                  <a:cubicBezTo>
                    <a:pt x="0" y="51"/>
                    <a:pt x="0" y="51"/>
                    <a:pt x="0" y="51"/>
                  </a:cubicBezTo>
                  <a:cubicBezTo>
                    <a:pt x="0" y="23"/>
                    <a:pt x="23" y="0"/>
                    <a:pt x="52" y="0"/>
                  </a:cubicBezTo>
                  <a:cubicBezTo>
                    <a:pt x="87" y="0"/>
                    <a:pt x="87" y="0"/>
                    <a:pt x="87" y="0"/>
                  </a:cubicBezTo>
                  <a:cubicBezTo>
                    <a:pt x="115" y="0"/>
                    <a:pt x="138" y="23"/>
                    <a:pt x="138" y="51"/>
                  </a:cubicBezTo>
                  <a:lnTo>
                    <a:pt x="138"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876" name="Google Shape;876;p22"/>
            <p:cNvSpPr/>
            <p:nvPr/>
          </p:nvSpPr>
          <p:spPr>
            <a:xfrm>
              <a:off x="1037571" y="2015134"/>
              <a:ext cx="100910" cy="78257"/>
            </a:xfrm>
            <a:custGeom>
              <a:avLst/>
              <a:gdLst/>
              <a:ahLst/>
              <a:cxnLst/>
              <a:rect l="l" t="t" r="r" b="b"/>
              <a:pathLst>
                <a:path w="49" h="38" extrusionOk="0">
                  <a:moveTo>
                    <a:pt x="0" y="38"/>
                  </a:moveTo>
                  <a:cubicBezTo>
                    <a:pt x="30" y="38"/>
                    <a:pt x="30" y="38"/>
                    <a:pt x="30" y="38"/>
                  </a:cubicBezTo>
                  <a:cubicBezTo>
                    <a:pt x="40" y="38"/>
                    <a:pt x="49" y="29"/>
                    <a:pt x="49" y="19"/>
                  </a:cubicBezTo>
                  <a:cubicBezTo>
                    <a:pt x="49" y="8"/>
                    <a:pt x="40" y="0"/>
                    <a:pt x="30" y="0"/>
                  </a:cubicBezTo>
                  <a:cubicBezTo>
                    <a:pt x="8" y="0"/>
                    <a:pt x="8" y="0"/>
                    <a:pt x="8"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877" name="Google Shape;877;p22"/>
            <p:cNvCxnSpPr/>
            <p:nvPr/>
          </p:nvCxnSpPr>
          <p:spPr>
            <a:xfrm>
              <a:off x="1054046" y="2015134"/>
              <a:ext cx="0" cy="131700"/>
            </a:xfrm>
            <a:prstGeom prst="straightConnector1">
              <a:avLst/>
            </a:prstGeom>
            <a:noFill/>
            <a:ln w="19050" cap="rnd" cmpd="sng">
              <a:solidFill>
                <a:schemeClr val="dk1"/>
              </a:solidFill>
              <a:prstDash val="solid"/>
              <a:round/>
              <a:headEnd type="none" w="sm" len="sm"/>
              <a:tailEnd type="none" w="sm" len="sm"/>
            </a:ln>
          </p:spPr>
        </p:cxnSp>
        <p:cxnSp>
          <p:nvCxnSpPr>
            <p:cNvPr id="878" name="Google Shape;878;p22"/>
            <p:cNvCxnSpPr/>
            <p:nvPr/>
          </p:nvCxnSpPr>
          <p:spPr>
            <a:xfrm>
              <a:off x="1037571" y="2116044"/>
              <a:ext cx="68100" cy="0"/>
            </a:xfrm>
            <a:prstGeom prst="straightConnector1">
              <a:avLst/>
            </a:prstGeom>
            <a:noFill/>
            <a:ln w="19050" cap="rnd" cmpd="sng">
              <a:solidFill>
                <a:schemeClr val="dk1"/>
              </a:solidFill>
              <a:prstDash val="solid"/>
              <a:round/>
              <a:headEnd type="none" w="sm" len="sm"/>
              <a:tailEnd type="none" w="sm" len="sm"/>
            </a:ln>
          </p:spPr>
        </p:cxnSp>
      </p:grpSp>
      <p:grpSp>
        <p:nvGrpSpPr>
          <p:cNvPr id="879" name="Google Shape;879;p22"/>
          <p:cNvGrpSpPr/>
          <p:nvPr/>
        </p:nvGrpSpPr>
        <p:grpSpPr>
          <a:xfrm>
            <a:off x="1706169" y="2673819"/>
            <a:ext cx="280747" cy="279733"/>
            <a:chOff x="1734673" y="1938937"/>
            <a:chExt cx="285225" cy="284195"/>
          </a:xfrm>
        </p:grpSpPr>
        <p:sp>
          <p:nvSpPr>
            <p:cNvPr id="880" name="Google Shape;880;p22"/>
            <p:cNvSpPr/>
            <p:nvPr/>
          </p:nvSpPr>
          <p:spPr>
            <a:xfrm>
              <a:off x="1734673" y="1938937"/>
              <a:ext cx="285225" cy="284195"/>
            </a:xfrm>
            <a:custGeom>
              <a:avLst/>
              <a:gdLst/>
              <a:ahLst/>
              <a:cxnLst/>
              <a:rect l="l" t="t" r="r" b="b"/>
              <a:pathLst>
                <a:path w="138" h="138" extrusionOk="0">
                  <a:moveTo>
                    <a:pt x="138" y="86"/>
                  </a:moveTo>
                  <a:cubicBezTo>
                    <a:pt x="138" y="115"/>
                    <a:pt x="115" y="138"/>
                    <a:pt x="86" y="138"/>
                  </a:cubicBezTo>
                  <a:cubicBezTo>
                    <a:pt x="52" y="138"/>
                    <a:pt x="52" y="138"/>
                    <a:pt x="52" y="138"/>
                  </a:cubicBezTo>
                  <a:cubicBezTo>
                    <a:pt x="23" y="138"/>
                    <a:pt x="0" y="115"/>
                    <a:pt x="0" y="86"/>
                  </a:cubicBezTo>
                  <a:cubicBezTo>
                    <a:pt x="0" y="51"/>
                    <a:pt x="0" y="51"/>
                    <a:pt x="0" y="51"/>
                  </a:cubicBezTo>
                  <a:cubicBezTo>
                    <a:pt x="0" y="23"/>
                    <a:pt x="23" y="0"/>
                    <a:pt x="52" y="0"/>
                  </a:cubicBezTo>
                  <a:cubicBezTo>
                    <a:pt x="86" y="0"/>
                    <a:pt x="86" y="0"/>
                    <a:pt x="86" y="0"/>
                  </a:cubicBezTo>
                  <a:cubicBezTo>
                    <a:pt x="115" y="0"/>
                    <a:pt x="138" y="23"/>
                    <a:pt x="138" y="51"/>
                  </a:cubicBezTo>
                  <a:lnTo>
                    <a:pt x="138"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881" name="Google Shape;881;p22"/>
            <p:cNvSpPr/>
            <p:nvPr/>
          </p:nvSpPr>
          <p:spPr>
            <a:xfrm>
              <a:off x="1838671" y="2011015"/>
              <a:ext cx="88554" cy="140038"/>
            </a:xfrm>
            <a:custGeom>
              <a:avLst/>
              <a:gdLst/>
              <a:ahLst/>
              <a:cxnLst/>
              <a:rect l="l" t="t" r="r" b="b"/>
              <a:pathLst>
                <a:path w="43" h="68" extrusionOk="0">
                  <a:moveTo>
                    <a:pt x="43" y="16"/>
                  </a:moveTo>
                  <a:cubicBezTo>
                    <a:pt x="41" y="7"/>
                    <a:pt x="32" y="0"/>
                    <a:pt x="22" y="0"/>
                  </a:cubicBezTo>
                  <a:cubicBezTo>
                    <a:pt x="10" y="0"/>
                    <a:pt x="0" y="10"/>
                    <a:pt x="0" y="22"/>
                  </a:cubicBezTo>
                  <a:cubicBezTo>
                    <a:pt x="0" y="45"/>
                    <a:pt x="0" y="45"/>
                    <a:pt x="0" y="45"/>
                  </a:cubicBezTo>
                  <a:cubicBezTo>
                    <a:pt x="0" y="58"/>
                    <a:pt x="10" y="68"/>
                    <a:pt x="22" y="68"/>
                  </a:cubicBezTo>
                  <a:cubicBezTo>
                    <a:pt x="32" y="68"/>
                    <a:pt x="41" y="61"/>
                    <a:pt x="43" y="51"/>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882" name="Google Shape;882;p22"/>
            <p:cNvCxnSpPr/>
            <p:nvPr/>
          </p:nvCxnSpPr>
          <p:spPr>
            <a:xfrm>
              <a:off x="1813959" y="2068678"/>
              <a:ext cx="82500" cy="0"/>
            </a:xfrm>
            <a:prstGeom prst="straightConnector1">
              <a:avLst/>
            </a:prstGeom>
            <a:noFill/>
            <a:ln w="19050" cap="rnd" cmpd="sng">
              <a:solidFill>
                <a:schemeClr val="dk1"/>
              </a:solidFill>
              <a:prstDash val="solid"/>
              <a:round/>
              <a:headEnd type="none" w="sm" len="sm"/>
              <a:tailEnd type="none" w="sm" len="sm"/>
            </a:ln>
          </p:spPr>
        </p:cxnSp>
        <p:cxnSp>
          <p:nvCxnSpPr>
            <p:cNvPr id="883" name="Google Shape;883;p22"/>
            <p:cNvCxnSpPr/>
            <p:nvPr/>
          </p:nvCxnSpPr>
          <p:spPr>
            <a:xfrm>
              <a:off x="1813959" y="2093390"/>
              <a:ext cx="68100" cy="0"/>
            </a:xfrm>
            <a:prstGeom prst="straightConnector1">
              <a:avLst/>
            </a:prstGeom>
            <a:noFill/>
            <a:ln w="19050" cap="rnd" cmpd="sng">
              <a:solidFill>
                <a:schemeClr val="dk1"/>
              </a:solidFill>
              <a:prstDash val="solid"/>
              <a:round/>
              <a:headEnd type="none" w="sm" len="sm"/>
              <a:tailEnd type="none" w="sm" len="sm"/>
            </a:ln>
          </p:spPr>
        </p:cxnSp>
      </p:grpSp>
      <p:grpSp>
        <p:nvGrpSpPr>
          <p:cNvPr id="884" name="Google Shape;884;p22"/>
          <p:cNvGrpSpPr/>
          <p:nvPr/>
        </p:nvGrpSpPr>
        <p:grpSpPr>
          <a:xfrm>
            <a:off x="2484556" y="2673819"/>
            <a:ext cx="279733" cy="279733"/>
            <a:chOff x="2525476" y="1938937"/>
            <a:chExt cx="284195" cy="284195"/>
          </a:xfrm>
        </p:grpSpPr>
        <p:sp>
          <p:nvSpPr>
            <p:cNvPr id="885" name="Google Shape;885;p22"/>
            <p:cNvSpPr/>
            <p:nvPr/>
          </p:nvSpPr>
          <p:spPr>
            <a:xfrm>
              <a:off x="2525476" y="1938937"/>
              <a:ext cx="284195" cy="284195"/>
            </a:xfrm>
            <a:custGeom>
              <a:avLst/>
              <a:gdLst/>
              <a:ahLst/>
              <a:cxnLst/>
              <a:rect l="l" t="t" r="r" b="b"/>
              <a:pathLst>
                <a:path w="138" h="138" extrusionOk="0">
                  <a:moveTo>
                    <a:pt x="138" y="86"/>
                  </a:moveTo>
                  <a:cubicBezTo>
                    <a:pt x="138" y="115"/>
                    <a:pt x="115" y="138"/>
                    <a:pt x="86" y="138"/>
                  </a:cubicBezTo>
                  <a:cubicBezTo>
                    <a:pt x="52" y="138"/>
                    <a:pt x="52" y="138"/>
                    <a:pt x="52" y="138"/>
                  </a:cubicBezTo>
                  <a:cubicBezTo>
                    <a:pt x="23" y="138"/>
                    <a:pt x="0" y="115"/>
                    <a:pt x="0" y="86"/>
                  </a:cubicBezTo>
                  <a:cubicBezTo>
                    <a:pt x="0" y="51"/>
                    <a:pt x="0" y="51"/>
                    <a:pt x="0" y="51"/>
                  </a:cubicBezTo>
                  <a:cubicBezTo>
                    <a:pt x="0" y="23"/>
                    <a:pt x="23" y="0"/>
                    <a:pt x="52" y="0"/>
                  </a:cubicBezTo>
                  <a:cubicBezTo>
                    <a:pt x="86" y="0"/>
                    <a:pt x="86" y="0"/>
                    <a:pt x="86" y="0"/>
                  </a:cubicBezTo>
                  <a:cubicBezTo>
                    <a:pt x="115" y="0"/>
                    <a:pt x="138" y="23"/>
                    <a:pt x="138" y="51"/>
                  </a:cubicBezTo>
                  <a:lnTo>
                    <a:pt x="138"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886" name="Google Shape;886;p22"/>
            <p:cNvSpPr/>
            <p:nvPr/>
          </p:nvSpPr>
          <p:spPr>
            <a:xfrm>
              <a:off x="2620208" y="2002777"/>
              <a:ext cx="90613" cy="144157"/>
            </a:xfrm>
            <a:custGeom>
              <a:avLst/>
              <a:gdLst/>
              <a:ahLst/>
              <a:cxnLst/>
              <a:rect l="l" t="t" r="r" b="b"/>
              <a:pathLst>
                <a:path w="44" h="70" extrusionOk="0">
                  <a:moveTo>
                    <a:pt x="38" y="6"/>
                  </a:moveTo>
                  <a:cubicBezTo>
                    <a:pt x="38" y="6"/>
                    <a:pt x="27" y="0"/>
                    <a:pt x="14" y="6"/>
                  </a:cubicBezTo>
                  <a:cubicBezTo>
                    <a:pt x="0" y="11"/>
                    <a:pt x="4" y="27"/>
                    <a:pt x="8" y="31"/>
                  </a:cubicBezTo>
                  <a:cubicBezTo>
                    <a:pt x="13" y="34"/>
                    <a:pt x="19" y="35"/>
                    <a:pt x="26" y="37"/>
                  </a:cubicBezTo>
                  <a:cubicBezTo>
                    <a:pt x="34" y="38"/>
                    <a:pt x="44" y="39"/>
                    <a:pt x="44" y="53"/>
                  </a:cubicBezTo>
                  <a:cubicBezTo>
                    <a:pt x="44" y="66"/>
                    <a:pt x="31" y="70"/>
                    <a:pt x="23" y="70"/>
                  </a:cubicBezTo>
                  <a:cubicBezTo>
                    <a:pt x="14" y="70"/>
                    <a:pt x="9" y="69"/>
                    <a:pt x="4" y="67"/>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887" name="Google Shape;887;p22"/>
            <p:cNvCxnSpPr/>
            <p:nvPr/>
          </p:nvCxnSpPr>
          <p:spPr>
            <a:xfrm rot="10800000">
              <a:off x="2667574" y="1984315"/>
              <a:ext cx="0" cy="26700"/>
            </a:xfrm>
            <a:prstGeom prst="straightConnector1">
              <a:avLst/>
            </a:prstGeom>
            <a:noFill/>
            <a:ln w="19050" cap="rnd" cmpd="sng">
              <a:solidFill>
                <a:schemeClr val="dk1"/>
              </a:solidFill>
              <a:prstDash val="solid"/>
              <a:round/>
              <a:headEnd type="none" w="sm" len="sm"/>
              <a:tailEnd type="none" w="sm" len="sm"/>
            </a:ln>
          </p:spPr>
        </p:cxnSp>
        <p:cxnSp>
          <p:nvCxnSpPr>
            <p:cNvPr id="888" name="Google Shape;888;p22"/>
            <p:cNvCxnSpPr/>
            <p:nvPr/>
          </p:nvCxnSpPr>
          <p:spPr>
            <a:xfrm rot="10800000">
              <a:off x="2667574" y="2151125"/>
              <a:ext cx="0" cy="26700"/>
            </a:xfrm>
            <a:prstGeom prst="straightConnector1">
              <a:avLst/>
            </a:prstGeom>
            <a:noFill/>
            <a:ln w="19050" cap="rnd" cmpd="sng">
              <a:solidFill>
                <a:schemeClr val="dk1"/>
              </a:solidFill>
              <a:prstDash val="solid"/>
              <a:round/>
              <a:headEnd type="none" w="sm" len="sm"/>
              <a:tailEnd type="none" w="sm" len="sm"/>
            </a:ln>
          </p:spPr>
        </p:cxnSp>
      </p:grpSp>
      <p:grpSp>
        <p:nvGrpSpPr>
          <p:cNvPr id="889" name="Google Shape;889;p22"/>
          <p:cNvGrpSpPr/>
          <p:nvPr/>
        </p:nvGrpSpPr>
        <p:grpSpPr>
          <a:xfrm>
            <a:off x="3261930" y="2673819"/>
            <a:ext cx="279733" cy="279733"/>
            <a:chOff x="3315250" y="1938937"/>
            <a:chExt cx="284195" cy="284195"/>
          </a:xfrm>
        </p:grpSpPr>
        <p:sp>
          <p:nvSpPr>
            <p:cNvPr id="890" name="Google Shape;890;p22"/>
            <p:cNvSpPr/>
            <p:nvPr/>
          </p:nvSpPr>
          <p:spPr>
            <a:xfrm>
              <a:off x="3315250" y="1938937"/>
              <a:ext cx="284195" cy="284195"/>
            </a:xfrm>
            <a:custGeom>
              <a:avLst/>
              <a:gdLst/>
              <a:ahLst/>
              <a:cxnLst/>
              <a:rect l="l" t="t" r="r" b="b"/>
              <a:pathLst>
                <a:path w="138" h="138" extrusionOk="0">
                  <a:moveTo>
                    <a:pt x="138" y="86"/>
                  </a:moveTo>
                  <a:cubicBezTo>
                    <a:pt x="138" y="115"/>
                    <a:pt x="115" y="138"/>
                    <a:pt x="86" y="138"/>
                  </a:cubicBezTo>
                  <a:cubicBezTo>
                    <a:pt x="52" y="138"/>
                    <a:pt x="52" y="138"/>
                    <a:pt x="52" y="138"/>
                  </a:cubicBezTo>
                  <a:cubicBezTo>
                    <a:pt x="23" y="138"/>
                    <a:pt x="0" y="115"/>
                    <a:pt x="0" y="86"/>
                  </a:cubicBezTo>
                  <a:cubicBezTo>
                    <a:pt x="0" y="51"/>
                    <a:pt x="0" y="51"/>
                    <a:pt x="0" y="51"/>
                  </a:cubicBezTo>
                  <a:cubicBezTo>
                    <a:pt x="0" y="23"/>
                    <a:pt x="23" y="0"/>
                    <a:pt x="52" y="0"/>
                  </a:cubicBezTo>
                  <a:cubicBezTo>
                    <a:pt x="86" y="0"/>
                    <a:pt x="86" y="0"/>
                    <a:pt x="86" y="0"/>
                  </a:cubicBezTo>
                  <a:cubicBezTo>
                    <a:pt x="115" y="0"/>
                    <a:pt x="138" y="23"/>
                    <a:pt x="138" y="51"/>
                  </a:cubicBezTo>
                  <a:lnTo>
                    <a:pt x="138"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891" name="Google Shape;891;p22"/>
            <p:cNvSpPr/>
            <p:nvPr/>
          </p:nvSpPr>
          <p:spPr>
            <a:xfrm>
              <a:off x="3420278" y="2011015"/>
              <a:ext cx="80316" cy="39128"/>
            </a:xfrm>
            <a:custGeom>
              <a:avLst/>
              <a:gdLst/>
              <a:ahLst/>
              <a:cxnLst/>
              <a:rect l="l" t="t" r="r" b="b"/>
              <a:pathLst>
                <a:path w="39" h="19" extrusionOk="0">
                  <a:moveTo>
                    <a:pt x="39" y="14"/>
                  </a:moveTo>
                  <a:cubicBezTo>
                    <a:pt x="36" y="6"/>
                    <a:pt x="29" y="0"/>
                    <a:pt x="20" y="0"/>
                  </a:cubicBezTo>
                  <a:cubicBezTo>
                    <a:pt x="9" y="0"/>
                    <a:pt x="0" y="9"/>
                    <a:pt x="0" y="19"/>
                  </a:cubicBezTo>
                  <a:cubicBezTo>
                    <a:pt x="0" y="18"/>
                    <a:pt x="0" y="18"/>
                    <a:pt x="0" y="18"/>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892" name="Google Shape;892;p22"/>
            <p:cNvSpPr/>
            <p:nvPr/>
          </p:nvSpPr>
          <p:spPr>
            <a:xfrm>
              <a:off x="3409981" y="2050143"/>
              <a:ext cx="90613" cy="100910"/>
            </a:xfrm>
            <a:custGeom>
              <a:avLst/>
              <a:gdLst/>
              <a:ahLst/>
              <a:cxnLst/>
              <a:rect l="l" t="t" r="r" b="b"/>
              <a:pathLst>
                <a:path w="44" h="49" extrusionOk="0">
                  <a:moveTo>
                    <a:pt x="5" y="0"/>
                  </a:moveTo>
                  <a:cubicBezTo>
                    <a:pt x="5" y="0"/>
                    <a:pt x="5" y="6"/>
                    <a:pt x="9" y="12"/>
                  </a:cubicBezTo>
                  <a:cubicBezTo>
                    <a:pt x="13" y="18"/>
                    <a:pt x="14" y="37"/>
                    <a:pt x="0" y="49"/>
                  </a:cubicBezTo>
                  <a:cubicBezTo>
                    <a:pt x="44" y="49"/>
                    <a:pt x="44" y="49"/>
                    <a:pt x="44" y="4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893" name="Google Shape;893;p22"/>
            <p:cNvCxnSpPr/>
            <p:nvPr/>
          </p:nvCxnSpPr>
          <p:spPr>
            <a:xfrm>
              <a:off x="3409981" y="2087212"/>
              <a:ext cx="78300" cy="0"/>
            </a:xfrm>
            <a:prstGeom prst="straightConnector1">
              <a:avLst/>
            </a:prstGeom>
            <a:noFill/>
            <a:ln w="19050" cap="rnd" cmpd="sng">
              <a:solidFill>
                <a:schemeClr val="dk1"/>
              </a:solidFill>
              <a:prstDash val="solid"/>
              <a:round/>
              <a:headEnd type="none" w="sm" len="sm"/>
              <a:tailEnd type="none" w="sm" len="sm"/>
            </a:ln>
          </p:spPr>
        </p:cxnSp>
      </p:grpSp>
      <p:grpSp>
        <p:nvGrpSpPr>
          <p:cNvPr id="894" name="Google Shape;894;p22"/>
          <p:cNvGrpSpPr/>
          <p:nvPr/>
        </p:nvGrpSpPr>
        <p:grpSpPr>
          <a:xfrm>
            <a:off x="4039301" y="2673819"/>
            <a:ext cx="280747" cy="279733"/>
            <a:chOff x="4105024" y="1938937"/>
            <a:chExt cx="285225" cy="284195"/>
          </a:xfrm>
        </p:grpSpPr>
        <p:sp>
          <p:nvSpPr>
            <p:cNvPr id="895" name="Google Shape;895;p22"/>
            <p:cNvSpPr/>
            <p:nvPr/>
          </p:nvSpPr>
          <p:spPr>
            <a:xfrm>
              <a:off x="4105024" y="1938937"/>
              <a:ext cx="285225" cy="284195"/>
            </a:xfrm>
            <a:custGeom>
              <a:avLst/>
              <a:gdLst/>
              <a:ahLst/>
              <a:cxnLst/>
              <a:rect l="l" t="t" r="r" b="b"/>
              <a:pathLst>
                <a:path w="138" h="138" extrusionOk="0">
                  <a:moveTo>
                    <a:pt x="138" y="86"/>
                  </a:moveTo>
                  <a:cubicBezTo>
                    <a:pt x="138" y="115"/>
                    <a:pt x="115" y="138"/>
                    <a:pt x="86" y="138"/>
                  </a:cubicBezTo>
                  <a:cubicBezTo>
                    <a:pt x="52" y="138"/>
                    <a:pt x="52" y="138"/>
                    <a:pt x="52" y="138"/>
                  </a:cubicBezTo>
                  <a:cubicBezTo>
                    <a:pt x="23" y="138"/>
                    <a:pt x="0" y="115"/>
                    <a:pt x="0" y="86"/>
                  </a:cubicBezTo>
                  <a:cubicBezTo>
                    <a:pt x="0" y="51"/>
                    <a:pt x="0" y="51"/>
                    <a:pt x="0" y="51"/>
                  </a:cubicBezTo>
                  <a:cubicBezTo>
                    <a:pt x="0" y="23"/>
                    <a:pt x="23" y="0"/>
                    <a:pt x="52" y="0"/>
                  </a:cubicBezTo>
                  <a:cubicBezTo>
                    <a:pt x="86" y="0"/>
                    <a:pt x="86" y="0"/>
                    <a:pt x="86" y="0"/>
                  </a:cubicBezTo>
                  <a:cubicBezTo>
                    <a:pt x="115" y="0"/>
                    <a:pt x="138" y="23"/>
                    <a:pt x="138" y="51"/>
                  </a:cubicBezTo>
                  <a:lnTo>
                    <a:pt x="138"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896" name="Google Shape;896;p22"/>
            <p:cNvCxnSpPr/>
            <p:nvPr/>
          </p:nvCxnSpPr>
          <p:spPr>
            <a:xfrm>
              <a:off x="4201815" y="2011015"/>
              <a:ext cx="45300" cy="63900"/>
            </a:xfrm>
            <a:prstGeom prst="straightConnector1">
              <a:avLst/>
            </a:prstGeom>
            <a:noFill/>
            <a:ln w="19050" cap="rnd" cmpd="sng">
              <a:solidFill>
                <a:schemeClr val="dk1"/>
              </a:solidFill>
              <a:prstDash val="solid"/>
              <a:round/>
              <a:headEnd type="none" w="sm" len="sm"/>
              <a:tailEnd type="none" w="sm" len="sm"/>
            </a:ln>
          </p:spPr>
        </p:cxnSp>
        <p:cxnSp>
          <p:nvCxnSpPr>
            <p:cNvPr id="897" name="Google Shape;897;p22"/>
            <p:cNvCxnSpPr/>
            <p:nvPr/>
          </p:nvCxnSpPr>
          <p:spPr>
            <a:xfrm flipH="1">
              <a:off x="4247127" y="2011015"/>
              <a:ext cx="45300" cy="63900"/>
            </a:xfrm>
            <a:prstGeom prst="straightConnector1">
              <a:avLst/>
            </a:prstGeom>
            <a:noFill/>
            <a:ln w="19050" cap="rnd" cmpd="sng">
              <a:solidFill>
                <a:schemeClr val="dk1"/>
              </a:solidFill>
              <a:prstDash val="solid"/>
              <a:round/>
              <a:headEnd type="none" w="sm" len="sm"/>
              <a:tailEnd type="none" w="sm" len="sm"/>
            </a:ln>
          </p:spPr>
        </p:cxnSp>
        <p:cxnSp>
          <p:nvCxnSpPr>
            <p:cNvPr id="898" name="Google Shape;898;p22"/>
            <p:cNvCxnSpPr/>
            <p:nvPr/>
          </p:nvCxnSpPr>
          <p:spPr>
            <a:xfrm>
              <a:off x="4247121" y="2074856"/>
              <a:ext cx="0" cy="76200"/>
            </a:xfrm>
            <a:prstGeom prst="straightConnector1">
              <a:avLst/>
            </a:prstGeom>
            <a:noFill/>
            <a:ln w="19050" cap="rnd" cmpd="sng">
              <a:solidFill>
                <a:schemeClr val="dk1"/>
              </a:solidFill>
              <a:prstDash val="solid"/>
              <a:round/>
              <a:headEnd type="none" w="sm" len="sm"/>
              <a:tailEnd type="none" w="sm" len="sm"/>
            </a:ln>
          </p:spPr>
        </p:cxnSp>
        <p:cxnSp>
          <p:nvCxnSpPr>
            <p:cNvPr id="899" name="Google Shape;899;p22"/>
            <p:cNvCxnSpPr/>
            <p:nvPr/>
          </p:nvCxnSpPr>
          <p:spPr>
            <a:xfrm>
              <a:off x="4212112" y="2093390"/>
              <a:ext cx="69900" cy="0"/>
            </a:xfrm>
            <a:prstGeom prst="straightConnector1">
              <a:avLst/>
            </a:prstGeom>
            <a:noFill/>
            <a:ln w="19050" cap="rnd" cmpd="sng">
              <a:solidFill>
                <a:schemeClr val="dk1"/>
              </a:solidFill>
              <a:prstDash val="solid"/>
              <a:round/>
              <a:headEnd type="none" w="sm" len="sm"/>
              <a:tailEnd type="none" w="sm" len="sm"/>
            </a:ln>
          </p:spPr>
        </p:cxnSp>
        <p:cxnSp>
          <p:nvCxnSpPr>
            <p:cNvPr id="900" name="Google Shape;900;p22"/>
            <p:cNvCxnSpPr/>
            <p:nvPr/>
          </p:nvCxnSpPr>
          <p:spPr>
            <a:xfrm>
              <a:off x="4212112" y="2122222"/>
              <a:ext cx="69900" cy="0"/>
            </a:xfrm>
            <a:prstGeom prst="straightConnector1">
              <a:avLst/>
            </a:prstGeom>
            <a:noFill/>
            <a:ln w="19050" cap="rnd" cmpd="sng">
              <a:solidFill>
                <a:schemeClr val="dk1"/>
              </a:solidFill>
              <a:prstDash val="solid"/>
              <a:round/>
              <a:headEnd type="none" w="sm" len="sm"/>
              <a:tailEnd type="none" w="sm" len="sm"/>
            </a:ln>
          </p:spPr>
        </p:cxnSp>
      </p:grpSp>
      <p:grpSp>
        <p:nvGrpSpPr>
          <p:cNvPr id="901" name="Google Shape;901;p22"/>
          <p:cNvGrpSpPr/>
          <p:nvPr/>
        </p:nvGrpSpPr>
        <p:grpSpPr>
          <a:xfrm>
            <a:off x="4816673" y="2673819"/>
            <a:ext cx="280747" cy="279733"/>
            <a:chOff x="4894797" y="1938937"/>
            <a:chExt cx="285225" cy="284195"/>
          </a:xfrm>
        </p:grpSpPr>
        <p:sp>
          <p:nvSpPr>
            <p:cNvPr id="902" name="Google Shape;902;p22"/>
            <p:cNvSpPr/>
            <p:nvPr/>
          </p:nvSpPr>
          <p:spPr>
            <a:xfrm>
              <a:off x="4894797" y="1938937"/>
              <a:ext cx="285225" cy="284195"/>
            </a:xfrm>
            <a:custGeom>
              <a:avLst/>
              <a:gdLst/>
              <a:ahLst/>
              <a:cxnLst/>
              <a:rect l="l" t="t" r="r" b="b"/>
              <a:pathLst>
                <a:path w="138" h="138" extrusionOk="0">
                  <a:moveTo>
                    <a:pt x="138" y="86"/>
                  </a:moveTo>
                  <a:cubicBezTo>
                    <a:pt x="138" y="115"/>
                    <a:pt x="115"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86" y="0"/>
                    <a:pt x="86" y="0"/>
                    <a:pt x="86" y="0"/>
                  </a:cubicBezTo>
                  <a:cubicBezTo>
                    <a:pt x="115" y="0"/>
                    <a:pt x="138" y="23"/>
                    <a:pt x="138" y="51"/>
                  </a:cubicBezTo>
                  <a:lnTo>
                    <a:pt x="138"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03" name="Google Shape;903;p22"/>
            <p:cNvSpPr/>
            <p:nvPr/>
          </p:nvSpPr>
          <p:spPr>
            <a:xfrm>
              <a:off x="4996737" y="2008956"/>
              <a:ext cx="84435" cy="144157"/>
            </a:xfrm>
            <a:custGeom>
              <a:avLst/>
              <a:gdLst/>
              <a:ahLst/>
              <a:cxnLst/>
              <a:rect l="l" t="t" r="r" b="b"/>
              <a:pathLst>
                <a:path w="41" h="70" extrusionOk="0">
                  <a:moveTo>
                    <a:pt x="35" y="70"/>
                  </a:moveTo>
                  <a:cubicBezTo>
                    <a:pt x="2" y="38"/>
                    <a:pt x="2" y="38"/>
                    <a:pt x="2" y="38"/>
                  </a:cubicBezTo>
                  <a:cubicBezTo>
                    <a:pt x="22" y="38"/>
                    <a:pt x="22" y="38"/>
                    <a:pt x="22" y="38"/>
                  </a:cubicBezTo>
                  <a:cubicBezTo>
                    <a:pt x="32" y="38"/>
                    <a:pt x="41" y="30"/>
                    <a:pt x="41" y="19"/>
                  </a:cubicBezTo>
                  <a:cubicBezTo>
                    <a:pt x="41" y="9"/>
                    <a:pt x="32" y="0"/>
                    <a:pt x="22" y="0"/>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04" name="Google Shape;904;p22"/>
            <p:cNvCxnSpPr/>
            <p:nvPr/>
          </p:nvCxnSpPr>
          <p:spPr>
            <a:xfrm>
              <a:off x="4996737" y="2008956"/>
              <a:ext cx="98700" cy="0"/>
            </a:xfrm>
            <a:prstGeom prst="straightConnector1">
              <a:avLst/>
            </a:prstGeom>
            <a:noFill/>
            <a:ln w="19050" cap="rnd" cmpd="sng">
              <a:solidFill>
                <a:schemeClr val="dk1"/>
              </a:solidFill>
              <a:prstDash val="solid"/>
              <a:round/>
              <a:headEnd type="none" w="sm" len="sm"/>
              <a:tailEnd type="none" w="sm" len="sm"/>
            </a:ln>
          </p:spPr>
        </p:cxnSp>
        <p:cxnSp>
          <p:nvCxnSpPr>
            <p:cNvPr id="905" name="Google Shape;905;p22"/>
            <p:cNvCxnSpPr/>
            <p:nvPr/>
          </p:nvCxnSpPr>
          <p:spPr>
            <a:xfrm>
              <a:off x="4996737" y="2039846"/>
              <a:ext cx="98700" cy="0"/>
            </a:xfrm>
            <a:prstGeom prst="straightConnector1">
              <a:avLst/>
            </a:prstGeom>
            <a:noFill/>
            <a:ln w="19050" cap="rnd" cmpd="sng">
              <a:solidFill>
                <a:schemeClr val="dk1"/>
              </a:solidFill>
              <a:prstDash val="solid"/>
              <a:round/>
              <a:headEnd type="none" w="sm" len="sm"/>
              <a:tailEnd type="none" w="sm" len="sm"/>
            </a:ln>
          </p:spPr>
        </p:cxnSp>
      </p:grpSp>
      <p:grpSp>
        <p:nvGrpSpPr>
          <p:cNvPr id="906" name="Google Shape;906;p22"/>
          <p:cNvGrpSpPr/>
          <p:nvPr/>
        </p:nvGrpSpPr>
        <p:grpSpPr>
          <a:xfrm>
            <a:off x="6372436" y="2673819"/>
            <a:ext cx="279733" cy="279733"/>
            <a:chOff x="6475375" y="1938937"/>
            <a:chExt cx="284195" cy="284195"/>
          </a:xfrm>
        </p:grpSpPr>
        <p:sp>
          <p:nvSpPr>
            <p:cNvPr id="907" name="Google Shape;907;p22"/>
            <p:cNvSpPr/>
            <p:nvPr/>
          </p:nvSpPr>
          <p:spPr>
            <a:xfrm>
              <a:off x="6475375" y="1938937"/>
              <a:ext cx="284195" cy="284195"/>
            </a:xfrm>
            <a:custGeom>
              <a:avLst/>
              <a:gdLst/>
              <a:ahLst/>
              <a:cxnLst/>
              <a:rect l="l" t="t" r="r" b="b"/>
              <a:pathLst>
                <a:path w="138" h="138" extrusionOk="0">
                  <a:moveTo>
                    <a:pt x="138" y="86"/>
                  </a:moveTo>
                  <a:cubicBezTo>
                    <a:pt x="138" y="115"/>
                    <a:pt x="114"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86" y="0"/>
                    <a:pt x="86" y="0"/>
                    <a:pt x="86" y="0"/>
                  </a:cubicBezTo>
                  <a:cubicBezTo>
                    <a:pt x="114" y="0"/>
                    <a:pt x="138" y="23"/>
                    <a:pt x="138" y="51"/>
                  </a:cubicBezTo>
                  <a:lnTo>
                    <a:pt x="138"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08" name="Google Shape;908;p22"/>
            <p:cNvSpPr/>
            <p:nvPr/>
          </p:nvSpPr>
          <p:spPr>
            <a:xfrm>
              <a:off x="6627769" y="2021312"/>
              <a:ext cx="70019" cy="111207"/>
            </a:xfrm>
            <a:custGeom>
              <a:avLst/>
              <a:gdLst/>
              <a:ahLst/>
              <a:cxnLst/>
              <a:rect l="l" t="t" r="r" b="b"/>
              <a:pathLst>
                <a:path w="34" h="54" extrusionOk="0">
                  <a:moveTo>
                    <a:pt x="30" y="4"/>
                  </a:moveTo>
                  <a:cubicBezTo>
                    <a:pt x="30" y="4"/>
                    <a:pt x="21" y="0"/>
                    <a:pt x="10" y="4"/>
                  </a:cubicBezTo>
                  <a:cubicBezTo>
                    <a:pt x="0" y="8"/>
                    <a:pt x="3" y="20"/>
                    <a:pt x="6" y="23"/>
                  </a:cubicBezTo>
                  <a:cubicBezTo>
                    <a:pt x="9" y="26"/>
                    <a:pt x="14" y="27"/>
                    <a:pt x="20" y="28"/>
                  </a:cubicBezTo>
                  <a:cubicBezTo>
                    <a:pt x="26" y="29"/>
                    <a:pt x="34" y="30"/>
                    <a:pt x="34" y="41"/>
                  </a:cubicBezTo>
                  <a:cubicBezTo>
                    <a:pt x="34" y="51"/>
                    <a:pt x="24" y="54"/>
                    <a:pt x="17" y="54"/>
                  </a:cubicBezTo>
                  <a:cubicBezTo>
                    <a:pt x="11" y="54"/>
                    <a:pt x="7" y="53"/>
                    <a:pt x="3" y="51"/>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09" name="Google Shape;909;p22"/>
            <p:cNvCxnSpPr/>
            <p:nvPr/>
          </p:nvCxnSpPr>
          <p:spPr>
            <a:xfrm rot="10800000">
              <a:off x="6664838" y="2004731"/>
              <a:ext cx="0" cy="20700"/>
            </a:xfrm>
            <a:prstGeom prst="straightConnector1">
              <a:avLst/>
            </a:prstGeom>
            <a:noFill/>
            <a:ln w="19050" cap="rnd" cmpd="sng">
              <a:solidFill>
                <a:schemeClr val="dk1"/>
              </a:solidFill>
              <a:prstDash val="solid"/>
              <a:round/>
              <a:headEnd type="none" w="sm" len="sm"/>
              <a:tailEnd type="none" w="sm" len="sm"/>
            </a:ln>
          </p:spPr>
        </p:cxnSp>
        <p:cxnSp>
          <p:nvCxnSpPr>
            <p:cNvPr id="910" name="Google Shape;910;p22"/>
            <p:cNvCxnSpPr/>
            <p:nvPr/>
          </p:nvCxnSpPr>
          <p:spPr>
            <a:xfrm rot="10800000">
              <a:off x="6664838" y="2136531"/>
              <a:ext cx="0" cy="20700"/>
            </a:xfrm>
            <a:prstGeom prst="straightConnector1">
              <a:avLst/>
            </a:prstGeom>
            <a:noFill/>
            <a:ln w="19050" cap="rnd" cmpd="sng">
              <a:solidFill>
                <a:schemeClr val="dk1"/>
              </a:solidFill>
              <a:prstDash val="solid"/>
              <a:round/>
              <a:headEnd type="none" w="sm" len="sm"/>
              <a:tailEnd type="none" w="sm" len="sm"/>
            </a:ln>
          </p:spPr>
        </p:cxnSp>
        <p:sp>
          <p:nvSpPr>
            <p:cNvPr id="911" name="Google Shape;911;p22"/>
            <p:cNvSpPr/>
            <p:nvPr/>
          </p:nvSpPr>
          <p:spPr>
            <a:xfrm>
              <a:off x="6547453" y="2025431"/>
              <a:ext cx="70019" cy="109147"/>
            </a:xfrm>
            <a:custGeom>
              <a:avLst/>
              <a:gdLst/>
              <a:ahLst/>
              <a:cxnLst/>
              <a:rect l="l" t="t" r="r" b="b"/>
              <a:pathLst>
                <a:path w="34" h="53" extrusionOk="0">
                  <a:moveTo>
                    <a:pt x="34" y="13"/>
                  </a:moveTo>
                  <a:cubicBezTo>
                    <a:pt x="32" y="6"/>
                    <a:pt x="25" y="0"/>
                    <a:pt x="17" y="0"/>
                  </a:cubicBezTo>
                  <a:cubicBezTo>
                    <a:pt x="7" y="0"/>
                    <a:pt x="0" y="8"/>
                    <a:pt x="0" y="18"/>
                  </a:cubicBezTo>
                  <a:cubicBezTo>
                    <a:pt x="0" y="36"/>
                    <a:pt x="0" y="36"/>
                    <a:pt x="0" y="36"/>
                  </a:cubicBezTo>
                  <a:cubicBezTo>
                    <a:pt x="0" y="45"/>
                    <a:pt x="7" y="53"/>
                    <a:pt x="17" y="53"/>
                  </a:cubicBezTo>
                  <a:cubicBezTo>
                    <a:pt x="25" y="53"/>
                    <a:pt x="32" y="48"/>
                    <a:pt x="34" y="4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912" name="Google Shape;912;p22"/>
          <p:cNvGrpSpPr/>
          <p:nvPr/>
        </p:nvGrpSpPr>
        <p:grpSpPr>
          <a:xfrm>
            <a:off x="5595064" y="2673819"/>
            <a:ext cx="279733" cy="279733"/>
            <a:chOff x="5685601" y="1938937"/>
            <a:chExt cx="284195" cy="284195"/>
          </a:xfrm>
        </p:grpSpPr>
        <p:sp>
          <p:nvSpPr>
            <p:cNvPr id="913" name="Google Shape;913;p22"/>
            <p:cNvSpPr/>
            <p:nvPr/>
          </p:nvSpPr>
          <p:spPr>
            <a:xfrm>
              <a:off x="5685601" y="1938937"/>
              <a:ext cx="284195" cy="284195"/>
            </a:xfrm>
            <a:custGeom>
              <a:avLst/>
              <a:gdLst/>
              <a:ahLst/>
              <a:cxnLst/>
              <a:rect l="l" t="t" r="r" b="b"/>
              <a:pathLst>
                <a:path w="138" h="138" extrusionOk="0">
                  <a:moveTo>
                    <a:pt x="138" y="86"/>
                  </a:moveTo>
                  <a:cubicBezTo>
                    <a:pt x="138" y="115"/>
                    <a:pt x="115"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86" y="0"/>
                    <a:pt x="86" y="0"/>
                    <a:pt x="86" y="0"/>
                  </a:cubicBezTo>
                  <a:cubicBezTo>
                    <a:pt x="115" y="0"/>
                    <a:pt x="138" y="23"/>
                    <a:pt x="138" y="51"/>
                  </a:cubicBezTo>
                  <a:lnTo>
                    <a:pt x="138"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14" name="Google Shape;914;p22"/>
            <p:cNvCxnSpPr/>
            <p:nvPr/>
          </p:nvCxnSpPr>
          <p:spPr>
            <a:xfrm rot="10800000">
              <a:off x="5805045" y="2008813"/>
              <a:ext cx="0" cy="144300"/>
            </a:xfrm>
            <a:prstGeom prst="straightConnector1">
              <a:avLst/>
            </a:prstGeom>
            <a:noFill/>
            <a:ln w="19050" cap="rnd" cmpd="sng">
              <a:solidFill>
                <a:schemeClr val="dk1"/>
              </a:solidFill>
              <a:prstDash val="solid"/>
              <a:round/>
              <a:headEnd type="none" w="sm" len="sm"/>
              <a:tailEnd type="none" w="sm" len="sm"/>
            </a:ln>
          </p:spPr>
        </p:cxnSp>
        <p:cxnSp>
          <p:nvCxnSpPr>
            <p:cNvPr id="915" name="Google Shape;915;p22"/>
            <p:cNvCxnSpPr/>
            <p:nvPr/>
          </p:nvCxnSpPr>
          <p:spPr>
            <a:xfrm>
              <a:off x="5805045" y="2008956"/>
              <a:ext cx="72000" cy="0"/>
            </a:xfrm>
            <a:prstGeom prst="straightConnector1">
              <a:avLst/>
            </a:prstGeom>
            <a:noFill/>
            <a:ln w="19050" cap="rnd" cmpd="sng">
              <a:solidFill>
                <a:schemeClr val="dk1"/>
              </a:solidFill>
              <a:prstDash val="solid"/>
              <a:round/>
              <a:headEnd type="none" w="sm" len="sm"/>
              <a:tailEnd type="none" w="sm" len="sm"/>
            </a:ln>
          </p:spPr>
        </p:cxnSp>
        <p:cxnSp>
          <p:nvCxnSpPr>
            <p:cNvPr id="916" name="Google Shape;916;p22"/>
            <p:cNvCxnSpPr/>
            <p:nvPr/>
          </p:nvCxnSpPr>
          <p:spPr>
            <a:xfrm>
              <a:off x="5809164" y="2066618"/>
              <a:ext cx="59700" cy="0"/>
            </a:xfrm>
            <a:prstGeom prst="straightConnector1">
              <a:avLst/>
            </a:prstGeom>
            <a:noFill/>
            <a:ln w="19050" cap="rnd" cmpd="sng">
              <a:solidFill>
                <a:schemeClr val="dk1"/>
              </a:solidFill>
              <a:prstDash val="solid"/>
              <a:round/>
              <a:headEnd type="none" w="sm" len="sm"/>
              <a:tailEnd type="none" w="sm" len="sm"/>
            </a:ln>
          </p:spPr>
        </p:cxnSp>
        <p:cxnSp>
          <p:nvCxnSpPr>
            <p:cNvPr id="917" name="Google Shape;917;p22"/>
            <p:cNvCxnSpPr/>
            <p:nvPr/>
          </p:nvCxnSpPr>
          <p:spPr>
            <a:xfrm>
              <a:off x="5774154" y="2097509"/>
              <a:ext cx="63900" cy="0"/>
            </a:xfrm>
            <a:prstGeom prst="straightConnector1">
              <a:avLst/>
            </a:prstGeom>
            <a:noFill/>
            <a:ln w="19050" cap="rnd" cmpd="sng">
              <a:solidFill>
                <a:schemeClr val="dk1"/>
              </a:solidFill>
              <a:prstDash val="solid"/>
              <a:round/>
              <a:headEnd type="none" w="sm" len="sm"/>
              <a:tailEnd type="none" w="sm" len="sm"/>
            </a:ln>
          </p:spPr>
        </p:cxnSp>
      </p:grpSp>
      <p:grpSp>
        <p:nvGrpSpPr>
          <p:cNvPr id="918" name="Google Shape;918;p22"/>
          <p:cNvGrpSpPr/>
          <p:nvPr/>
        </p:nvGrpSpPr>
        <p:grpSpPr>
          <a:xfrm>
            <a:off x="7149818" y="2673819"/>
            <a:ext cx="278720" cy="279733"/>
            <a:chOff x="7265148" y="1938937"/>
            <a:chExt cx="283166" cy="284195"/>
          </a:xfrm>
        </p:grpSpPr>
        <p:sp>
          <p:nvSpPr>
            <p:cNvPr id="919" name="Google Shape;919;p22"/>
            <p:cNvSpPr/>
            <p:nvPr/>
          </p:nvSpPr>
          <p:spPr>
            <a:xfrm>
              <a:off x="7265148" y="1938937"/>
              <a:ext cx="283166" cy="284195"/>
            </a:xfrm>
            <a:custGeom>
              <a:avLst/>
              <a:gdLst/>
              <a:ahLst/>
              <a:cxnLst/>
              <a:rect l="l" t="t" r="r" b="b"/>
              <a:pathLst>
                <a:path w="137" h="138" extrusionOk="0">
                  <a:moveTo>
                    <a:pt x="137" y="86"/>
                  </a:moveTo>
                  <a:cubicBezTo>
                    <a:pt x="137" y="115"/>
                    <a:pt x="114"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86" y="0"/>
                    <a:pt x="86" y="0"/>
                    <a:pt x="86" y="0"/>
                  </a:cubicBezTo>
                  <a:cubicBezTo>
                    <a:pt x="114" y="0"/>
                    <a:pt x="137" y="23"/>
                    <a:pt x="137" y="51"/>
                  </a:cubicBezTo>
                  <a:lnTo>
                    <a:pt x="137"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20" name="Google Shape;920;p22"/>
            <p:cNvSpPr/>
            <p:nvPr/>
          </p:nvSpPr>
          <p:spPr>
            <a:xfrm>
              <a:off x="7409305" y="2021312"/>
              <a:ext cx="70019" cy="111207"/>
            </a:xfrm>
            <a:custGeom>
              <a:avLst/>
              <a:gdLst/>
              <a:ahLst/>
              <a:cxnLst/>
              <a:rect l="l" t="t" r="r" b="b"/>
              <a:pathLst>
                <a:path w="34" h="54" extrusionOk="0">
                  <a:moveTo>
                    <a:pt x="30" y="4"/>
                  </a:moveTo>
                  <a:cubicBezTo>
                    <a:pt x="30" y="4"/>
                    <a:pt x="21" y="0"/>
                    <a:pt x="10" y="4"/>
                  </a:cubicBezTo>
                  <a:cubicBezTo>
                    <a:pt x="0" y="8"/>
                    <a:pt x="3" y="20"/>
                    <a:pt x="6" y="23"/>
                  </a:cubicBezTo>
                  <a:cubicBezTo>
                    <a:pt x="10" y="26"/>
                    <a:pt x="15" y="27"/>
                    <a:pt x="20" y="28"/>
                  </a:cubicBezTo>
                  <a:cubicBezTo>
                    <a:pt x="26" y="29"/>
                    <a:pt x="34" y="30"/>
                    <a:pt x="34" y="41"/>
                  </a:cubicBezTo>
                  <a:cubicBezTo>
                    <a:pt x="34" y="51"/>
                    <a:pt x="24" y="54"/>
                    <a:pt x="18" y="54"/>
                  </a:cubicBezTo>
                  <a:cubicBezTo>
                    <a:pt x="11" y="54"/>
                    <a:pt x="7" y="53"/>
                    <a:pt x="3" y="51"/>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21" name="Google Shape;921;p22"/>
            <p:cNvCxnSpPr/>
            <p:nvPr/>
          </p:nvCxnSpPr>
          <p:spPr>
            <a:xfrm rot="10800000">
              <a:off x="7446374" y="2004731"/>
              <a:ext cx="0" cy="20700"/>
            </a:xfrm>
            <a:prstGeom prst="straightConnector1">
              <a:avLst/>
            </a:prstGeom>
            <a:noFill/>
            <a:ln w="19050" cap="rnd" cmpd="sng">
              <a:solidFill>
                <a:schemeClr val="dk1"/>
              </a:solidFill>
              <a:prstDash val="solid"/>
              <a:round/>
              <a:headEnd type="none" w="sm" len="sm"/>
              <a:tailEnd type="none" w="sm" len="sm"/>
            </a:ln>
          </p:spPr>
        </p:cxnSp>
        <p:cxnSp>
          <p:nvCxnSpPr>
            <p:cNvPr id="922" name="Google Shape;922;p22"/>
            <p:cNvCxnSpPr/>
            <p:nvPr/>
          </p:nvCxnSpPr>
          <p:spPr>
            <a:xfrm rot="10800000">
              <a:off x="7446374" y="2136531"/>
              <a:ext cx="0" cy="20700"/>
            </a:xfrm>
            <a:prstGeom prst="straightConnector1">
              <a:avLst/>
            </a:prstGeom>
            <a:noFill/>
            <a:ln w="19050" cap="rnd" cmpd="sng">
              <a:solidFill>
                <a:schemeClr val="dk1"/>
              </a:solidFill>
              <a:prstDash val="solid"/>
              <a:round/>
              <a:headEnd type="none" w="sm" len="sm"/>
              <a:tailEnd type="none" w="sm" len="sm"/>
            </a:ln>
          </p:spPr>
        </p:cxnSp>
        <p:sp>
          <p:nvSpPr>
            <p:cNvPr id="923" name="Google Shape;923;p22"/>
            <p:cNvSpPr/>
            <p:nvPr/>
          </p:nvSpPr>
          <p:spPr>
            <a:xfrm>
              <a:off x="7331049" y="2021312"/>
              <a:ext cx="72078" cy="111207"/>
            </a:xfrm>
            <a:custGeom>
              <a:avLst/>
              <a:gdLst/>
              <a:ahLst/>
              <a:cxnLst/>
              <a:rect l="l" t="t" r="r" b="b"/>
              <a:pathLst>
                <a:path w="70" h="108" extrusionOk="0">
                  <a:moveTo>
                    <a:pt x="0" y="108"/>
                  </a:moveTo>
                  <a:lnTo>
                    <a:pt x="36" y="0"/>
                  </a:lnTo>
                  <a:lnTo>
                    <a:pt x="70" y="108"/>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24" name="Google Shape;924;p22"/>
            <p:cNvCxnSpPr/>
            <p:nvPr/>
          </p:nvCxnSpPr>
          <p:spPr>
            <a:xfrm>
              <a:off x="7347524" y="2091331"/>
              <a:ext cx="39000" cy="0"/>
            </a:xfrm>
            <a:prstGeom prst="straightConnector1">
              <a:avLst/>
            </a:prstGeom>
            <a:noFill/>
            <a:ln w="19050" cap="rnd" cmpd="sng">
              <a:solidFill>
                <a:schemeClr val="dk1"/>
              </a:solidFill>
              <a:prstDash val="solid"/>
              <a:round/>
              <a:headEnd type="none" w="sm" len="sm"/>
              <a:tailEnd type="none" w="sm" len="sm"/>
            </a:ln>
          </p:spPr>
        </p:cxnSp>
      </p:grpSp>
      <p:grpSp>
        <p:nvGrpSpPr>
          <p:cNvPr id="925" name="Google Shape;925;p22"/>
          <p:cNvGrpSpPr/>
          <p:nvPr/>
        </p:nvGrpSpPr>
        <p:grpSpPr>
          <a:xfrm>
            <a:off x="7927193" y="2673819"/>
            <a:ext cx="278720" cy="279733"/>
            <a:chOff x="8054923" y="1938937"/>
            <a:chExt cx="283166" cy="284195"/>
          </a:xfrm>
        </p:grpSpPr>
        <p:sp>
          <p:nvSpPr>
            <p:cNvPr id="926" name="Google Shape;926;p22"/>
            <p:cNvSpPr/>
            <p:nvPr/>
          </p:nvSpPr>
          <p:spPr>
            <a:xfrm>
              <a:off x="8054923" y="1938937"/>
              <a:ext cx="283166" cy="284195"/>
            </a:xfrm>
            <a:custGeom>
              <a:avLst/>
              <a:gdLst/>
              <a:ahLst/>
              <a:cxnLst/>
              <a:rect l="l" t="t" r="r" b="b"/>
              <a:pathLst>
                <a:path w="137" h="138" extrusionOk="0">
                  <a:moveTo>
                    <a:pt x="137" y="86"/>
                  </a:moveTo>
                  <a:cubicBezTo>
                    <a:pt x="137" y="115"/>
                    <a:pt x="114"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86" y="0"/>
                    <a:pt x="86" y="0"/>
                    <a:pt x="86" y="0"/>
                  </a:cubicBezTo>
                  <a:cubicBezTo>
                    <a:pt x="114" y="0"/>
                    <a:pt x="137" y="23"/>
                    <a:pt x="137" y="51"/>
                  </a:cubicBezTo>
                  <a:lnTo>
                    <a:pt x="137" y="8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27" name="Google Shape;927;p22"/>
            <p:cNvSpPr/>
            <p:nvPr/>
          </p:nvSpPr>
          <p:spPr>
            <a:xfrm>
              <a:off x="8150684" y="2081034"/>
              <a:ext cx="96791" cy="67960"/>
            </a:xfrm>
            <a:custGeom>
              <a:avLst/>
              <a:gdLst/>
              <a:ahLst/>
              <a:cxnLst/>
              <a:rect l="l" t="t" r="r" b="b"/>
              <a:pathLst>
                <a:path w="47" h="33" extrusionOk="0">
                  <a:moveTo>
                    <a:pt x="0" y="33"/>
                  </a:moveTo>
                  <a:cubicBezTo>
                    <a:pt x="30" y="33"/>
                    <a:pt x="30" y="33"/>
                    <a:pt x="30" y="33"/>
                  </a:cubicBezTo>
                  <a:cubicBezTo>
                    <a:pt x="40" y="33"/>
                    <a:pt x="47" y="25"/>
                    <a:pt x="47" y="16"/>
                  </a:cubicBezTo>
                  <a:cubicBezTo>
                    <a:pt x="47" y="7"/>
                    <a:pt x="40" y="0"/>
                    <a:pt x="30" y="0"/>
                  </a:cubicBezTo>
                  <a:cubicBezTo>
                    <a:pt x="7" y="0"/>
                    <a:pt x="7" y="0"/>
                    <a:pt x="7"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28" name="Google Shape;928;p22"/>
            <p:cNvSpPr/>
            <p:nvPr/>
          </p:nvSpPr>
          <p:spPr>
            <a:xfrm>
              <a:off x="8150684" y="2011015"/>
              <a:ext cx="96791" cy="70019"/>
            </a:xfrm>
            <a:custGeom>
              <a:avLst/>
              <a:gdLst/>
              <a:ahLst/>
              <a:cxnLst/>
              <a:rect l="l" t="t" r="r" b="b"/>
              <a:pathLst>
                <a:path w="47" h="34" extrusionOk="0">
                  <a:moveTo>
                    <a:pt x="0" y="0"/>
                  </a:moveTo>
                  <a:cubicBezTo>
                    <a:pt x="30" y="0"/>
                    <a:pt x="30" y="0"/>
                    <a:pt x="30" y="0"/>
                  </a:cubicBezTo>
                  <a:cubicBezTo>
                    <a:pt x="40" y="0"/>
                    <a:pt x="47" y="8"/>
                    <a:pt x="47" y="17"/>
                  </a:cubicBezTo>
                  <a:cubicBezTo>
                    <a:pt x="47" y="26"/>
                    <a:pt x="40" y="34"/>
                    <a:pt x="30" y="34"/>
                  </a:cubicBezTo>
                  <a:cubicBezTo>
                    <a:pt x="7" y="34"/>
                    <a:pt x="7" y="34"/>
                    <a:pt x="7" y="34"/>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29" name="Google Shape;929;p22"/>
            <p:cNvCxnSpPr/>
            <p:nvPr/>
          </p:nvCxnSpPr>
          <p:spPr>
            <a:xfrm>
              <a:off x="8165099" y="2019252"/>
              <a:ext cx="0" cy="121500"/>
            </a:xfrm>
            <a:prstGeom prst="straightConnector1">
              <a:avLst/>
            </a:prstGeom>
            <a:noFill/>
            <a:ln w="19050" cap="rnd" cmpd="sng">
              <a:solidFill>
                <a:schemeClr val="dk1"/>
              </a:solidFill>
              <a:prstDash val="solid"/>
              <a:round/>
              <a:headEnd type="none" w="sm" len="sm"/>
              <a:tailEnd type="none" w="sm" len="sm"/>
            </a:ln>
          </p:spPr>
        </p:cxnSp>
        <p:cxnSp>
          <p:nvCxnSpPr>
            <p:cNvPr id="930" name="Google Shape;930;p22"/>
            <p:cNvCxnSpPr/>
            <p:nvPr/>
          </p:nvCxnSpPr>
          <p:spPr>
            <a:xfrm rot="10800000">
              <a:off x="8185693" y="1992536"/>
              <a:ext cx="0" cy="12300"/>
            </a:xfrm>
            <a:prstGeom prst="straightConnector1">
              <a:avLst/>
            </a:prstGeom>
            <a:noFill/>
            <a:ln w="19050" cap="rnd" cmpd="sng">
              <a:solidFill>
                <a:schemeClr val="dk1"/>
              </a:solidFill>
              <a:prstDash val="solid"/>
              <a:round/>
              <a:headEnd type="none" w="sm" len="sm"/>
              <a:tailEnd type="none" w="sm" len="sm"/>
            </a:ln>
          </p:spPr>
        </p:cxnSp>
        <p:cxnSp>
          <p:nvCxnSpPr>
            <p:cNvPr id="931" name="Google Shape;931;p22"/>
            <p:cNvCxnSpPr/>
            <p:nvPr/>
          </p:nvCxnSpPr>
          <p:spPr>
            <a:xfrm rot="10800000">
              <a:off x="8206287" y="1992536"/>
              <a:ext cx="0" cy="12300"/>
            </a:xfrm>
            <a:prstGeom prst="straightConnector1">
              <a:avLst/>
            </a:prstGeom>
            <a:noFill/>
            <a:ln w="19050" cap="rnd" cmpd="sng">
              <a:solidFill>
                <a:schemeClr val="dk1"/>
              </a:solidFill>
              <a:prstDash val="solid"/>
              <a:round/>
              <a:headEnd type="none" w="sm" len="sm"/>
              <a:tailEnd type="none" w="sm" len="sm"/>
            </a:ln>
          </p:spPr>
        </p:cxnSp>
        <p:cxnSp>
          <p:nvCxnSpPr>
            <p:cNvPr id="932" name="Google Shape;932;p22"/>
            <p:cNvCxnSpPr/>
            <p:nvPr/>
          </p:nvCxnSpPr>
          <p:spPr>
            <a:xfrm rot="10800000">
              <a:off x="8185693" y="2155228"/>
              <a:ext cx="0" cy="12300"/>
            </a:xfrm>
            <a:prstGeom prst="straightConnector1">
              <a:avLst/>
            </a:prstGeom>
            <a:noFill/>
            <a:ln w="19050" cap="rnd" cmpd="sng">
              <a:solidFill>
                <a:schemeClr val="dk1"/>
              </a:solidFill>
              <a:prstDash val="solid"/>
              <a:round/>
              <a:headEnd type="none" w="sm" len="sm"/>
              <a:tailEnd type="none" w="sm" len="sm"/>
            </a:ln>
          </p:spPr>
        </p:cxnSp>
        <p:cxnSp>
          <p:nvCxnSpPr>
            <p:cNvPr id="933" name="Google Shape;933;p22"/>
            <p:cNvCxnSpPr/>
            <p:nvPr/>
          </p:nvCxnSpPr>
          <p:spPr>
            <a:xfrm rot="10800000">
              <a:off x="8206287" y="2155228"/>
              <a:ext cx="0" cy="12300"/>
            </a:xfrm>
            <a:prstGeom prst="straightConnector1">
              <a:avLst/>
            </a:prstGeom>
            <a:noFill/>
            <a:ln w="19050" cap="rnd" cmpd="sng">
              <a:solidFill>
                <a:schemeClr val="dk1"/>
              </a:solidFill>
              <a:prstDash val="solid"/>
              <a:round/>
              <a:headEnd type="none" w="sm" len="sm"/>
              <a:tailEnd type="none" w="sm" len="sm"/>
            </a:ln>
          </p:spPr>
        </p:cxnSp>
      </p:grpSp>
      <p:grpSp>
        <p:nvGrpSpPr>
          <p:cNvPr id="934" name="Google Shape;934;p22"/>
          <p:cNvGrpSpPr/>
          <p:nvPr/>
        </p:nvGrpSpPr>
        <p:grpSpPr>
          <a:xfrm>
            <a:off x="6433260" y="3357951"/>
            <a:ext cx="206759" cy="267571"/>
            <a:chOff x="6537156" y="2633979"/>
            <a:chExt cx="210057" cy="271839"/>
          </a:xfrm>
        </p:grpSpPr>
        <p:sp>
          <p:nvSpPr>
            <p:cNvPr id="935" name="Google Shape;935;p22"/>
            <p:cNvSpPr/>
            <p:nvPr/>
          </p:nvSpPr>
          <p:spPr>
            <a:xfrm>
              <a:off x="6598938" y="2837858"/>
              <a:ext cx="86494" cy="67960"/>
            </a:xfrm>
            <a:custGeom>
              <a:avLst/>
              <a:gdLst/>
              <a:ahLst/>
              <a:cxnLst/>
              <a:rect l="l" t="t" r="r" b="b"/>
              <a:pathLst>
                <a:path w="84" h="66" extrusionOk="0">
                  <a:moveTo>
                    <a:pt x="74" y="66"/>
                  </a:moveTo>
                  <a:lnTo>
                    <a:pt x="10" y="66"/>
                  </a:lnTo>
                  <a:lnTo>
                    <a:pt x="0" y="0"/>
                  </a:lnTo>
                  <a:lnTo>
                    <a:pt x="84" y="0"/>
                  </a:lnTo>
                  <a:lnTo>
                    <a:pt x="74" y="6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36" name="Google Shape;936;p22"/>
            <p:cNvCxnSpPr/>
            <p:nvPr/>
          </p:nvCxnSpPr>
          <p:spPr>
            <a:xfrm>
              <a:off x="6574225" y="2905818"/>
              <a:ext cx="135900" cy="0"/>
            </a:xfrm>
            <a:prstGeom prst="straightConnector1">
              <a:avLst/>
            </a:prstGeom>
            <a:noFill/>
            <a:ln w="19050" cap="rnd" cmpd="sng">
              <a:solidFill>
                <a:schemeClr val="dk1"/>
              </a:solidFill>
              <a:prstDash val="solid"/>
              <a:round/>
              <a:headEnd type="none" w="sm" len="sm"/>
              <a:tailEnd type="none" w="sm" len="sm"/>
            </a:ln>
          </p:spPr>
        </p:cxnSp>
        <p:sp>
          <p:nvSpPr>
            <p:cNvPr id="937" name="Google Shape;937;p22"/>
            <p:cNvSpPr/>
            <p:nvPr/>
          </p:nvSpPr>
          <p:spPr>
            <a:xfrm>
              <a:off x="6572166" y="2633979"/>
              <a:ext cx="140038" cy="158573"/>
            </a:xfrm>
            <a:custGeom>
              <a:avLst/>
              <a:gdLst/>
              <a:ahLst/>
              <a:cxnLst/>
              <a:rect l="l" t="t" r="r" b="b"/>
              <a:pathLst>
                <a:path w="68" h="77" extrusionOk="0">
                  <a:moveTo>
                    <a:pt x="61" y="53"/>
                  </a:moveTo>
                  <a:cubicBezTo>
                    <a:pt x="42" y="45"/>
                    <a:pt x="42" y="45"/>
                    <a:pt x="42" y="45"/>
                  </a:cubicBezTo>
                  <a:cubicBezTo>
                    <a:pt x="42" y="45"/>
                    <a:pt x="41" y="45"/>
                    <a:pt x="41" y="45"/>
                  </a:cubicBezTo>
                  <a:cubicBezTo>
                    <a:pt x="41" y="37"/>
                    <a:pt x="41" y="37"/>
                    <a:pt x="41" y="37"/>
                  </a:cubicBezTo>
                  <a:cubicBezTo>
                    <a:pt x="44" y="35"/>
                    <a:pt x="47" y="32"/>
                    <a:pt x="48" y="28"/>
                  </a:cubicBezTo>
                  <a:cubicBezTo>
                    <a:pt x="49" y="20"/>
                    <a:pt x="49" y="20"/>
                    <a:pt x="49" y="20"/>
                  </a:cubicBezTo>
                  <a:cubicBezTo>
                    <a:pt x="50" y="18"/>
                    <a:pt x="50" y="16"/>
                    <a:pt x="49" y="14"/>
                  </a:cubicBezTo>
                  <a:cubicBezTo>
                    <a:pt x="49" y="11"/>
                    <a:pt x="49" y="11"/>
                    <a:pt x="49" y="11"/>
                  </a:cubicBezTo>
                  <a:cubicBezTo>
                    <a:pt x="47" y="5"/>
                    <a:pt x="41" y="0"/>
                    <a:pt x="35" y="0"/>
                  </a:cubicBezTo>
                  <a:cubicBezTo>
                    <a:pt x="33" y="0"/>
                    <a:pt x="33" y="0"/>
                    <a:pt x="33" y="0"/>
                  </a:cubicBezTo>
                  <a:cubicBezTo>
                    <a:pt x="27" y="0"/>
                    <a:pt x="21" y="5"/>
                    <a:pt x="20" y="11"/>
                  </a:cubicBezTo>
                  <a:cubicBezTo>
                    <a:pt x="19" y="14"/>
                    <a:pt x="19" y="14"/>
                    <a:pt x="19" y="14"/>
                  </a:cubicBezTo>
                  <a:cubicBezTo>
                    <a:pt x="18" y="16"/>
                    <a:pt x="18" y="18"/>
                    <a:pt x="19" y="20"/>
                  </a:cubicBezTo>
                  <a:cubicBezTo>
                    <a:pt x="20" y="28"/>
                    <a:pt x="20" y="28"/>
                    <a:pt x="20" y="28"/>
                  </a:cubicBezTo>
                  <a:cubicBezTo>
                    <a:pt x="21" y="32"/>
                    <a:pt x="24" y="35"/>
                    <a:pt x="27" y="37"/>
                  </a:cubicBezTo>
                  <a:cubicBezTo>
                    <a:pt x="27" y="45"/>
                    <a:pt x="27" y="45"/>
                    <a:pt x="27" y="45"/>
                  </a:cubicBezTo>
                  <a:cubicBezTo>
                    <a:pt x="27" y="45"/>
                    <a:pt x="27" y="45"/>
                    <a:pt x="26" y="45"/>
                  </a:cubicBezTo>
                  <a:cubicBezTo>
                    <a:pt x="7" y="53"/>
                    <a:pt x="7" y="53"/>
                    <a:pt x="7" y="53"/>
                  </a:cubicBezTo>
                  <a:cubicBezTo>
                    <a:pt x="3" y="55"/>
                    <a:pt x="0" y="59"/>
                    <a:pt x="0" y="63"/>
                  </a:cubicBezTo>
                  <a:cubicBezTo>
                    <a:pt x="0" y="66"/>
                    <a:pt x="0" y="66"/>
                    <a:pt x="0" y="66"/>
                  </a:cubicBezTo>
                  <a:cubicBezTo>
                    <a:pt x="0" y="74"/>
                    <a:pt x="0" y="74"/>
                    <a:pt x="0" y="74"/>
                  </a:cubicBezTo>
                  <a:cubicBezTo>
                    <a:pt x="0" y="77"/>
                    <a:pt x="0" y="77"/>
                    <a:pt x="0" y="77"/>
                  </a:cubicBezTo>
                  <a:cubicBezTo>
                    <a:pt x="68" y="77"/>
                    <a:pt x="68" y="77"/>
                    <a:pt x="68" y="77"/>
                  </a:cubicBezTo>
                  <a:cubicBezTo>
                    <a:pt x="68" y="74"/>
                    <a:pt x="68" y="74"/>
                    <a:pt x="68" y="74"/>
                  </a:cubicBezTo>
                  <a:cubicBezTo>
                    <a:pt x="68" y="66"/>
                    <a:pt x="68" y="66"/>
                    <a:pt x="68" y="66"/>
                  </a:cubicBezTo>
                  <a:cubicBezTo>
                    <a:pt x="68" y="63"/>
                    <a:pt x="68" y="63"/>
                    <a:pt x="68" y="63"/>
                  </a:cubicBezTo>
                  <a:cubicBezTo>
                    <a:pt x="68" y="59"/>
                    <a:pt x="65" y="55"/>
                    <a:pt x="61" y="53"/>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38" name="Google Shape;938;p22"/>
            <p:cNvSpPr/>
            <p:nvPr/>
          </p:nvSpPr>
          <p:spPr>
            <a:xfrm>
              <a:off x="6537156" y="2794611"/>
              <a:ext cx="210057" cy="43247"/>
            </a:xfrm>
            <a:custGeom>
              <a:avLst/>
              <a:gdLst/>
              <a:ahLst/>
              <a:cxnLst/>
              <a:rect l="l" t="t" r="r" b="b"/>
              <a:pathLst>
                <a:path w="204" h="42" extrusionOk="0">
                  <a:moveTo>
                    <a:pt x="168" y="42"/>
                  </a:moveTo>
                  <a:lnTo>
                    <a:pt x="36" y="42"/>
                  </a:lnTo>
                  <a:lnTo>
                    <a:pt x="0" y="0"/>
                  </a:lnTo>
                  <a:lnTo>
                    <a:pt x="204" y="0"/>
                  </a:lnTo>
                  <a:lnTo>
                    <a:pt x="168" y="42"/>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39" name="Google Shape;939;p22"/>
            <p:cNvSpPr/>
            <p:nvPr/>
          </p:nvSpPr>
          <p:spPr>
            <a:xfrm>
              <a:off x="6627769" y="2730770"/>
              <a:ext cx="30891" cy="14416"/>
            </a:xfrm>
            <a:custGeom>
              <a:avLst/>
              <a:gdLst/>
              <a:ahLst/>
              <a:cxnLst/>
              <a:rect l="l" t="t" r="r" b="b"/>
              <a:pathLst>
                <a:path w="30" h="14" extrusionOk="0">
                  <a:moveTo>
                    <a:pt x="30" y="0"/>
                  </a:moveTo>
                  <a:lnTo>
                    <a:pt x="14" y="14"/>
                  </a:lnTo>
                  <a:lnTo>
                    <a:pt x="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40" name="Google Shape;940;p22"/>
            <p:cNvCxnSpPr/>
            <p:nvPr/>
          </p:nvCxnSpPr>
          <p:spPr>
            <a:xfrm>
              <a:off x="6642185" y="2745186"/>
              <a:ext cx="0" cy="41100"/>
            </a:xfrm>
            <a:prstGeom prst="straightConnector1">
              <a:avLst/>
            </a:prstGeom>
            <a:noFill/>
            <a:ln w="19050" cap="rnd" cmpd="sng">
              <a:solidFill>
                <a:schemeClr val="dk1"/>
              </a:solidFill>
              <a:prstDash val="solid"/>
              <a:round/>
              <a:headEnd type="none" w="sm" len="sm"/>
              <a:tailEnd type="none" w="sm" len="sm"/>
            </a:ln>
          </p:spPr>
        </p:cxn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944"/>
        <p:cNvGrpSpPr/>
        <p:nvPr/>
      </p:nvGrpSpPr>
      <p:grpSpPr>
        <a:xfrm>
          <a:off x="0" y="0"/>
          <a:ext cx="0" cy="0"/>
          <a:chOff x="0" y="0"/>
          <a:chExt cx="0" cy="0"/>
        </a:xfrm>
      </p:grpSpPr>
      <p:grpSp>
        <p:nvGrpSpPr>
          <p:cNvPr id="945" name="Google Shape;945;p23"/>
          <p:cNvGrpSpPr/>
          <p:nvPr/>
        </p:nvGrpSpPr>
        <p:grpSpPr>
          <a:xfrm>
            <a:off x="903507" y="2037327"/>
            <a:ext cx="268584" cy="263517"/>
            <a:chOff x="924306" y="1292290"/>
            <a:chExt cx="272868" cy="267720"/>
          </a:xfrm>
        </p:grpSpPr>
        <p:sp>
          <p:nvSpPr>
            <p:cNvPr id="946" name="Google Shape;946;p23"/>
            <p:cNvSpPr/>
            <p:nvPr/>
          </p:nvSpPr>
          <p:spPr>
            <a:xfrm>
              <a:off x="924306" y="1292290"/>
              <a:ext cx="177107" cy="234770"/>
            </a:xfrm>
            <a:custGeom>
              <a:avLst/>
              <a:gdLst/>
              <a:ahLst/>
              <a:cxnLst/>
              <a:rect l="l" t="t" r="r" b="b"/>
              <a:pathLst>
                <a:path w="86" h="114" extrusionOk="0">
                  <a:moveTo>
                    <a:pt x="86" y="101"/>
                  </a:moveTo>
                  <a:cubicBezTo>
                    <a:pt x="65" y="114"/>
                    <a:pt x="38" y="111"/>
                    <a:pt x="20" y="94"/>
                  </a:cubicBezTo>
                  <a:cubicBezTo>
                    <a:pt x="0" y="73"/>
                    <a:pt x="0" y="40"/>
                    <a:pt x="20" y="19"/>
                  </a:cubicBezTo>
                  <a:cubicBezTo>
                    <a:pt x="35" y="4"/>
                    <a:pt x="56" y="0"/>
                    <a:pt x="75" y="6"/>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47" name="Google Shape;947;p23"/>
            <p:cNvSpPr/>
            <p:nvPr/>
          </p:nvSpPr>
          <p:spPr>
            <a:xfrm>
              <a:off x="1078760" y="1304647"/>
              <a:ext cx="84435" cy="160632"/>
            </a:xfrm>
            <a:custGeom>
              <a:avLst/>
              <a:gdLst/>
              <a:ahLst/>
              <a:cxnLst/>
              <a:rect l="l" t="t" r="r" b="b"/>
              <a:pathLst>
                <a:path w="41" h="78" extrusionOk="0">
                  <a:moveTo>
                    <a:pt x="0" y="0"/>
                  </a:moveTo>
                  <a:cubicBezTo>
                    <a:pt x="7" y="3"/>
                    <a:pt x="14" y="7"/>
                    <a:pt x="20" y="13"/>
                  </a:cubicBezTo>
                  <a:cubicBezTo>
                    <a:pt x="38" y="31"/>
                    <a:pt x="41" y="58"/>
                    <a:pt x="28" y="78"/>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48" name="Google Shape;948;p23"/>
            <p:cNvSpPr/>
            <p:nvPr/>
          </p:nvSpPr>
          <p:spPr>
            <a:xfrm>
              <a:off x="967553" y="1335537"/>
              <a:ext cx="150335" cy="148276"/>
            </a:xfrm>
            <a:custGeom>
              <a:avLst/>
              <a:gdLst/>
              <a:ahLst/>
              <a:cxnLst/>
              <a:rect l="l" t="t" r="r" b="b"/>
              <a:pathLst>
                <a:path w="73" h="72" extrusionOk="0">
                  <a:moveTo>
                    <a:pt x="47" y="4"/>
                  </a:moveTo>
                  <a:cubicBezTo>
                    <a:pt x="52" y="5"/>
                    <a:pt x="57" y="8"/>
                    <a:pt x="60" y="12"/>
                  </a:cubicBezTo>
                  <a:cubicBezTo>
                    <a:pt x="73" y="25"/>
                    <a:pt x="73" y="46"/>
                    <a:pt x="60" y="59"/>
                  </a:cubicBezTo>
                  <a:cubicBezTo>
                    <a:pt x="47" y="72"/>
                    <a:pt x="26" y="72"/>
                    <a:pt x="13" y="59"/>
                  </a:cubicBezTo>
                  <a:cubicBezTo>
                    <a:pt x="0" y="46"/>
                    <a:pt x="0" y="25"/>
                    <a:pt x="13" y="12"/>
                  </a:cubicBezTo>
                  <a:cubicBezTo>
                    <a:pt x="23" y="2"/>
                    <a:pt x="36" y="0"/>
                    <a:pt x="47" y="4"/>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49" name="Google Shape;949;p23"/>
            <p:cNvSpPr/>
            <p:nvPr/>
          </p:nvSpPr>
          <p:spPr>
            <a:xfrm>
              <a:off x="1103472" y="1467338"/>
              <a:ext cx="93702" cy="92672"/>
            </a:xfrm>
            <a:custGeom>
              <a:avLst/>
              <a:gdLst/>
              <a:ahLst/>
              <a:cxnLst/>
              <a:rect l="l" t="t" r="r" b="b"/>
              <a:pathLst>
                <a:path w="45" h="45" extrusionOk="0">
                  <a:moveTo>
                    <a:pt x="17" y="0"/>
                  </a:moveTo>
                  <a:cubicBezTo>
                    <a:pt x="40" y="24"/>
                    <a:pt x="40" y="24"/>
                    <a:pt x="40" y="24"/>
                  </a:cubicBezTo>
                  <a:cubicBezTo>
                    <a:pt x="45" y="28"/>
                    <a:pt x="45" y="36"/>
                    <a:pt x="40" y="41"/>
                  </a:cubicBezTo>
                  <a:cubicBezTo>
                    <a:pt x="40" y="41"/>
                    <a:pt x="40" y="41"/>
                    <a:pt x="40" y="41"/>
                  </a:cubicBezTo>
                  <a:cubicBezTo>
                    <a:pt x="36" y="45"/>
                    <a:pt x="28" y="45"/>
                    <a:pt x="23" y="41"/>
                  </a:cubicBezTo>
                  <a:cubicBezTo>
                    <a:pt x="0" y="17"/>
                    <a:pt x="0" y="17"/>
                    <a:pt x="0" y="17"/>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950" name="Google Shape;950;p23"/>
          <p:cNvGrpSpPr/>
          <p:nvPr/>
        </p:nvGrpSpPr>
        <p:grpSpPr>
          <a:xfrm>
            <a:off x="1680880" y="2037328"/>
            <a:ext cx="268584" cy="263518"/>
            <a:chOff x="1714080" y="1292290"/>
            <a:chExt cx="272868" cy="267721"/>
          </a:xfrm>
        </p:grpSpPr>
        <p:sp>
          <p:nvSpPr>
            <p:cNvPr id="951" name="Google Shape;951;p23"/>
            <p:cNvSpPr/>
            <p:nvPr/>
          </p:nvSpPr>
          <p:spPr>
            <a:xfrm>
              <a:off x="1714080" y="1292290"/>
              <a:ext cx="178137" cy="234770"/>
            </a:xfrm>
            <a:custGeom>
              <a:avLst/>
              <a:gdLst/>
              <a:ahLst/>
              <a:cxnLst/>
              <a:rect l="l" t="t" r="r" b="b"/>
              <a:pathLst>
                <a:path w="86" h="114" extrusionOk="0">
                  <a:moveTo>
                    <a:pt x="86" y="101"/>
                  </a:moveTo>
                  <a:cubicBezTo>
                    <a:pt x="65" y="114"/>
                    <a:pt x="38" y="111"/>
                    <a:pt x="20" y="94"/>
                  </a:cubicBezTo>
                  <a:cubicBezTo>
                    <a:pt x="0" y="73"/>
                    <a:pt x="0" y="40"/>
                    <a:pt x="20" y="19"/>
                  </a:cubicBezTo>
                  <a:cubicBezTo>
                    <a:pt x="35" y="4"/>
                    <a:pt x="56" y="0"/>
                    <a:pt x="75" y="6"/>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52" name="Google Shape;952;p23"/>
            <p:cNvSpPr/>
            <p:nvPr/>
          </p:nvSpPr>
          <p:spPr>
            <a:xfrm>
              <a:off x="1869563" y="1304647"/>
              <a:ext cx="84435" cy="160632"/>
            </a:xfrm>
            <a:custGeom>
              <a:avLst/>
              <a:gdLst/>
              <a:ahLst/>
              <a:cxnLst/>
              <a:rect l="l" t="t" r="r" b="b"/>
              <a:pathLst>
                <a:path w="41" h="78" extrusionOk="0">
                  <a:moveTo>
                    <a:pt x="0" y="0"/>
                  </a:moveTo>
                  <a:cubicBezTo>
                    <a:pt x="7" y="3"/>
                    <a:pt x="14" y="7"/>
                    <a:pt x="20" y="13"/>
                  </a:cubicBezTo>
                  <a:cubicBezTo>
                    <a:pt x="38" y="31"/>
                    <a:pt x="41" y="58"/>
                    <a:pt x="28" y="78"/>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53" name="Google Shape;953;p23"/>
            <p:cNvSpPr/>
            <p:nvPr/>
          </p:nvSpPr>
          <p:spPr>
            <a:xfrm>
              <a:off x="1757327" y="1335538"/>
              <a:ext cx="151365" cy="148276"/>
            </a:xfrm>
            <a:custGeom>
              <a:avLst/>
              <a:gdLst/>
              <a:ahLst/>
              <a:cxnLst/>
              <a:rect l="l" t="t" r="r" b="b"/>
              <a:pathLst>
                <a:path w="73" h="72" extrusionOk="0">
                  <a:moveTo>
                    <a:pt x="47" y="4"/>
                  </a:moveTo>
                  <a:cubicBezTo>
                    <a:pt x="52" y="5"/>
                    <a:pt x="57" y="8"/>
                    <a:pt x="60" y="12"/>
                  </a:cubicBezTo>
                  <a:cubicBezTo>
                    <a:pt x="73" y="25"/>
                    <a:pt x="73" y="46"/>
                    <a:pt x="60" y="59"/>
                  </a:cubicBezTo>
                  <a:cubicBezTo>
                    <a:pt x="47" y="72"/>
                    <a:pt x="26" y="72"/>
                    <a:pt x="13" y="59"/>
                  </a:cubicBezTo>
                  <a:cubicBezTo>
                    <a:pt x="0" y="46"/>
                    <a:pt x="0" y="25"/>
                    <a:pt x="13" y="12"/>
                  </a:cubicBezTo>
                  <a:cubicBezTo>
                    <a:pt x="22" y="2"/>
                    <a:pt x="36" y="0"/>
                    <a:pt x="47" y="4"/>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54" name="Google Shape;954;p23"/>
            <p:cNvSpPr/>
            <p:nvPr/>
          </p:nvSpPr>
          <p:spPr>
            <a:xfrm>
              <a:off x="1894276" y="1467339"/>
              <a:ext cx="92672" cy="92672"/>
            </a:xfrm>
            <a:custGeom>
              <a:avLst/>
              <a:gdLst/>
              <a:ahLst/>
              <a:cxnLst/>
              <a:rect l="l" t="t" r="r" b="b"/>
              <a:pathLst>
                <a:path w="45" h="45" extrusionOk="0">
                  <a:moveTo>
                    <a:pt x="17" y="0"/>
                  </a:moveTo>
                  <a:cubicBezTo>
                    <a:pt x="40" y="24"/>
                    <a:pt x="40" y="24"/>
                    <a:pt x="40" y="24"/>
                  </a:cubicBezTo>
                  <a:cubicBezTo>
                    <a:pt x="45" y="28"/>
                    <a:pt x="45" y="36"/>
                    <a:pt x="40" y="41"/>
                  </a:cubicBezTo>
                  <a:cubicBezTo>
                    <a:pt x="40" y="41"/>
                    <a:pt x="40" y="41"/>
                    <a:pt x="40" y="41"/>
                  </a:cubicBezTo>
                  <a:cubicBezTo>
                    <a:pt x="36" y="45"/>
                    <a:pt x="28" y="45"/>
                    <a:pt x="23" y="41"/>
                  </a:cubicBezTo>
                  <a:cubicBezTo>
                    <a:pt x="0" y="17"/>
                    <a:pt x="0" y="17"/>
                    <a:pt x="0" y="17"/>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55" name="Google Shape;955;p23"/>
            <p:cNvCxnSpPr/>
            <p:nvPr/>
          </p:nvCxnSpPr>
          <p:spPr>
            <a:xfrm>
              <a:off x="1807782" y="1407617"/>
              <a:ext cx="51600" cy="0"/>
            </a:xfrm>
            <a:prstGeom prst="straightConnector1">
              <a:avLst/>
            </a:prstGeom>
            <a:noFill/>
            <a:ln w="19050" cap="rnd" cmpd="sng">
              <a:solidFill>
                <a:schemeClr val="dk1"/>
              </a:solidFill>
              <a:prstDash val="solid"/>
              <a:round/>
              <a:headEnd type="none" w="sm" len="sm"/>
              <a:tailEnd type="none" w="sm" len="sm"/>
            </a:ln>
          </p:spPr>
        </p:cxnSp>
      </p:grpSp>
      <p:grpSp>
        <p:nvGrpSpPr>
          <p:cNvPr id="956" name="Google Shape;956;p23"/>
          <p:cNvGrpSpPr/>
          <p:nvPr/>
        </p:nvGrpSpPr>
        <p:grpSpPr>
          <a:xfrm>
            <a:off x="2459268" y="2037328"/>
            <a:ext cx="267570" cy="263517"/>
            <a:chOff x="2504884" y="1292291"/>
            <a:chExt cx="271838" cy="267720"/>
          </a:xfrm>
        </p:grpSpPr>
        <p:sp>
          <p:nvSpPr>
            <p:cNvPr id="957" name="Google Shape;957;p23"/>
            <p:cNvSpPr/>
            <p:nvPr/>
          </p:nvSpPr>
          <p:spPr>
            <a:xfrm>
              <a:off x="2504884" y="1292291"/>
              <a:ext cx="175048" cy="234770"/>
            </a:xfrm>
            <a:custGeom>
              <a:avLst/>
              <a:gdLst/>
              <a:ahLst/>
              <a:cxnLst/>
              <a:rect l="l" t="t" r="r" b="b"/>
              <a:pathLst>
                <a:path w="85" h="114" extrusionOk="0">
                  <a:moveTo>
                    <a:pt x="85" y="101"/>
                  </a:moveTo>
                  <a:cubicBezTo>
                    <a:pt x="65" y="114"/>
                    <a:pt x="38" y="111"/>
                    <a:pt x="20" y="94"/>
                  </a:cubicBezTo>
                  <a:cubicBezTo>
                    <a:pt x="0" y="73"/>
                    <a:pt x="0" y="40"/>
                    <a:pt x="20" y="19"/>
                  </a:cubicBezTo>
                  <a:cubicBezTo>
                    <a:pt x="35" y="4"/>
                    <a:pt x="56" y="0"/>
                    <a:pt x="75" y="6"/>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58" name="Google Shape;958;p23"/>
            <p:cNvSpPr/>
            <p:nvPr/>
          </p:nvSpPr>
          <p:spPr>
            <a:xfrm>
              <a:off x="2659337" y="1304647"/>
              <a:ext cx="84435" cy="160632"/>
            </a:xfrm>
            <a:custGeom>
              <a:avLst/>
              <a:gdLst/>
              <a:ahLst/>
              <a:cxnLst/>
              <a:rect l="l" t="t" r="r" b="b"/>
              <a:pathLst>
                <a:path w="41" h="78" extrusionOk="0">
                  <a:moveTo>
                    <a:pt x="0" y="0"/>
                  </a:moveTo>
                  <a:cubicBezTo>
                    <a:pt x="7" y="3"/>
                    <a:pt x="14" y="7"/>
                    <a:pt x="20" y="13"/>
                  </a:cubicBezTo>
                  <a:cubicBezTo>
                    <a:pt x="38" y="31"/>
                    <a:pt x="41" y="58"/>
                    <a:pt x="28" y="78"/>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59" name="Google Shape;959;p23"/>
            <p:cNvSpPr/>
            <p:nvPr/>
          </p:nvSpPr>
          <p:spPr>
            <a:xfrm>
              <a:off x="2548131" y="1335538"/>
              <a:ext cx="150335" cy="148276"/>
            </a:xfrm>
            <a:custGeom>
              <a:avLst/>
              <a:gdLst/>
              <a:ahLst/>
              <a:cxnLst/>
              <a:rect l="l" t="t" r="r" b="b"/>
              <a:pathLst>
                <a:path w="73" h="72" extrusionOk="0">
                  <a:moveTo>
                    <a:pt x="47" y="4"/>
                  </a:moveTo>
                  <a:cubicBezTo>
                    <a:pt x="52" y="5"/>
                    <a:pt x="57" y="8"/>
                    <a:pt x="60" y="12"/>
                  </a:cubicBezTo>
                  <a:cubicBezTo>
                    <a:pt x="73" y="25"/>
                    <a:pt x="73" y="46"/>
                    <a:pt x="60" y="59"/>
                  </a:cubicBezTo>
                  <a:cubicBezTo>
                    <a:pt x="47" y="72"/>
                    <a:pt x="26" y="72"/>
                    <a:pt x="13" y="59"/>
                  </a:cubicBezTo>
                  <a:cubicBezTo>
                    <a:pt x="0" y="46"/>
                    <a:pt x="0" y="25"/>
                    <a:pt x="13" y="12"/>
                  </a:cubicBezTo>
                  <a:cubicBezTo>
                    <a:pt x="22" y="2"/>
                    <a:pt x="36" y="0"/>
                    <a:pt x="47" y="4"/>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60" name="Google Shape;960;p23"/>
            <p:cNvSpPr/>
            <p:nvPr/>
          </p:nvSpPr>
          <p:spPr>
            <a:xfrm>
              <a:off x="2684050" y="1467339"/>
              <a:ext cx="92672" cy="92672"/>
            </a:xfrm>
            <a:custGeom>
              <a:avLst/>
              <a:gdLst/>
              <a:ahLst/>
              <a:cxnLst/>
              <a:rect l="l" t="t" r="r" b="b"/>
              <a:pathLst>
                <a:path w="45" h="45" extrusionOk="0">
                  <a:moveTo>
                    <a:pt x="17" y="0"/>
                  </a:moveTo>
                  <a:cubicBezTo>
                    <a:pt x="40" y="24"/>
                    <a:pt x="40" y="24"/>
                    <a:pt x="40" y="24"/>
                  </a:cubicBezTo>
                  <a:cubicBezTo>
                    <a:pt x="45" y="28"/>
                    <a:pt x="45" y="36"/>
                    <a:pt x="40" y="41"/>
                  </a:cubicBezTo>
                  <a:cubicBezTo>
                    <a:pt x="40" y="41"/>
                    <a:pt x="40" y="41"/>
                    <a:pt x="40" y="41"/>
                  </a:cubicBezTo>
                  <a:cubicBezTo>
                    <a:pt x="35" y="45"/>
                    <a:pt x="28" y="45"/>
                    <a:pt x="23" y="41"/>
                  </a:cubicBezTo>
                  <a:cubicBezTo>
                    <a:pt x="0" y="17"/>
                    <a:pt x="0" y="17"/>
                    <a:pt x="0" y="17"/>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61" name="Google Shape;961;p23"/>
            <p:cNvCxnSpPr/>
            <p:nvPr/>
          </p:nvCxnSpPr>
          <p:spPr>
            <a:xfrm>
              <a:off x="2593437" y="1407617"/>
              <a:ext cx="59700" cy="0"/>
            </a:xfrm>
            <a:prstGeom prst="straightConnector1">
              <a:avLst/>
            </a:prstGeom>
            <a:noFill/>
            <a:ln w="19050" cap="rnd" cmpd="sng">
              <a:solidFill>
                <a:schemeClr val="dk1"/>
              </a:solidFill>
              <a:prstDash val="solid"/>
              <a:round/>
              <a:headEnd type="none" w="sm" len="sm"/>
              <a:tailEnd type="none" w="sm" len="sm"/>
            </a:ln>
          </p:spPr>
        </p:cxnSp>
        <p:cxnSp>
          <p:nvCxnSpPr>
            <p:cNvPr id="962" name="Google Shape;962;p23"/>
            <p:cNvCxnSpPr/>
            <p:nvPr/>
          </p:nvCxnSpPr>
          <p:spPr>
            <a:xfrm>
              <a:off x="2624328" y="1378785"/>
              <a:ext cx="0" cy="59700"/>
            </a:xfrm>
            <a:prstGeom prst="straightConnector1">
              <a:avLst/>
            </a:prstGeom>
            <a:noFill/>
            <a:ln w="19050" cap="rnd" cmpd="sng">
              <a:solidFill>
                <a:schemeClr val="dk1"/>
              </a:solidFill>
              <a:prstDash val="solid"/>
              <a:round/>
              <a:headEnd type="none" w="sm" len="sm"/>
              <a:tailEnd type="none" w="sm" len="sm"/>
            </a:ln>
          </p:spPr>
        </p:cxnSp>
      </p:grpSp>
      <p:grpSp>
        <p:nvGrpSpPr>
          <p:cNvPr id="963" name="Google Shape;963;p23"/>
          <p:cNvGrpSpPr/>
          <p:nvPr/>
        </p:nvGrpSpPr>
        <p:grpSpPr>
          <a:xfrm>
            <a:off x="3224482" y="2039356"/>
            <a:ext cx="297976" cy="259462"/>
            <a:chOff x="3282301" y="1294350"/>
            <a:chExt cx="302729" cy="263601"/>
          </a:xfrm>
        </p:grpSpPr>
        <p:sp>
          <p:nvSpPr>
            <p:cNvPr id="964" name="Google Shape;964;p23"/>
            <p:cNvSpPr/>
            <p:nvPr/>
          </p:nvSpPr>
          <p:spPr>
            <a:xfrm>
              <a:off x="3282301" y="1294350"/>
              <a:ext cx="100910" cy="263601"/>
            </a:xfrm>
            <a:custGeom>
              <a:avLst/>
              <a:gdLst/>
              <a:ahLst/>
              <a:cxnLst/>
              <a:rect l="l" t="t" r="r" b="b"/>
              <a:pathLst>
                <a:path w="49" h="128" extrusionOk="0">
                  <a:moveTo>
                    <a:pt x="49" y="120"/>
                  </a:moveTo>
                  <a:cubicBezTo>
                    <a:pt x="49" y="124"/>
                    <a:pt x="45" y="128"/>
                    <a:pt x="41" y="128"/>
                  </a:cubicBezTo>
                  <a:cubicBezTo>
                    <a:pt x="9" y="128"/>
                    <a:pt x="9" y="128"/>
                    <a:pt x="9" y="128"/>
                  </a:cubicBezTo>
                  <a:cubicBezTo>
                    <a:pt x="4" y="128"/>
                    <a:pt x="0" y="124"/>
                    <a:pt x="0" y="120"/>
                  </a:cubicBezTo>
                  <a:cubicBezTo>
                    <a:pt x="0" y="9"/>
                    <a:pt x="0" y="9"/>
                    <a:pt x="0" y="9"/>
                  </a:cubicBezTo>
                  <a:cubicBezTo>
                    <a:pt x="0" y="4"/>
                    <a:pt x="4" y="0"/>
                    <a:pt x="9" y="0"/>
                  </a:cubicBezTo>
                  <a:cubicBezTo>
                    <a:pt x="41" y="0"/>
                    <a:pt x="41" y="0"/>
                    <a:pt x="41" y="0"/>
                  </a:cubicBezTo>
                  <a:cubicBezTo>
                    <a:pt x="45" y="0"/>
                    <a:pt x="49" y="4"/>
                    <a:pt x="49" y="9"/>
                  </a:cubicBezTo>
                  <a:lnTo>
                    <a:pt x="49" y="12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65" name="Google Shape;965;p23"/>
            <p:cNvSpPr/>
            <p:nvPr/>
          </p:nvSpPr>
          <p:spPr>
            <a:xfrm>
              <a:off x="3311132" y="1479695"/>
              <a:ext cx="43200" cy="43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66" name="Google Shape;966;p23"/>
            <p:cNvCxnSpPr/>
            <p:nvPr/>
          </p:nvCxnSpPr>
          <p:spPr>
            <a:xfrm>
              <a:off x="3288479" y="1440567"/>
              <a:ext cx="90600" cy="0"/>
            </a:xfrm>
            <a:prstGeom prst="straightConnector1">
              <a:avLst/>
            </a:prstGeom>
            <a:noFill/>
            <a:ln w="19050" cap="rnd" cmpd="sng">
              <a:solidFill>
                <a:schemeClr val="dk1"/>
              </a:solidFill>
              <a:prstDash val="solid"/>
              <a:round/>
              <a:headEnd type="none" w="sm" len="sm"/>
              <a:tailEnd type="none" w="sm" len="sm"/>
            </a:ln>
          </p:spPr>
        </p:cxnSp>
        <p:cxnSp>
          <p:nvCxnSpPr>
            <p:cNvPr id="967" name="Google Shape;967;p23"/>
            <p:cNvCxnSpPr/>
            <p:nvPr/>
          </p:nvCxnSpPr>
          <p:spPr>
            <a:xfrm>
              <a:off x="3311132" y="1333479"/>
              <a:ext cx="43200" cy="0"/>
            </a:xfrm>
            <a:prstGeom prst="straightConnector1">
              <a:avLst/>
            </a:prstGeom>
            <a:noFill/>
            <a:ln w="19050" cap="rnd" cmpd="sng">
              <a:solidFill>
                <a:schemeClr val="dk1"/>
              </a:solidFill>
              <a:prstDash val="solid"/>
              <a:round/>
              <a:headEnd type="none" w="sm" len="sm"/>
              <a:tailEnd type="none" w="sm" len="sm"/>
            </a:ln>
          </p:spPr>
        </p:cxnSp>
        <p:cxnSp>
          <p:nvCxnSpPr>
            <p:cNvPr id="968" name="Google Shape;968;p23"/>
            <p:cNvCxnSpPr/>
            <p:nvPr/>
          </p:nvCxnSpPr>
          <p:spPr>
            <a:xfrm>
              <a:off x="3311132" y="1364369"/>
              <a:ext cx="43200" cy="0"/>
            </a:xfrm>
            <a:prstGeom prst="straightConnector1">
              <a:avLst/>
            </a:prstGeom>
            <a:noFill/>
            <a:ln w="19050" cap="rnd" cmpd="sng">
              <a:solidFill>
                <a:schemeClr val="dk1"/>
              </a:solidFill>
              <a:prstDash val="solid"/>
              <a:round/>
              <a:headEnd type="none" w="sm" len="sm"/>
              <a:tailEnd type="none" w="sm" len="sm"/>
            </a:ln>
          </p:spPr>
        </p:cxnSp>
        <p:cxnSp>
          <p:nvCxnSpPr>
            <p:cNvPr id="969" name="Google Shape;969;p23"/>
            <p:cNvCxnSpPr/>
            <p:nvPr/>
          </p:nvCxnSpPr>
          <p:spPr>
            <a:xfrm>
              <a:off x="3311132" y="1395260"/>
              <a:ext cx="43200" cy="0"/>
            </a:xfrm>
            <a:prstGeom prst="straightConnector1">
              <a:avLst/>
            </a:prstGeom>
            <a:noFill/>
            <a:ln w="19050" cap="rnd" cmpd="sng">
              <a:solidFill>
                <a:schemeClr val="dk1"/>
              </a:solidFill>
              <a:prstDash val="solid"/>
              <a:round/>
              <a:headEnd type="none" w="sm" len="sm"/>
              <a:tailEnd type="none" w="sm" len="sm"/>
            </a:ln>
          </p:spPr>
        </p:cxnSp>
        <p:sp>
          <p:nvSpPr>
            <p:cNvPr id="970" name="Google Shape;970;p23"/>
            <p:cNvSpPr/>
            <p:nvPr/>
          </p:nvSpPr>
          <p:spPr>
            <a:xfrm>
              <a:off x="3383211" y="1294350"/>
              <a:ext cx="100910" cy="263601"/>
            </a:xfrm>
            <a:custGeom>
              <a:avLst/>
              <a:gdLst/>
              <a:ahLst/>
              <a:cxnLst/>
              <a:rect l="l" t="t" r="r" b="b"/>
              <a:pathLst>
                <a:path w="49" h="128" extrusionOk="0">
                  <a:moveTo>
                    <a:pt x="49" y="120"/>
                  </a:moveTo>
                  <a:cubicBezTo>
                    <a:pt x="49" y="124"/>
                    <a:pt x="45" y="128"/>
                    <a:pt x="40" y="128"/>
                  </a:cubicBezTo>
                  <a:cubicBezTo>
                    <a:pt x="9" y="128"/>
                    <a:pt x="9" y="128"/>
                    <a:pt x="9" y="128"/>
                  </a:cubicBezTo>
                  <a:cubicBezTo>
                    <a:pt x="4" y="128"/>
                    <a:pt x="0" y="124"/>
                    <a:pt x="0" y="120"/>
                  </a:cubicBezTo>
                  <a:cubicBezTo>
                    <a:pt x="0" y="9"/>
                    <a:pt x="0" y="9"/>
                    <a:pt x="0" y="9"/>
                  </a:cubicBezTo>
                  <a:cubicBezTo>
                    <a:pt x="0" y="4"/>
                    <a:pt x="4" y="0"/>
                    <a:pt x="9" y="0"/>
                  </a:cubicBezTo>
                  <a:cubicBezTo>
                    <a:pt x="40" y="0"/>
                    <a:pt x="40" y="0"/>
                    <a:pt x="40" y="0"/>
                  </a:cubicBezTo>
                  <a:cubicBezTo>
                    <a:pt x="45" y="0"/>
                    <a:pt x="49" y="4"/>
                    <a:pt x="49" y="9"/>
                  </a:cubicBezTo>
                  <a:lnTo>
                    <a:pt x="49" y="12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71" name="Google Shape;971;p23"/>
            <p:cNvSpPr/>
            <p:nvPr/>
          </p:nvSpPr>
          <p:spPr>
            <a:xfrm>
              <a:off x="3412042" y="1479695"/>
              <a:ext cx="43200" cy="43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72" name="Google Shape;972;p23"/>
            <p:cNvCxnSpPr/>
            <p:nvPr/>
          </p:nvCxnSpPr>
          <p:spPr>
            <a:xfrm>
              <a:off x="3389389" y="1440567"/>
              <a:ext cx="90600" cy="0"/>
            </a:xfrm>
            <a:prstGeom prst="straightConnector1">
              <a:avLst/>
            </a:prstGeom>
            <a:noFill/>
            <a:ln w="19050" cap="rnd" cmpd="sng">
              <a:solidFill>
                <a:schemeClr val="dk1"/>
              </a:solidFill>
              <a:prstDash val="solid"/>
              <a:round/>
              <a:headEnd type="none" w="sm" len="sm"/>
              <a:tailEnd type="none" w="sm" len="sm"/>
            </a:ln>
          </p:spPr>
        </p:cxnSp>
        <p:cxnSp>
          <p:nvCxnSpPr>
            <p:cNvPr id="973" name="Google Shape;973;p23"/>
            <p:cNvCxnSpPr/>
            <p:nvPr/>
          </p:nvCxnSpPr>
          <p:spPr>
            <a:xfrm>
              <a:off x="3412042" y="1333479"/>
              <a:ext cx="43200" cy="0"/>
            </a:xfrm>
            <a:prstGeom prst="straightConnector1">
              <a:avLst/>
            </a:prstGeom>
            <a:noFill/>
            <a:ln w="19050" cap="rnd" cmpd="sng">
              <a:solidFill>
                <a:schemeClr val="dk1"/>
              </a:solidFill>
              <a:prstDash val="solid"/>
              <a:round/>
              <a:headEnd type="none" w="sm" len="sm"/>
              <a:tailEnd type="none" w="sm" len="sm"/>
            </a:ln>
          </p:spPr>
        </p:cxnSp>
        <p:cxnSp>
          <p:nvCxnSpPr>
            <p:cNvPr id="974" name="Google Shape;974;p23"/>
            <p:cNvCxnSpPr/>
            <p:nvPr/>
          </p:nvCxnSpPr>
          <p:spPr>
            <a:xfrm>
              <a:off x="3412042" y="1364369"/>
              <a:ext cx="43200" cy="0"/>
            </a:xfrm>
            <a:prstGeom prst="straightConnector1">
              <a:avLst/>
            </a:prstGeom>
            <a:noFill/>
            <a:ln w="19050" cap="rnd" cmpd="sng">
              <a:solidFill>
                <a:schemeClr val="dk1"/>
              </a:solidFill>
              <a:prstDash val="solid"/>
              <a:round/>
              <a:headEnd type="none" w="sm" len="sm"/>
              <a:tailEnd type="none" w="sm" len="sm"/>
            </a:ln>
          </p:spPr>
        </p:cxnSp>
        <p:cxnSp>
          <p:nvCxnSpPr>
            <p:cNvPr id="975" name="Google Shape;975;p23"/>
            <p:cNvCxnSpPr/>
            <p:nvPr/>
          </p:nvCxnSpPr>
          <p:spPr>
            <a:xfrm>
              <a:off x="3412042" y="1395260"/>
              <a:ext cx="43200" cy="0"/>
            </a:xfrm>
            <a:prstGeom prst="straightConnector1">
              <a:avLst/>
            </a:prstGeom>
            <a:noFill/>
            <a:ln w="19050" cap="rnd" cmpd="sng">
              <a:solidFill>
                <a:schemeClr val="dk1"/>
              </a:solidFill>
              <a:prstDash val="solid"/>
              <a:round/>
              <a:headEnd type="none" w="sm" len="sm"/>
              <a:tailEnd type="none" w="sm" len="sm"/>
            </a:ln>
          </p:spPr>
        </p:cxnSp>
        <p:sp>
          <p:nvSpPr>
            <p:cNvPr id="976" name="Google Shape;976;p23"/>
            <p:cNvSpPr/>
            <p:nvPr/>
          </p:nvSpPr>
          <p:spPr>
            <a:xfrm>
              <a:off x="3484120" y="1294350"/>
              <a:ext cx="100910" cy="263601"/>
            </a:xfrm>
            <a:custGeom>
              <a:avLst/>
              <a:gdLst/>
              <a:ahLst/>
              <a:cxnLst/>
              <a:rect l="l" t="t" r="r" b="b"/>
              <a:pathLst>
                <a:path w="49" h="128" extrusionOk="0">
                  <a:moveTo>
                    <a:pt x="49" y="120"/>
                  </a:moveTo>
                  <a:cubicBezTo>
                    <a:pt x="49" y="124"/>
                    <a:pt x="45" y="128"/>
                    <a:pt x="40" y="128"/>
                  </a:cubicBezTo>
                  <a:cubicBezTo>
                    <a:pt x="9" y="128"/>
                    <a:pt x="9" y="128"/>
                    <a:pt x="9" y="128"/>
                  </a:cubicBezTo>
                  <a:cubicBezTo>
                    <a:pt x="4" y="128"/>
                    <a:pt x="0" y="124"/>
                    <a:pt x="0" y="120"/>
                  </a:cubicBezTo>
                  <a:cubicBezTo>
                    <a:pt x="0" y="9"/>
                    <a:pt x="0" y="9"/>
                    <a:pt x="0" y="9"/>
                  </a:cubicBezTo>
                  <a:cubicBezTo>
                    <a:pt x="0" y="4"/>
                    <a:pt x="4" y="0"/>
                    <a:pt x="9" y="0"/>
                  </a:cubicBezTo>
                  <a:cubicBezTo>
                    <a:pt x="40" y="0"/>
                    <a:pt x="40" y="0"/>
                    <a:pt x="40" y="0"/>
                  </a:cubicBezTo>
                  <a:cubicBezTo>
                    <a:pt x="45" y="0"/>
                    <a:pt x="49" y="4"/>
                    <a:pt x="49" y="9"/>
                  </a:cubicBezTo>
                  <a:lnTo>
                    <a:pt x="49" y="12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77" name="Google Shape;977;p23"/>
            <p:cNvSpPr/>
            <p:nvPr/>
          </p:nvSpPr>
          <p:spPr>
            <a:xfrm>
              <a:off x="3512952" y="1479695"/>
              <a:ext cx="43200" cy="43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78" name="Google Shape;978;p23"/>
            <p:cNvCxnSpPr/>
            <p:nvPr/>
          </p:nvCxnSpPr>
          <p:spPr>
            <a:xfrm>
              <a:off x="3490299" y="1440567"/>
              <a:ext cx="90600" cy="0"/>
            </a:xfrm>
            <a:prstGeom prst="straightConnector1">
              <a:avLst/>
            </a:prstGeom>
            <a:noFill/>
            <a:ln w="19050" cap="rnd" cmpd="sng">
              <a:solidFill>
                <a:schemeClr val="dk1"/>
              </a:solidFill>
              <a:prstDash val="solid"/>
              <a:round/>
              <a:headEnd type="none" w="sm" len="sm"/>
              <a:tailEnd type="none" w="sm" len="sm"/>
            </a:ln>
          </p:spPr>
        </p:cxnSp>
        <p:cxnSp>
          <p:nvCxnSpPr>
            <p:cNvPr id="979" name="Google Shape;979;p23"/>
            <p:cNvCxnSpPr/>
            <p:nvPr/>
          </p:nvCxnSpPr>
          <p:spPr>
            <a:xfrm>
              <a:off x="3512952" y="1333479"/>
              <a:ext cx="43200" cy="0"/>
            </a:xfrm>
            <a:prstGeom prst="straightConnector1">
              <a:avLst/>
            </a:prstGeom>
            <a:noFill/>
            <a:ln w="19050" cap="rnd" cmpd="sng">
              <a:solidFill>
                <a:schemeClr val="dk1"/>
              </a:solidFill>
              <a:prstDash val="solid"/>
              <a:round/>
              <a:headEnd type="none" w="sm" len="sm"/>
              <a:tailEnd type="none" w="sm" len="sm"/>
            </a:ln>
          </p:spPr>
        </p:cxnSp>
        <p:cxnSp>
          <p:nvCxnSpPr>
            <p:cNvPr id="980" name="Google Shape;980;p23"/>
            <p:cNvCxnSpPr/>
            <p:nvPr/>
          </p:nvCxnSpPr>
          <p:spPr>
            <a:xfrm>
              <a:off x="3512952" y="1364369"/>
              <a:ext cx="43200" cy="0"/>
            </a:xfrm>
            <a:prstGeom prst="straightConnector1">
              <a:avLst/>
            </a:prstGeom>
            <a:noFill/>
            <a:ln w="19050" cap="rnd" cmpd="sng">
              <a:solidFill>
                <a:schemeClr val="dk1"/>
              </a:solidFill>
              <a:prstDash val="solid"/>
              <a:round/>
              <a:headEnd type="none" w="sm" len="sm"/>
              <a:tailEnd type="none" w="sm" len="sm"/>
            </a:ln>
          </p:spPr>
        </p:cxnSp>
        <p:cxnSp>
          <p:nvCxnSpPr>
            <p:cNvPr id="981" name="Google Shape;981;p23"/>
            <p:cNvCxnSpPr/>
            <p:nvPr/>
          </p:nvCxnSpPr>
          <p:spPr>
            <a:xfrm>
              <a:off x="3512952" y="1395260"/>
              <a:ext cx="43200" cy="0"/>
            </a:xfrm>
            <a:prstGeom prst="straightConnector1">
              <a:avLst/>
            </a:prstGeom>
            <a:noFill/>
            <a:ln w="19050" cap="rnd" cmpd="sng">
              <a:solidFill>
                <a:schemeClr val="dk1"/>
              </a:solidFill>
              <a:prstDash val="solid"/>
              <a:round/>
              <a:headEnd type="none" w="sm" len="sm"/>
              <a:tailEnd type="none" w="sm" len="sm"/>
            </a:ln>
          </p:spPr>
        </p:cxnSp>
      </p:grpSp>
      <p:grpSp>
        <p:nvGrpSpPr>
          <p:cNvPr id="982" name="Google Shape;982;p23"/>
          <p:cNvGrpSpPr/>
          <p:nvPr/>
        </p:nvGrpSpPr>
        <p:grpSpPr>
          <a:xfrm>
            <a:off x="4016044" y="2029219"/>
            <a:ext cx="272639" cy="271625"/>
            <a:chOff x="4086491" y="1284053"/>
            <a:chExt cx="276988" cy="275958"/>
          </a:xfrm>
        </p:grpSpPr>
        <p:sp>
          <p:nvSpPr>
            <p:cNvPr id="983" name="Google Shape;983;p23"/>
            <p:cNvSpPr/>
            <p:nvPr/>
          </p:nvSpPr>
          <p:spPr>
            <a:xfrm>
              <a:off x="4086491" y="1294350"/>
              <a:ext cx="100910" cy="263601"/>
            </a:xfrm>
            <a:custGeom>
              <a:avLst/>
              <a:gdLst/>
              <a:ahLst/>
              <a:cxnLst/>
              <a:rect l="l" t="t" r="r" b="b"/>
              <a:pathLst>
                <a:path w="49" h="128" extrusionOk="0">
                  <a:moveTo>
                    <a:pt x="49" y="120"/>
                  </a:moveTo>
                  <a:cubicBezTo>
                    <a:pt x="49" y="124"/>
                    <a:pt x="46" y="128"/>
                    <a:pt x="41" y="128"/>
                  </a:cubicBezTo>
                  <a:cubicBezTo>
                    <a:pt x="9" y="128"/>
                    <a:pt x="9" y="128"/>
                    <a:pt x="9" y="128"/>
                  </a:cubicBezTo>
                  <a:cubicBezTo>
                    <a:pt x="4" y="128"/>
                    <a:pt x="0" y="124"/>
                    <a:pt x="0" y="120"/>
                  </a:cubicBezTo>
                  <a:cubicBezTo>
                    <a:pt x="0" y="9"/>
                    <a:pt x="0" y="9"/>
                    <a:pt x="0" y="9"/>
                  </a:cubicBezTo>
                  <a:cubicBezTo>
                    <a:pt x="0" y="4"/>
                    <a:pt x="4" y="0"/>
                    <a:pt x="9" y="0"/>
                  </a:cubicBezTo>
                  <a:cubicBezTo>
                    <a:pt x="41" y="0"/>
                    <a:pt x="41" y="0"/>
                    <a:pt x="41" y="0"/>
                  </a:cubicBezTo>
                  <a:cubicBezTo>
                    <a:pt x="46" y="0"/>
                    <a:pt x="49" y="4"/>
                    <a:pt x="49" y="9"/>
                  </a:cubicBezTo>
                  <a:lnTo>
                    <a:pt x="49" y="12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84" name="Google Shape;984;p23"/>
            <p:cNvSpPr/>
            <p:nvPr/>
          </p:nvSpPr>
          <p:spPr>
            <a:xfrm>
              <a:off x="4115322" y="1479695"/>
              <a:ext cx="45300" cy="43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85" name="Google Shape;985;p23"/>
            <p:cNvCxnSpPr/>
            <p:nvPr/>
          </p:nvCxnSpPr>
          <p:spPr>
            <a:xfrm>
              <a:off x="4092669" y="1440567"/>
              <a:ext cx="92700" cy="0"/>
            </a:xfrm>
            <a:prstGeom prst="straightConnector1">
              <a:avLst/>
            </a:prstGeom>
            <a:noFill/>
            <a:ln w="19050" cap="rnd" cmpd="sng">
              <a:solidFill>
                <a:schemeClr val="dk1"/>
              </a:solidFill>
              <a:prstDash val="solid"/>
              <a:round/>
              <a:headEnd type="none" w="sm" len="sm"/>
              <a:tailEnd type="none" w="sm" len="sm"/>
            </a:ln>
          </p:spPr>
        </p:cxnSp>
        <p:cxnSp>
          <p:nvCxnSpPr>
            <p:cNvPr id="986" name="Google Shape;986;p23"/>
            <p:cNvCxnSpPr/>
            <p:nvPr/>
          </p:nvCxnSpPr>
          <p:spPr>
            <a:xfrm>
              <a:off x="4115322" y="1333479"/>
              <a:ext cx="45300" cy="0"/>
            </a:xfrm>
            <a:prstGeom prst="straightConnector1">
              <a:avLst/>
            </a:prstGeom>
            <a:noFill/>
            <a:ln w="19050" cap="rnd" cmpd="sng">
              <a:solidFill>
                <a:schemeClr val="dk1"/>
              </a:solidFill>
              <a:prstDash val="solid"/>
              <a:round/>
              <a:headEnd type="none" w="sm" len="sm"/>
              <a:tailEnd type="none" w="sm" len="sm"/>
            </a:ln>
          </p:spPr>
        </p:cxnSp>
        <p:cxnSp>
          <p:nvCxnSpPr>
            <p:cNvPr id="987" name="Google Shape;987;p23"/>
            <p:cNvCxnSpPr/>
            <p:nvPr/>
          </p:nvCxnSpPr>
          <p:spPr>
            <a:xfrm>
              <a:off x="4115322" y="1364369"/>
              <a:ext cx="45300" cy="0"/>
            </a:xfrm>
            <a:prstGeom prst="straightConnector1">
              <a:avLst/>
            </a:prstGeom>
            <a:noFill/>
            <a:ln w="19050" cap="rnd" cmpd="sng">
              <a:solidFill>
                <a:schemeClr val="dk1"/>
              </a:solidFill>
              <a:prstDash val="solid"/>
              <a:round/>
              <a:headEnd type="none" w="sm" len="sm"/>
              <a:tailEnd type="none" w="sm" len="sm"/>
            </a:ln>
          </p:spPr>
        </p:cxnSp>
        <p:cxnSp>
          <p:nvCxnSpPr>
            <p:cNvPr id="988" name="Google Shape;988;p23"/>
            <p:cNvCxnSpPr/>
            <p:nvPr/>
          </p:nvCxnSpPr>
          <p:spPr>
            <a:xfrm>
              <a:off x="4115322" y="1395260"/>
              <a:ext cx="45300" cy="0"/>
            </a:xfrm>
            <a:prstGeom prst="straightConnector1">
              <a:avLst/>
            </a:prstGeom>
            <a:noFill/>
            <a:ln w="19050" cap="rnd" cmpd="sng">
              <a:solidFill>
                <a:schemeClr val="dk1"/>
              </a:solidFill>
              <a:prstDash val="solid"/>
              <a:round/>
              <a:headEnd type="none" w="sm" len="sm"/>
              <a:tailEnd type="none" w="sm" len="sm"/>
            </a:ln>
          </p:spPr>
        </p:cxnSp>
        <p:sp>
          <p:nvSpPr>
            <p:cNvPr id="989" name="Google Shape;989;p23"/>
            <p:cNvSpPr/>
            <p:nvPr/>
          </p:nvSpPr>
          <p:spPr>
            <a:xfrm>
              <a:off x="4193579" y="1284053"/>
              <a:ext cx="169900" cy="275958"/>
            </a:xfrm>
            <a:custGeom>
              <a:avLst/>
              <a:gdLst/>
              <a:ahLst/>
              <a:cxnLst/>
              <a:rect l="l" t="t" r="r" b="b"/>
              <a:pathLst>
                <a:path w="82" h="134" extrusionOk="0">
                  <a:moveTo>
                    <a:pt x="80" y="113"/>
                  </a:moveTo>
                  <a:cubicBezTo>
                    <a:pt x="82" y="117"/>
                    <a:pt x="79" y="122"/>
                    <a:pt x="74" y="124"/>
                  </a:cubicBezTo>
                  <a:cubicBezTo>
                    <a:pt x="44" y="133"/>
                    <a:pt x="44" y="133"/>
                    <a:pt x="44" y="133"/>
                  </a:cubicBezTo>
                  <a:cubicBezTo>
                    <a:pt x="40" y="134"/>
                    <a:pt x="35" y="132"/>
                    <a:pt x="33" y="127"/>
                  </a:cubicBezTo>
                  <a:cubicBezTo>
                    <a:pt x="1" y="21"/>
                    <a:pt x="1" y="21"/>
                    <a:pt x="1" y="21"/>
                  </a:cubicBezTo>
                  <a:cubicBezTo>
                    <a:pt x="0" y="16"/>
                    <a:pt x="2" y="12"/>
                    <a:pt x="7" y="10"/>
                  </a:cubicBezTo>
                  <a:cubicBezTo>
                    <a:pt x="37" y="1"/>
                    <a:pt x="37" y="1"/>
                    <a:pt x="37" y="1"/>
                  </a:cubicBezTo>
                  <a:cubicBezTo>
                    <a:pt x="42" y="0"/>
                    <a:pt x="46" y="2"/>
                    <a:pt x="48" y="7"/>
                  </a:cubicBezTo>
                  <a:lnTo>
                    <a:pt x="80" y="113"/>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990" name="Google Shape;990;p23"/>
            <p:cNvSpPr/>
            <p:nvPr/>
          </p:nvSpPr>
          <p:spPr>
            <a:xfrm>
              <a:off x="4273895" y="1469398"/>
              <a:ext cx="49425" cy="47366"/>
            </a:xfrm>
            <a:custGeom>
              <a:avLst/>
              <a:gdLst/>
              <a:ahLst/>
              <a:cxnLst/>
              <a:rect l="l" t="t" r="r" b="b"/>
              <a:pathLst>
                <a:path w="24" h="23" extrusionOk="0">
                  <a:moveTo>
                    <a:pt x="22" y="8"/>
                  </a:moveTo>
                  <a:cubicBezTo>
                    <a:pt x="24" y="14"/>
                    <a:pt x="21" y="20"/>
                    <a:pt x="15" y="22"/>
                  </a:cubicBezTo>
                  <a:cubicBezTo>
                    <a:pt x="10" y="23"/>
                    <a:pt x="4" y="20"/>
                    <a:pt x="2" y="15"/>
                  </a:cubicBezTo>
                  <a:cubicBezTo>
                    <a:pt x="0" y="9"/>
                    <a:pt x="3" y="3"/>
                    <a:pt x="9" y="1"/>
                  </a:cubicBezTo>
                  <a:cubicBezTo>
                    <a:pt x="15" y="0"/>
                    <a:pt x="21" y="3"/>
                    <a:pt x="22" y="8"/>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91" name="Google Shape;991;p23"/>
            <p:cNvCxnSpPr/>
            <p:nvPr/>
          </p:nvCxnSpPr>
          <p:spPr>
            <a:xfrm rot="10800000" flipH="1">
              <a:off x="4238885" y="1422104"/>
              <a:ext cx="86400" cy="26700"/>
            </a:xfrm>
            <a:prstGeom prst="straightConnector1">
              <a:avLst/>
            </a:prstGeom>
            <a:noFill/>
            <a:ln w="19050" cap="rnd" cmpd="sng">
              <a:solidFill>
                <a:schemeClr val="dk1"/>
              </a:solidFill>
              <a:prstDash val="solid"/>
              <a:round/>
              <a:headEnd type="none" w="sm" len="sm"/>
              <a:tailEnd type="none" w="sm" len="sm"/>
            </a:ln>
          </p:spPr>
        </p:cxnSp>
        <p:cxnSp>
          <p:nvCxnSpPr>
            <p:cNvPr id="992" name="Google Shape;992;p23"/>
            <p:cNvCxnSpPr/>
            <p:nvPr/>
          </p:nvCxnSpPr>
          <p:spPr>
            <a:xfrm rot="10800000" flipH="1">
              <a:off x="4228588" y="1325257"/>
              <a:ext cx="41100" cy="14400"/>
            </a:xfrm>
            <a:prstGeom prst="straightConnector1">
              <a:avLst/>
            </a:prstGeom>
            <a:noFill/>
            <a:ln w="19050" cap="rnd" cmpd="sng">
              <a:solidFill>
                <a:schemeClr val="dk1"/>
              </a:solidFill>
              <a:prstDash val="solid"/>
              <a:round/>
              <a:headEnd type="none" w="sm" len="sm"/>
              <a:tailEnd type="none" w="sm" len="sm"/>
            </a:ln>
          </p:spPr>
        </p:cxnSp>
        <p:cxnSp>
          <p:nvCxnSpPr>
            <p:cNvPr id="993" name="Google Shape;993;p23"/>
            <p:cNvCxnSpPr/>
            <p:nvPr/>
          </p:nvCxnSpPr>
          <p:spPr>
            <a:xfrm rot="10800000" flipH="1">
              <a:off x="4238885" y="1356188"/>
              <a:ext cx="41100" cy="12300"/>
            </a:xfrm>
            <a:prstGeom prst="straightConnector1">
              <a:avLst/>
            </a:prstGeom>
            <a:noFill/>
            <a:ln w="19050" cap="rnd" cmpd="sng">
              <a:solidFill>
                <a:schemeClr val="dk1"/>
              </a:solidFill>
              <a:prstDash val="solid"/>
              <a:round/>
              <a:headEnd type="none" w="sm" len="sm"/>
              <a:tailEnd type="none" w="sm" len="sm"/>
            </a:ln>
          </p:spPr>
        </p:cxnSp>
        <p:cxnSp>
          <p:nvCxnSpPr>
            <p:cNvPr id="994" name="Google Shape;994;p23"/>
            <p:cNvCxnSpPr/>
            <p:nvPr/>
          </p:nvCxnSpPr>
          <p:spPr>
            <a:xfrm rot="10800000" flipH="1">
              <a:off x="4247123" y="1385019"/>
              <a:ext cx="41100" cy="12300"/>
            </a:xfrm>
            <a:prstGeom prst="straightConnector1">
              <a:avLst/>
            </a:prstGeom>
            <a:noFill/>
            <a:ln w="19050" cap="rnd" cmpd="sng">
              <a:solidFill>
                <a:schemeClr val="dk1"/>
              </a:solidFill>
              <a:prstDash val="solid"/>
              <a:round/>
              <a:headEnd type="none" w="sm" len="sm"/>
              <a:tailEnd type="none" w="sm" len="sm"/>
            </a:ln>
          </p:spPr>
        </p:cxnSp>
      </p:grpSp>
      <p:grpSp>
        <p:nvGrpSpPr>
          <p:cNvPr id="995" name="Google Shape;995;p23"/>
          <p:cNvGrpSpPr/>
          <p:nvPr/>
        </p:nvGrpSpPr>
        <p:grpSpPr>
          <a:xfrm>
            <a:off x="4736662" y="2035301"/>
            <a:ext cx="384172" cy="263517"/>
            <a:chOff x="4818601" y="1290232"/>
            <a:chExt cx="390300" cy="267720"/>
          </a:xfrm>
        </p:grpSpPr>
        <p:sp>
          <p:nvSpPr>
            <p:cNvPr id="996" name="Google Shape;996;p23"/>
            <p:cNvSpPr/>
            <p:nvPr/>
          </p:nvSpPr>
          <p:spPr>
            <a:xfrm>
              <a:off x="4818601" y="1290232"/>
              <a:ext cx="390254" cy="267720"/>
            </a:xfrm>
            <a:custGeom>
              <a:avLst/>
              <a:gdLst/>
              <a:ahLst/>
              <a:cxnLst/>
              <a:rect l="l" t="t" r="r" b="b"/>
              <a:pathLst>
                <a:path w="189" h="130" extrusionOk="0">
                  <a:moveTo>
                    <a:pt x="189" y="106"/>
                  </a:moveTo>
                  <a:cubicBezTo>
                    <a:pt x="189" y="119"/>
                    <a:pt x="178" y="130"/>
                    <a:pt x="165" y="130"/>
                  </a:cubicBezTo>
                  <a:cubicBezTo>
                    <a:pt x="24" y="130"/>
                    <a:pt x="24" y="130"/>
                    <a:pt x="24" y="130"/>
                  </a:cubicBezTo>
                  <a:cubicBezTo>
                    <a:pt x="10" y="130"/>
                    <a:pt x="0" y="119"/>
                    <a:pt x="0" y="106"/>
                  </a:cubicBezTo>
                  <a:cubicBezTo>
                    <a:pt x="0" y="24"/>
                    <a:pt x="0" y="24"/>
                    <a:pt x="0" y="24"/>
                  </a:cubicBezTo>
                  <a:cubicBezTo>
                    <a:pt x="0" y="11"/>
                    <a:pt x="10" y="0"/>
                    <a:pt x="24" y="0"/>
                  </a:cubicBezTo>
                  <a:cubicBezTo>
                    <a:pt x="165" y="0"/>
                    <a:pt x="165" y="0"/>
                    <a:pt x="165" y="0"/>
                  </a:cubicBezTo>
                  <a:cubicBezTo>
                    <a:pt x="178" y="0"/>
                    <a:pt x="189" y="11"/>
                    <a:pt x="189" y="24"/>
                  </a:cubicBezTo>
                  <a:lnTo>
                    <a:pt x="189" y="10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997" name="Google Shape;997;p23"/>
            <p:cNvCxnSpPr/>
            <p:nvPr/>
          </p:nvCxnSpPr>
          <p:spPr>
            <a:xfrm>
              <a:off x="4818601" y="1339657"/>
              <a:ext cx="390300" cy="0"/>
            </a:xfrm>
            <a:prstGeom prst="straightConnector1">
              <a:avLst/>
            </a:prstGeom>
            <a:noFill/>
            <a:ln w="19050" cap="rnd" cmpd="sng">
              <a:solidFill>
                <a:schemeClr val="dk1"/>
              </a:solidFill>
              <a:prstDash val="solid"/>
              <a:round/>
              <a:headEnd type="none" w="sm" len="sm"/>
              <a:tailEnd type="none" w="sm" len="sm"/>
            </a:ln>
          </p:spPr>
        </p:cxnSp>
        <p:cxnSp>
          <p:nvCxnSpPr>
            <p:cNvPr id="998" name="Google Shape;998;p23"/>
            <p:cNvCxnSpPr/>
            <p:nvPr/>
          </p:nvCxnSpPr>
          <p:spPr>
            <a:xfrm rot="10800000">
              <a:off x="4870142" y="1317004"/>
              <a:ext cx="12300" cy="0"/>
            </a:xfrm>
            <a:prstGeom prst="straightConnector1">
              <a:avLst/>
            </a:prstGeom>
            <a:noFill/>
            <a:ln w="19050" cap="rnd" cmpd="sng">
              <a:solidFill>
                <a:schemeClr val="dk1"/>
              </a:solidFill>
              <a:prstDash val="solid"/>
              <a:round/>
              <a:headEnd type="none" w="sm" len="sm"/>
              <a:tailEnd type="none" w="sm" len="sm"/>
            </a:ln>
          </p:spPr>
        </p:cxnSp>
        <p:cxnSp>
          <p:nvCxnSpPr>
            <p:cNvPr id="999" name="Google Shape;999;p23"/>
            <p:cNvCxnSpPr/>
            <p:nvPr/>
          </p:nvCxnSpPr>
          <p:spPr>
            <a:xfrm rot="10800000">
              <a:off x="4903052" y="1317004"/>
              <a:ext cx="14400" cy="0"/>
            </a:xfrm>
            <a:prstGeom prst="straightConnector1">
              <a:avLst/>
            </a:prstGeom>
            <a:noFill/>
            <a:ln w="19050" cap="rnd" cmpd="sng">
              <a:solidFill>
                <a:schemeClr val="dk1"/>
              </a:solidFill>
              <a:prstDash val="solid"/>
              <a:round/>
              <a:headEnd type="none" w="sm" len="sm"/>
              <a:tailEnd type="none" w="sm" len="sm"/>
            </a:ln>
          </p:spPr>
        </p:cxnSp>
        <p:cxnSp>
          <p:nvCxnSpPr>
            <p:cNvPr id="1000" name="Google Shape;1000;p23"/>
            <p:cNvCxnSpPr/>
            <p:nvPr/>
          </p:nvCxnSpPr>
          <p:spPr>
            <a:xfrm rot="10800000">
              <a:off x="4938062" y="1317004"/>
              <a:ext cx="14400" cy="0"/>
            </a:xfrm>
            <a:prstGeom prst="straightConnector1">
              <a:avLst/>
            </a:prstGeom>
            <a:noFill/>
            <a:ln w="19050" cap="rnd" cmpd="sng">
              <a:solidFill>
                <a:schemeClr val="dk1"/>
              </a:solidFill>
              <a:prstDash val="solid"/>
              <a:round/>
              <a:headEnd type="none" w="sm" len="sm"/>
              <a:tailEnd type="none" w="sm" len="sm"/>
            </a:ln>
          </p:spPr>
        </p:cxnSp>
        <p:sp>
          <p:nvSpPr>
            <p:cNvPr id="1001" name="Google Shape;1001;p23"/>
            <p:cNvSpPr/>
            <p:nvPr/>
          </p:nvSpPr>
          <p:spPr>
            <a:xfrm>
              <a:off x="4857730" y="1380845"/>
              <a:ext cx="100800" cy="1296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02" name="Google Shape;1002;p23"/>
            <p:cNvCxnSpPr/>
            <p:nvPr/>
          </p:nvCxnSpPr>
          <p:spPr>
            <a:xfrm>
              <a:off x="5004976" y="1380845"/>
              <a:ext cx="63900" cy="0"/>
            </a:xfrm>
            <a:prstGeom prst="straightConnector1">
              <a:avLst/>
            </a:prstGeom>
            <a:noFill/>
            <a:ln w="19050" cap="rnd" cmpd="sng">
              <a:solidFill>
                <a:schemeClr val="dk1"/>
              </a:solidFill>
              <a:prstDash val="solid"/>
              <a:round/>
              <a:headEnd type="none" w="sm" len="sm"/>
              <a:tailEnd type="none" w="sm" len="sm"/>
            </a:ln>
          </p:spPr>
        </p:cxnSp>
        <p:cxnSp>
          <p:nvCxnSpPr>
            <p:cNvPr id="1003" name="Google Shape;1003;p23"/>
            <p:cNvCxnSpPr/>
            <p:nvPr/>
          </p:nvCxnSpPr>
          <p:spPr>
            <a:xfrm>
              <a:off x="5097648" y="1380845"/>
              <a:ext cx="63900" cy="0"/>
            </a:xfrm>
            <a:prstGeom prst="straightConnector1">
              <a:avLst/>
            </a:prstGeom>
            <a:noFill/>
            <a:ln w="19050" cap="rnd" cmpd="sng">
              <a:solidFill>
                <a:schemeClr val="dk1"/>
              </a:solidFill>
              <a:prstDash val="solid"/>
              <a:round/>
              <a:headEnd type="none" w="sm" len="sm"/>
              <a:tailEnd type="none" w="sm" len="sm"/>
            </a:ln>
          </p:spPr>
        </p:cxnSp>
        <p:cxnSp>
          <p:nvCxnSpPr>
            <p:cNvPr id="1004" name="Google Shape;1004;p23"/>
            <p:cNvCxnSpPr/>
            <p:nvPr/>
          </p:nvCxnSpPr>
          <p:spPr>
            <a:xfrm>
              <a:off x="5004976" y="1413795"/>
              <a:ext cx="63900" cy="0"/>
            </a:xfrm>
            <a:prstGeom prst="straightConnector1">
              <a:avLst/>
            </a:prstGeom>
            <a:noFill/>
            <a:ln w="19050" cap="rnd" cmpd="sng">
              <a:solidFill>
                <a:schemeClr val="dk1"/>
              </a:solidFill>
              <a:prstDash val="solid"/>
              <a:round/>
              <a:headEnd type="none" w="sm" len="sm"/>
              <a:tailEnd type="none" w="sm" len="sm"/>
            </a:ln>
          </p:spPr>
        </p:cxnSp>
        <p:cxnSp>
          <p:nvCxnSpPr>
            <p:cNvPr id="1005" name="Google Shape;1005;p23"/>
            <p:cNvCxnSpPr/>
            <p:nvPr/>
          </p:nvCxnSpPr>
          <p:spPr>
            <a:xfrm>
              <a:off x="5097648" y="1413795"/>
              <a:ext cx="63900" cy="0"/>
            </a:xfrm>
            <a:prstGeom prst="straightConnector1">
              <a:avLst/>
            </a:prstGeom>
            <a:noFill/>
            <a:ln w="19050" cap="rnd" cmpd="sng">
              <a:solidFill>
                <a:schemeClr val="dk1"/>
              </a:solidFill>
              <a:prstDash val="solid"/>
              <a:round/>
              <a:headEnd type="none" w="sm" len="sm"/>
              <a:tailEnd type="none" w="sm" len="sm"/>
            </a:ln>
          </p:spPr>
        </p:cxnSp>
        <p:cxnSp>
          <p:nvCxnSpPr>
            <p:cNvPr id="1006" name="Google Shape;1006;p23"/>
            <p:cNvCxnSpPr/>
            <p:nvPr/>
          </p:nvCxnSpPr>
          <p:spPr>
            <a:xfrm>
              <a:off x="5004976" y="1446745"/>
              <a:ext cx="63900" cy="0"/>
            </a:xfrm>
            <a:prstGeom prst="straightConnector1">
              <a:avLst/>
            </a:prstGeom>
            <a:noFill/>
            <a:ln w="19050" cap="rnd" cmpd="sng">
              <a:solidFill>
                <a:schemeClr val="dk1"/>
              </a:solidFill>
              <a:prstDash val="solid"/>
              <a:round/>
              <a:headEnd type="none" w="sm" len="sm"/>
              <a:tailEnd type="none" w="sm" len="sm"/>
            </a:ln>
          </p:spPr>
        </p:cxnSp>
        <p:cxnSp>
          <p:nvCxnSpPr>
            <p:cNvPr id="1007" name="Google Shape;1007;p23"/>
            <p:cNvCxnSpPr/>
            <p:nvPr/>
          </p:nvCxnSpPr>
          <p:spPr>
            <a:xfrm>
              <a:off x="5097648" y="1446745"/>
              <a:ext cx="63900" cy="0"/>
            </a:xfrm>
            <a:prstGeom prst="straightConnector1">
              <a:avLst/>
            </a:prstGeom>
            <a:noFill/>
            <a:ln w="19050" cap="rnd" cmpd="sng">
              <a:solidFill>
                <a:schemeClr val="dk1"/>
              </a:solidFill>
              <a:prstDash val="solid"/>
              <a:round/>
              <a:headEnd type="none" w="sm" len="sm"/>
              <a:tailEnd type="none" w="sm" len="sm"/>
            </a:ln>
          </p:spPr>
        </p:cxnSp>
        <p:cxnSp>
          <p:nvCxnSpPr>
            <p:cNvPr id="1008" name="Google Shape;1008;p23"/>
            <p:cNvCxnSpPr/>
            <p:nvPr/>
          </p:nvCxnSpPr>
          <p:spPr>
            <a:xfrm>
              <a:off x="5004976" y="1477636"/>
              <a:ext cx="63900" cy="0"/>
            </a:xfrm>
            <a:prstGeom prst="straightConnector1">
              <a:avLst/>
            </a:prstGeom>
            <a:noFill/>
            <a:ln w="19050" cap="rnd" cmpd="sng">
              <a:solidFill>
                <a:schemeClr val="dk1"/>
              </a:solidFill>
              <a:prstDash val="solid"/>
              <a:round/>
              <a:headEnd type="none" w="sm" len="sm"/>
              <a:tailEnd type="none" w="sm" len="sm"/>
            </a:ln>
          </p:spPr>
        </p:cxnSp>
        <p:cxnSp>
          <p:nvCxnSpPr>
            <p:cNvPr id="1009" name="Google Shape;1009;p23"/>
            <p:cNvCxnSpPr/>
            <p:nvPr/>
          </p:nvCxnSpPr>
          <p:spPr>
            <a:xfrm>
              <a:off x="5097648" y="1477636"/>
              <a:ext cx="63900" cy="0"/>
            </a:xfrm>
            <a:prstGeom prst="straightConnector1">
              <a:avLst/>
            </a:prstGeom>
            <a:noFill/>
            <a:ln w="19050" cap="rnd" cmpd="sng">
              <a:solidFill>
                <a:schemeClr val="dk1"/>
              </a:solidFill>
              <a:prstDash val="solid"/>
              <a:round/>
              <a:headEnd type="none" w="sm" len="sm"/>
              <a:tailEnd type="none" w="sm" len="sm"/>
            </a:ln>
          </p:spPr>
        </p:cxnSp>
        <p:cxnSp>
          <p:nvCxnSpPr>
            <p:cNvPr id="1010" name="Google Shape;1010;p23"/>
            <p:cNvCxnSpPr/>
            <p:nvPr/>
          </p:nvCxnSpPr>
          <p:spPr>
            <a:xfrm>
              <a:off x="5004976" y="1510586"/>
              <a:ext cx="63900" cy="0"/>
            </a:xfrm>
            <a:prstGeom prst="straightConnector1">
              <a:avLst/>
            </a:prstGeom>
            <a:noFill/>
            <a:ln w="19050" cap="rnd" cmpd="sng">
              <a:solidFill>
                <a:schemeClr val="dk1"/>
              </a:solidFill>
              <a:prstDash val="solid"/>
              <a:round/>
              <a:headEnd type="none" w="sm" len="sm"/>
              <a:tailEnd type="none" w="sm" len="sm"/>
            </a:ln>
          </p:spPr>
        </p:cxnSp>
        <p:cxnSp>
          <p:nvCxnSpPr>
            <p:cNvPr id="1011" name="Google Shape;1011;p23"/>
            <p:cNvCxnSpPr/>
            <p:nvPr/>
          </p:nvCxnSpPr>
          <p:spPr>
            <a:xfrm>
              <a:off x="5097648" y="1510586"/>
              <a:ext cx="63900" cy="0"/>
            </a:xfrm>
            <a:prstGeom prst="straightConnector1">
              <a:avLst/>
            </a:prstGeom>
            <a:noFill/>
            <a:ln w="19050" cap="rnd" cmpd="sng">
              <a:solidFill>
                <a:schemeClr val="dk1"/>
              </a:solidFill>
              <a:prstDash val="solid"/>
              <a:round/>
              <a:headEnd type="none" w="sm" len="sm"/>
              <a:tailEnd type="none" w="sm" len="sm"/>
            </a:ln>
          </p:spPr>
        </p:cxnSp>
      </p:grpSp>
      <p:grpSp>
        <p:nvGrpSpPr>
          <p:cNvPr id="1012" name="Google Shape;1012;p23"/>
          <p:cNvGrpSpPr/>
          <p:nvPr/>
        </p:nvGrpSpPr>
        <p:grpSpPr>
          <a:xfrm>
            <a:off x="6337018" y="2035301"/>
            <a:ext cx="291895" cy="263517"/>
            <a:chOff x="6444485" y="1290232"/>
            <a:chExt cx="296551" cy="267720"/>
          </a:xfrm>
        </p:grpSpPr>
        <p:sp>
          <p:nvSpPr>
            <p:cNvPr id="1013" name="Google Shape;1013;p23"/>
            <p:cNvSpPr/>
            <p:nvPr/>
          </p:nvSpPr>
          <p:spPr>
            <a:xfrm>
              <a:off x="6448604" y="1290232"/>
              <a:ext cx="288314" cy="65900"/>
            </a:xfrm>
            <a:custGeom>
              <a:avLst/>
              <a:gdLst/>
              <a:ahLst/>
              <a:cxnLst/>
              <a:rect l="l" t="t" r="r" b="b"/>
              <a:pathLst>
                <a:path w="140" h="32" extrusionOk="0">
                  <a:moveTo>
                    <a:pt x="140" y="16"/>
                  </a:moveTo>
                  <a:cubicBezTo>
                    <a:pt x="140" y="25"/>
                    <a:pt x="133" y="32"/>
                    <a:pt x="124" y="32"/>
                  </a:cubicBezTo>
                  <a:cubicBezTo>
                    <a:pt x="17" y="32"/>
                    <a:pt x="17" y="32"/>
                    <a:pt x="17" y="32"/>
                  </a:cubicBezTo>
                  <a:cubicBezTo>
                    <a:pt x="7" y="32"/>
                    <a:pt x="0" y="25"/>
                    <a:pt x="0" y="16"/>
                  </a:cubicBezTo>
                  <a:cubicBezTo>
                    <a:pt x="0" y="16"/>
                    <a:pt x="0" y="16"/>
                    <a:pt x="0" y="16"/>
                  </a:cubicBezTo>
                  <a:cubicBezTo>
                    <a:pt x="0" y="7"/>
                    <a:pt x="7" y="0"/>
                    <a:pt x="17" y="0"/>
                  </a:cubicBezTo>
                  <a:cubicBezTo>
                    <a:pt x="124" y="0"/>
                    <a:pt x="124" y="0"/>
                    <a:pt x="124" y="0"/>
                  </a:cubicBezTo>
                  <a:cubicBezTo>
                    <a:pt x="133" y="0"/>
                    <a:pt x="140" y="7"/>
                    <a:pt x="140" y="1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14" name="Google Shape;1014;p23"/>
            <p:cNvSpPr/>
            <p:nvPr/>
          </p:nvSpPr>
          <p:spPr>
            <a:xfrm>
              <a:off x="6444485" y="1290232"/>
              <a:ext cx="296551" cy="267720"/>
            </a:xfrm>
            <a:custGeom>
              <a:avLst/>
              <a:gdLst/>
              <a:ahLst/>
              <a:cxnLst/>
              <a:rect l="l" t="t" r="r" b="b"/>
              <a:pathLst>
                <a:path w="144" h="130" extrusionOk="0">
                  <a:moveTo>
                    <a:pt x="54" y="68"/>
                  </a:moveTo>
                  <a:cubicBezTo>
                    <a:pt x="54" y="130"/>
                    <a:pt x="54" y="130"/>
                    <a:pt x="54" y="130"/>
                  </a:cubicBezTo>
                  <a:cubicBezTo>
                    <a:pt x="91" y="115"/>
                    <a:pt x="91" y="115"/>
                    <a:pt x="91" y="115"/>
                  </a:cubicBezTo>
                  <a:cubicBezTo>
                    <a:pt x="91" y="68"/>
                    <a:pt x="91" y="68"/>
                    <a:pt x="91" y="68"/>
                  </a:cubicBezTo>
                  <a:cubicBezTo>
                    <a:pt x="138" y="29"/>
                    <a:pt x="138" y="29"/>
                    <a:pt x="138" y="29"/>
                  </a:cubicBezTo>
                  <a:cubicBezTo>
                    <a:pt x="143" y="24"/>
                    <a:pt x="144" y="17"/>
                    <a:pt x="141" y="10"/>
                  </a:cubicBezTo>
                  <a:cubicBezTo>
                    <a:pt x="139" y="4"/>
                    <a:pt x="132" y="0"/>
                    <a:pt x="125" y="0"/>
                  </a:cubicBezTo>
                  <a:cubicBezTo>
                    <a:pt x="19" y="0"/>
                    <a:pt x="19" y="0"/>
                    <a:pt x="19" y="0"/>
                  </a:cubicBezTo>
                  <a:cubicBezTo>
                    <a:pt x="12" y="0"/>
                    <a:pt x="6" y="4"/>
                    <a:pt x="3" y="10"/>
                  </a:cubicBezTo>
                  <a:cubicBezTo>
                    <a:pt x="0" y="17"/>
                    <a:pt x="2" y="24"/>
                    <a:pt x="7" y="29"/>
                  </a:cubicBezTo>
                  <a:lnTo>
                    <a:pt x="54" y="6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15" name="Google Shape;1015;p23"/>
            <p:cNvCxnSpPr/>
            <p:nvPr/>
          </p:nvCxnSpPr>
          <p:spPr>
            <a:xfrm>
              <a:off x="6473317" y="1300529"/>
              <a:ext cx="57600" cy="55500"/>
            </a:xfrm>
            <a:prstGeom prst="straightConnector1">
              <a:avLst/>
            </a:prstGeom>
            <a:noFill/>
            <a:ln w="19050" cap="rnd" cmpd="sng">
              <a:solidFill>
                <a:schemeClr val="dk1"/>
              </a:solidFill>
              <a:prstDash val="solid"/>
              <a:round/>
              <a:headEnd type="none" w="sm" len="sm"/>
              <a:tailEnd type="none" w="sm" len="sm"/>
            </a:ln>
          </p:spPr>
        </p:cxnSp>
        <p:cxnSp>
          <p:nvCxnSpPr>
            <p:cNvPr id="1016" name="Google Shape;1016;p23"/>
            <p:cNvCxnSpPr/>
            <p:nvPr/>
          </p:nvCxnSpPr>
          <p:spPr>
            <a:xfrm flipH="1">
              <a:off x="6656705" y="1300529"/>
              <a:ext cx="55500" cy="55500"/>
            </a:xfrm>
            <a:prstGeom prst="straightConnector1">
              <a:avLst/>
            </a:prstGeom>
            <a:noFill/>
            <a:ln w="19050" cap="rnd" cmpd="sng">
              <a:solidFill>
                <a:schemeClr val="dk1"/>
              </a:solidFill>
              <a:prstDash val="solid"/>
              <a:round/>
              <a:headEnd type="none" w="sm" len="sm"/>
              <a:tailEnd type="none" w="sm" len="sm"/>
            </a:ln>
          </p:spPr>
        </p:cxnSp>
      </p:grpSp>
      <p:grpSp>
        <p:nvGrpSpPr>
          <p:cNvPr id="1017" name="Google Shape;1017;p23"/>
          <p:cNvGrpSpPr/>
          <p:nvPr/>
        </p:nvGrpSpPr>
        <p:grpSpPr>
          <a:xfrm>
            <a:off x="5515053" y="2035301"/>
            <a:ext cx="383113" cy="263517"/>
            <a:chOff x="5609405" y="1290232"/>
            <a:chExt cx="389224" cy="267720"/>
          </a:xfrm>
        </p:grpSpPr>
        <p:sp>
          <p:nvSpPr>
            <p:cNvPr id="1018" name="Google Shape;1018;p23"/>
            <p:cNvSpPr/>
            <p:nvPr/>
          </p:nvSpPr>
          <p:spPr>
            <a:xfrm>
              <a:off x="5827700" y="1389082"/>
              <a:ext cx="142098" cy="140038"/>
            </a:xfrm>
            <a:custGeom>
              <a:avLst/>
              <a:gdLst/>
              <a:ahLst/>
              <a:cxnLst/>
              <a:rect l="l" t="t" r="r" b="b"/>
              <a:pathLst>
                <a:path w="69" h="68" extrusionOk="0">
                  <a:moveTo>
                    <a:pt x="57" y="12"/>
                  </a:moveTo>
                  <a:cubicBezTo>
                    <a:pt x="69" y="24"/>
                    <a:pt x="69" y="44"/>
                    <a:pt x="57" y="56"/>
                  </a:cubicBezTo>
                  <a:cubicBezTo>
                    <a:pt x="53" y="60"/>
                    <a:pt x="48" y="63"/>
                    <a:pt x="43" y="64"/>
                  </a:cubicBezTo>
                  <a:cubicBezTo>
                    <a:pt x="33" y="68"/>
                    <a:pt x="20" y="65"/>
                    <a:pt x="12" y="56"/>
                  </a:cubicBezTo>
                  <a:cubicBezTo>
                    <a:pt x="0" y="44"/>
                    <a:pt x="0" y="24"/>
                    <a:pt x="12" y="12"/>
                  </a:cubicBezTo>
                  <a:cubicBezTo>
                    <a:pt x="20" y="3"/>
                    <a:pt x="33" y="0"/>
                    <a:pt x="43" y="4"/>
                  </a:cubicBezTo>
                  <a:cubicBezTo>
                    <a:pt x="48" y="5"/>
                    <a:pt x="53" y="8"/>
                    <a:pt x="57" y="12"/>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19" name="Google Shape;1019;p23"/>
            <p:cNvCxnSpPr/>
            <p:nvPr/>
          </p:nvCxnSpPr>
          <p:spPr>
            <a:xfrm>
              <a:off x="5945084" y="1504408"/>
              <a:ext cx="53400" cy="53400"/>
            </a:xfrm>
            <a:prstGeom prst="straightConnector1">
              <a:avLst/>
            </a:prstGeom>
            <a:noFill/>
            <a:ln w="19050" cap="rnd" cmpd="sng">
              <a:solidFill>
                <a:schemeClr val="dk1"/>
              </a:solidFill>
              <a:prstDash val="solid"/>
              <a:round/>
              <a:headEnd type="none" w="sm" len="sm"/>
              <a:tailEnd type="none" w="sm" len="sm"/>
            </a:ln>
          </p:spPr>
        </p:cxnSp>
        <p:sp>
          <p:nvSpPr>
            <p:cNvPr id="1020" name="Google Shape;1020;p23"/>
            <p:cNvSpPr/>
            <p:nvPr/>
          </p:nvSpPr>
          <p:spPr>
            <a:xfrm>
              <a:off x="5609405" y="1290232"/>
              <a:ext cx="389224" cy="267720"/>
            </a:xfrm>
            <a:custGeom>
              <a:avLst/>
              <a:gdLst/>
              <a:ahLst/>
              <a:cxnLst/>
              <a:rect l="l" t="t" r="r" b="b"/>
              <a:pathLst>
                <a:path w="189" h="130" extrusionOk="0">
                  <a:moveTo>
                    <a:pt x="189" y="106"/>
                  </a:moveTo>
                  <a:cubicBezTo>
                    <a:pt x="189" y="119"/>
                    <a:pt x="178" y="130"/>
                    <a:pt x="165" y="130"/>
                  </a:cubicBezTo>
                  <a:cubicBezTo>
                    <a:pt x="24" y="130"/>
                    <a:pt x="24" y="130"/>
                    <a:pt x="24" y="130"/>
                  </a:cubicBezTo>
                  <a:cubicBezTo>
                    <a:pt x="10" y="130"/>
                    <a:pt x="0" y="119"/>
                    <a:pt x="0" y="106"/>
                  </a:cubicBezTo>
                  <a:cubicBezTo>
                    <a:pt x="0" y="24"/>
                    <a:pt x="0" y="24"/>
                    <a:pt x="0" y="24"/>
                  </a:cubicBezTo>
                  <a:cubicBezTo>
                    <a:pt x="0" y="11"/>
                    <a:pt x="10" y="0"/>
                    <a:pt x="24" y="0"/>
                  </a:cubicBezTo>
                  <a:cubicBezTo>
                    <a:pt x="165" y="0"/>
                    <a:pt x="165" y="0"/>
                    <a:pt x="165" y="0"/>
                  </a:cubicBezTo>
                  <a:cubicBezTo>
                    <a:pt x="178" y="0"/>
                    <a:pt x="189" y="11"/>
                    <a:pt x="189" y="24"/>
                  </a:cubicBezTo>
                  <a:lnTo>
                    <a:pt x="189" y="10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21" name="Google Shape;1021;p23"/>
            <p:cNvCxnSpPr/>
            <p:nvPr/>
          </p:nvCxnSpPr>
          <p:spPr>
            <a:xfrm>
              <a:off x="5609405" y="1339657"/>
              <a:ext cx="389100" cy="0"/>
            </a:xfrm>
            <a:prstGeom prst="straightConnector1">
              <a:avLst/>
            </a:prstGeom>
            <a:noFill/>
            <a:ln w="19050" cap="rnd" cmpd="sng">
              <a:solidFill>
                <a:schemeClr val="dk1"/>
              </a:solidFill>
              <a:prstDash val="solid"/>
              <a:round/>
              <a:headEnd type="none" w="sm" len="sm"/>
              <a:tailEnd type="none" w="sm" len="sm"/>
            </a:ln>
          </p:spPr>
        </p:cxnSp>
        <p:cxnSp>
          <p:nvCxnSpPr>
            <p:cNvPr id="1022" name="Google Shape;1022;p23"/>
            <p:cNvCxnSpPr/>
            <p:nvPr/>
          </p:nvCxnSpPr>
          <p:spPr>
            <a:xfrm rot="10800000">
              <a:off x="5658846" y="1317004"/>
              <a:ext cx="14400" cy="0"/>
            </a:xfrm>
            <a:prstGeom prst="straightConnector1">
              <a:avLst/>
            </a:prstGeom>
            <a:noFill/>
            <a:ln w="19050" cap="rnd" cmpd="sng">
              <a:solidFill>
                <a:schemeClr val="dk1"/>
              </a:solidFill>
              <a:prstDash val="solid"/>
              <a:round/>
              <a:headEnd type="none" w="sm" len="sm"/>
              <a:tailEnd type="none" w="sm" len="sm"/>
            </a:ln>
          </p:spPr>
        </p:cxnSp>
        <p:cxnSp>
          <p:nvCxnSpPr>
            <p:cNvPr id="1023" name="Google Shape;1023;p23"/>
            <p:cNvCxnSpPr/>
            <p:nvPr/>
          </p:nvCxnSpPr>
          <p:spPr>
            <a:xfrm rot="10800000">
              <a:off x="5693856" y="1317004"/>
              <a:ext cx="14400" cy="0"/>
            </a:xfrm>
            <a:prstGeom prst="straightConnector1">
              <a:avLst/>
            </a:prstGeom>
            <a:noFill/>
            <a:ln w="19050" cap="rnd" cmpd="sng">
              <a:solidFill>
                <a:schemeClr val="dk1"/>
              </a:solidFill>
              <a:prstDash val="solid"/>
              <a:round/>
              <a:headEnd type="none" w="sm" len="sm"/>
              <a:tailEnd type="none" w="sm" len="sm"/>
            </a:ln>
          </p:spPr>
        </p:cxnSp>
        <p:cxnSp>
          <p:nvCxnSpPr>
            <p:cNvPr id="1024" name="Google Shape;1024;p23"/>
            <p:cNvCxnSpPr/>
            <p:nvPr/>
          </p:nvCxnSpPr>
          <p:spPr>
            <a:xfrm rot="10800000">
              <a:off x="5728865" y="1317004"/>
              <a:ext cx="14400" cy="0"/>
            </a:xfrm>
            <a:prstGeom prst="straightConnector1">
              <a:avLst/>
            </a:prstGeom>
            <a:noFill/>
            <a:ln w="19050" cap="rnd" cmpd="sng">
              <a:solidFill>
                <a:schemeClr val="dk1"/>
              </a:solidFill>
              <a:prstDash val="solid"/>
              <a:round/>
              <a:headEnd type="none" w="sm" len="sm"/>
              <a:tailEnd type="none" w="sm" len="sm"/>
            </a:ln>
          </p:spPr>
        </p:cxnSp>
        <p:sp>
          <p:nvSpPr>
            <p:cNvPr id="1025" name="Google Shape;1025;p23"/>
            <p:cNvSpPr/>
            <p:nvPr/>
          </p:nvSpPr>
          <p:spPr>
            <a:xfrm>
              <a:off x="5648533" y="1380845"/>
              <a:ext cx="100800" cy="1296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26" name="Google Shape;1026;p23"/>
            <p:cNvCxnSpPr/>
            <p:nvPr/>
          </p:nvCxnSpPr>
          <p:spPr>
            <a:xfrm>
              <a:off x="5794749" y="1380845"/>
              <a:ext cx="61800" cy="0"/>
            </a:xfrm>
            <a:prstGeom prst="straightConnector1">
              <a:avLst/>
            </a:prstGeom>
            <a:noFill/>
            <a:ln w="19050" cap="rnd" cmpd="sng">
              <a:solidFill>
                <a:schemeClr val="dk1"/>
              </a:solidFill>
              <a:prstDash val="solid"/>
              <a:round/>
              <a:headEnd type="none" w="sm" len="sm"/>
              <a:tailEnd type="none" w="sm" len="sm"/>
            </a:ln>
          </p:spPr>
        </p:cxnSp>
        <p:cxnSp>
          <p:nvCxnSpPr>
            <p:cNvPr id="1027" name="Google Shape;1027;p23"/>
            <p:cNvCxnSpPr/>
            <p:nvPr/>
          </p:nvCxnSpPr>
          <p:spPr>
            <a:xfrm>
              <a:off x="5887422" y="1380845"/>
              <a:ext cx="63900" cy="0"/>
            </a:xfrm>
            <a:prstGeom prst="straightConnector1">
              <a:avLst/>
            </a:prstGeom>
            <a:noFill/>
            <a:ln w="19050" cap="rnd" cmpd="sng">
              <a:solidFill>
                <a:schemeClr val="dk1"/>
              </a:solidFill>
              <a:prstDash val="solid"/>
              <a:round/>
              <a:headEnd type="none" w="sm" len="sm"/>
              <a:tailEnd type="none" w="sm" len="sm"/>
            </a:ln>
          </p:spPr>
        </p:cxnSp>
        <p:cxnSp>
          <p:nvCxnSpPr>
            <p:cNvPr id="1028" name="Google Shape;1028;p23"/>
            <p:cNvCxnSpPr/>
            <p:nvPr/>
          </p:nvCxnSpPr>
          <p:spPr>
            <a:xfrm>
              <a:off x="5794749" y="1413795"/>
              <a:ext cx="53400" cy="0"/>
            </a:xfrm>
            <a:prstGeom prst="straightConnector1">
              <a:avLst/>
            </a:prstGeom>
            <a:noFill/>
            <a:ln w="19050" cap="rnd" cmpd="sng">
              <a:solidFill>
                <a:schemeClr val="dk1"/>
              </a:solidFill>
              <a:prstDash val="solid"/>
              <a:round/>
              <a:headEnd type="none" w="sm" len="sm"/>
              <a:tailEnd type="none" w="sm" len="sm"/>
            </a:ln>
          </p:spPr>
        </p:cxnSp>
        <p:cxnSp>
          <p:nvCxnSpPr>
            <p:cNvPr id="1029" name="Google Shape;1029;p23"/>
            <p:cNvCxnSpPr/>
            <p:nvPr/>
          </p:nvCxnSpPr>
          <p:spPr>
            <a:xfrm>
              <a:off x="5945084" y="1413795"/>
              <a:ext cx="6300" cy="0"/>
            </a:xfrm>
            <a:prstGeom prst="straightConnector1">
              <a:avLst/>
            </a:prstGeom>
            <a:noFill/>
            <a:ln w="19050" cap="rnd" cmpd="sng">
              <a:solidFill>
                <a:schemeClr val="dk1"/>
              </a:solidFill>
              <a:prstDash val="solid"/>
              <a:round/>
              <a:headEnd type="none" w="sm" len="sm"/>
              <a:tailEnd type="none" w="sm" len="sm"/>
            </a:ln>
          </p:spPr>
        </p:cxnSp>
        <p:cxnSp>
          <p:nvCxnSpPr>
            <p:cNvPr id="1030" name="Google Shape;1030;p23"/>
            <p:cNvCxnSpPr/>
            <p:nvPr/>
          </p:nvCxnSpPr>
          <p:spPr>
            <a:xfrm>
              <a:off x="5794749" y="1446745"/>
              <a:ext cx="35100" cy="0"/>
            </a:xfrm>
            <a:prstGeom prst="straightConnector1">
              <a:avLst/>
            </a:prstGeom>
            <a:noFill/>
            <a:ln w="19050" cap="rnd" cmpd="sng">
              <a:solidFill>
                <a:schemeClr val="dk1"/>
              </a:solidFill>
              <a:prstDash val="solid"/>
              <a:round/>
              <a:headEnd type="none" w="sm" len="sm"/>
              <a:tailEnd type="none" w="sm" len="sm"/>
            </a:ln>
          </p:spPr>
        </p:cxnSp>
        <p:cxnSp>
          <p:nvCxnSpPr>
            <p:cNvPr id="1031" name="Google Shape;1031;p23"/>
            <p:cNvCxnSpPr/>
            <p:nvPr/>
          </p:nvCxnSpPr>
          <p:spPr>
            <a:xfrm>
              <a:off x="5951263" y="1446745"/>
              <a:ext cx="0" cy="0"/>
            </a:xfrm>
            <a:prstGeom prst="straightConnector1">
              <a:avLst/>
            </a:prstGeom>
            <a:noFill/>
            <a:ln w="19050" cap="rnd" cmpd="sng">
              <a:solidFill>
                <a:schemeClr val="dk1"/>
              </a:solidFill>
              <a:prstDash val="solid"/>
              <a:round/>
              <a:headEnd type="none" w="sm" len="sm"/>
              <a:tailEnd type="none" w="sm" len="sm"/>
            </a:ln>
          </p:spPr>
        </p:cxnSp>
        <p:cxnSp>
          <p:nvCxnSpPr>
            <p:cNvPr id="1032" name="Google Shape;1032;p23"/>
            <p:cNvCxnSpPr/>
            <p:nvPr/>
          </p:nvCxnSpPr>
          <p:spPr>
            <a:xfrm>
              <a:off x="5887422" y="1446745"/>
              <a:ext cx="0" cy="0"/>
            </a:xfrm>
            <a:prstGeom prst="straightConnector1">
              <a:avLst/>
            </a:prstGeom>
            <a:noFill/>
            <a:ln w="19050" cap="rnd" cmpd="sng">
              <a:solidFill>
                <a:schemeClr val="dk1"/>
              </a:solidFill>
              <a:prstDash val="solid"/>
              <a:round/>
              <a:headEnd type="none" w="sm" len="sm"/>
              <a:tailEnd type="none" w="sm" len="sm"/>
            </a:ln>
          </p:spPr>
        </p:cxnSp>
        <p:cxnSp>
          <p:nvCxnSpPr>
            <p:cNvPr id="1033" name="Google Shape;1033;p23"/>
            <p:cNvCxnSpPr/>
            <p:nvPr/>
          </p:nvCxnSpPr>
          <p:spPr>
            <a:xfrm>
              <a:off x="5794749" y="1477636"/>
              <a:ext cx="35100" cy="0"/>
            </a:xfrm>
            <a:prstGeom prst="straightConnector1">
              <a:avLst/>
            </a:prstGeom>
            <a:noFill/>
            <a:ln w="19050" cap="rnd" cmpd="sng">
              <a:solidFill>
                <a:schemeClr val="dk1"/>
              </a:solidFill>
              <a:prstDash val="solid"/>
              <a:round/>
              <a:headEnd type="none" w="sm" len="sm"/>
              <a:tailEnd type="none" w="sm" len="sm"/>
            </a:ln>
          </p:spPr>
        </p:cxnSp>
        <p:cxnSp>
          <p:nvCxnSpPr>
            <p:cNvPr id="1034" name="Google Shape;1034;p23"/>
            <p:cNvCxnSpPr/>
            <p:nvPr/>
          </p:nvCxnSpPr>
          <p:spPr>
            <a:xfrm>
              <a:off x="5794749" y="1510586"/>
              <a:ext cx="53400" cy="0"/>
            </a:xfrm>
            <a:prstGeom prst="straightConnector1">
              <a:avLst/>
            </a:prstGeom>
            <a:noFill/>
            <a:ln w="19050" cap="rnd" cmpd="sng">
              <a:solidFill>
                <a:schemeClr val="dk1"/>
              </a:solidFill>
              <a:prstDash val="solid"/>
              <a:round/>
              <a:headEnd type="none" w="sm" len="sm"/>
              <a:tailEnd type="none" w="sm" len="sm"/>
            </a:ln>
          </p:spPr>
        </p:cxnSp>
        <p:cxnSp>
          <p:nvCxnSpPr>
            <p:cNvPr id="1035" name="Google Shape;1035;p23"/>
            <p:cNvCxnSpPr/>
            <p:nvPr/>
          </p:nvCxnSpPr>
          <p:spPr>
            <a:xfrm>
              <a:off x="5951263" y="1510586"/>
              <a:ext cx="0" cy="0"/>
            </a:xfrm>
            <a:prstGeom prst="straightConnector1">
              <a:avLst/>
            </a:prstGeom>
            <a:noFill/>
            <a:ln w="19050" cap="rnd" cmpd="sng">
              <a:solidFill>
                <a:schemeClr val="dk1"/>
              </a:solidFill>
              <a:prstDash val="solid"/>
              <a:round/>
              <a:headEnd type="none" w="sm" len="sm"/>
              <a:tailEnd type="none" w="sm" len="sm"/>
            </a:ln>
          </p:spPr>
        </p:cxnSp>
      </p:grpSp>
      <p:grpSp>
        <p:nvGrpSpPr>
          <p:cNvPr id="1036" name="Google Shape;1036;p23"/>
          <p:cNvGrpSpPr/>
          <p:nvPr/>
        </p:nvGrpSpPr>
        <p:grpSpPr>
          <a:xfrm>
            <a:off x="7138732" y="2027190"/>
            <a:ext cx="244260" cy="271624"/>
            <a:chOff x="7258972" y="1281994"/>
            <a:chExt cx="248156" cy="275957"/>
          </a:xfrm>
        </p:grpSpPr>
        <p:sp>
          <p:nvSpPr>
            <p:cNvPr id="1037" name="Google Shape;1037;p23"/>
            <p:cNvSpPr/>
            <p:nvPr/>
          </p:nvSpPr>
          <p:spPr>
            <a:xfrm>
              <a:off x="7258972" y="1310825"/>
              <a:ext cx="248156" cy="203879"/>
            </a:xfrm>
            <a:custGeom>
              <a:avLst/>
              <a:gdLst/>
              <a:ahLst/>
              <a:cxnLst/>
              <a:rect l="l" t="t" r="r" b="b"/>
              <a:pathLst>
                <a:path w="120" h="99" extrusionOk="0">
                  <a:moveTo>
                    <a:pt x="120" y="99"/>
                  </a:moveTo>
                  <a:cubicBezTo>
                    <a:pt x="87" y="56"/>
                    <a:pt x="87" y="56"/>
                    <a:pt x="87" y="56"/>
                  </a:cubicBezTo>
                  <a:cubicBezTo>
                    <a:pt x="87" y="28"/>
                    <a:pt x="87" y="28"/>
                    <a:pt x="87" y="28"/>
                  </a:cubicBezTo>
                  <a:cubicBezTo>
                    <a:pt x="87" y="12"/>
                    <a:pt x="75" y="0"/>
                    <a:pt x="60" y="0"/>
                  </a:cubicBezTo>
                  <a:cubicBezTo>
                    <a:pt x="45" y="0"/>
                    <a:pt x="33" y="12"/>
                    <a:pt x="33" y="28"/>
                  </a:cubicBezTo>
                  <a:cubicBezTo>
                    <a:pt x="33" y="56"/>
                    <a:pt x="33" y="56"/>
                    <a:pt x="33" y="56"/>
                  </a:cubicBezTo>
                  <a:cubicBezTo>
                    <a:pt x="0" y="99"/>
                    <a:pt x="0" y="99"/>
                    <a:pt x="0" y="99"/>
                  </a:cubicBezTo>
                  <a:lnTo>
                    <a:pt x="120" y="99"/>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38" name="Google Shape;1038;p23"/>
            <p:cNvSpPr/>
            <p:nvPr/>
          </p:nvSpPr>
          <p:spPr>
            <a:xfrm>
              <a:off x="7357822" y="1281994"/>
              <a:ext cx="49425" cy="26772"/>
            </a:xfrm>
            <a:custGeom>
              <a:avLst/>
              <a:gdLst/>
              <a:ahLst/>
              <a:cxnLst/>
              <a:rect l="l" t="t" r="r" b="b"/>
              <a:pathLst>
                <a:path w="24" h="13" extrusionOk="0">
                  <a:moveTo>
                    <a:pt x="0" y="13"/>
                  </a:moveTo>
                  <a:cubicBezTo>
                    <a:pt x="0" y="11"/>
                    <a:pt x="0" y="11"/>
                    <a:pt x="0" y="11"/>
                  </a:cubicBezTo>
                  <a:cubicBezTo>
                    <a:pt x="0" y="5"/>
                    <a:pt x="6" y="0"/>
                    <a:pt x="12" y="0"/>
                  </a:cubicBezTo>
                  <a:cubicBezTo>
                    <a:pt x="12" y="0"/>
                    <a:pt x="12" y="0"/>
                    <a:pt x="12" y="0"/>
                  </a:cubicBezTo>
                  <a:cubicBezTo>
                    <a:pt x="19" y="0"/>
                    <a:pt x="24" y="5"/>
                    <a:pt x="24" y="11"/>
                  </a:cubicBezTo>
                  <a:cubicBezTo>
                    <a:pt x="24" y="13"/>
                    <a:pt x="24" y="13"/>
                    <a:pt x="24" y="13"/>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39" name="Google Shape;1039;p23"/>
            <p:cNvSpPr/>
            <p:nvPr/>
          </p:nvSpPr>
          <p:spPr>
            <a:xfrm>
              <a:off x="7392831" y="1518823"/>
              <a:ext cx="70019" cy="39128"/>
            </a:xfrm>
            <a:custGeom>
              <a:avLst/>
              <a:gdLst/>
              <a:ahLst/>
              <a:cxnLst/>
              <a:rect l="l" t="t" r="r" b="b"/>
              <a:pathLst>
                <a:path w="34" h="19" extrusionOk="0">
                  <a:moveTo>
                    <a:pt x="34" y="0"/>
                  </a:moveTo>
                  <a:cubicBezTo>
                    <a:pt x="34" y="2"/>
                    <a:pt x="34" y="2"/>
                    <a:pt x="34" y="2"/>
                  </a:cubicBezTo>
                  <a:cubicBezTo>
                    <a:pt x="34" y="12"/>
                    <a:pt x="27" y="19"/>
                    <a:pt x="17" y="19"/>
                  </a:cubicBezTo>
                  <a:cubicBezTo>
                    <a:pt x="17" y="19"/>
                    <a:pt x="17" y="19"/>
                    <a:pt x="17" y="19"/>
                  </a:cubicBezTo>
                  <a:cubicBezTo>
                    <a:pt x="8" y="19"/>
                    <a:pt x="0" y="12"/>
                    <a:pt x="0" y="2"/>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40" name="Google Shape;1040;p23"/>
            <p:cNvCxnSpPr/>
            <p:nvPr/>
          </p:nvCxnSpPr>
          <p:spPr>
            <a:xfrm>
              <a:off x="7328991" y="1428210"/>
              <a:ext cx="105000" cy="0"/>
            </a:xfrm>
            <a:prstGeom prst="straightConnector1">
              <a:avLst/>
            </a:prstGeom>
            <a:noFill/>
            <a:ln w="19050" cap="rnd" cmpd="sng">
              <a:solidFill>
                <a:schemeClr val="dk1"/>
              </a:solidFill>
              <a:prstDash val="solid"/>
              <a:round/>
              <a:headEnd type="none" w="sm" len="sm"/>
              <a:tailEnd type="none" w="sm" len="sm"/>
            </a:ln>
          </p:spPr>
        </p:cxnSp>
        <p:cxnSp>
          <p:nvCxnSpPr>
            <p:cNvPr id="1041" name="Google Shape;1041;p23"/>
            <p:cNvCxnSpPr/>
            <p:nvPr/>
          </p:nvCxnSpPr>
          <p:spPr>
            <a:xfrm flipH="1">
              <a:off x="7333222" y="1436448"/>
              <a:ext cx="24600" cy="69900"/>
            </a:xfrm>
            <a:prstGeom prst="straightConnector1">
              <a:avLst/>
            </a:prstGeom>
            <a:noFill/>
            <a:ln w="19050" cap="rnd" cmpd="sng">
              <a:solidFill>
                <a:schemeClr val="dk1"/>
              </a:solidFill>
              <a:prstDash val="solid"/>
              <a:round/>
              <a:headEnd type="none" w="sm" len="sm"/>
              <a:tailEnd type="none" w="sm" len="sm"/>
            </a:ln>
          </p:spPr>
        </p:cxnSp>
      </p:grpSp>
      <p:grpSp>
        <p:nvGrpSpPr>
          <p:cNvPr id="1042" name="Google Shape;1042;p23"/>
          <p:cNvGrpSpPr/>
          <p:nvPr/>
        </p:nvGrpSpPr>
        <p:grpSpPr>
          <a:xfrm>
            <a:off x="7855276" y="2021111"/>
            <a:ext cx="365913" cy="277706"/>
            <a:chOff x="7986964" y="1275816"/>
            <a:chExt cx="371749" cy="282136"/>
          </a:xfrm>
        </p:grpSpPr>
        <p:sp>
          <p:nvSpPr>
            <p:cNvPr id="1043" name="Google Shape;1043;p23"/>
            <p:cNvSpPr/>
            <p:nvPr/>
          </p:nvSpPr>
          <p:spPr>
            <a:xfrm>
              <a:off x="7986964" y="1275816"/>
              <a:ext cx="182256" cy="179166"/>
            </a:xfrm>
            <a:custGeom>
              <a:avLst/>
              <a:gdLst/>
              <a:ahLst/>
              <a:cxnLst/>
              <a:rect l="l" t="t" r="r" b="b"/>
              <a:pathLst>
                <a:path w="88" h="87" extrusionOk="0">
                  <a:moveTo>
                    <a:pt x="76" y="87"/>
                  </a:moveTo>
                  <a:cubicBezTo>
                    <a:pt x="76" y="38"/>
                    <a:pt x="76" y="38"/>
                    <a:pt x="76" y="38"/>
                  </a:cubicBezTo>
                  <a:cubicBezTo>
                    <a:pt x="81" y="33"/>
                    <a:pt x="81" y="33"/>
                    <a:pt x="81" y="33"/>
                  </a:cubicBezTo>
                  <a:cubicBezTo>
                    <a:pt x="88" y="26"/>
                    <a:pt x="88" y="15"/>
                    <a:pt x="81" y="7"/>
                  </a:cubicBezTo>
                  <a:cubicBezTo>
                    <a:pt x="73" y="0"/>
                    <a:pt x="62" y="0"/>
                    <a:pt x="54" y="7"/>
                  </a:cubicBezTo>
                  <a:cubicBezTo>
                    <a:pt x="50" y="12"/>
                    <a:pt x="50" y="12"/>
                    <a:pt x="50" y="12"/>
                  </a:cubicBezTo>
                  <a:cubicBezTo>
                    <a:pt x="0" y="12"/>
                    <a:pt x="0" y="12"/>
                    <a:pt x="0" y="12"/>
                  </a:cubicBezTo>
                  <a:lnTo>
                    <a:pt x="76" y="87"/>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44" name="Google Shape;1044;p23"/>
            <p:cNvCxnSpPr/>
            <p:nvPr/>
          </p:nvCxnSpPr>
          <p:spPr>
            <a:xfrm>
              <a:off x="8091993" y="1306707"/>
              <a:ext cx="46200" cy="45300"/>
            </a:xfrm>
            <a:prstGeom prst="straightConnector1">
              <a:avLst/>
            </a:prstGeom>
            <a:noFill/>
            <a:ln w="19050" cap="rnd" cmpd="sng">
              <a:solidFill>
                <a:schemeClr val="dk1"/>
              </a:solidFill>
              <a:prstDash val="solid"/>
              <a:round/>
              <a:headEnd type="none" w="sm" len="sm"/>
              <a:tailEnd type="none" w="sm" len="sm"/>
            </a:ln>
          </p:spPr>
        </p:cxnSp>
        <p:sp>
          <p:nvSpPr>
            <p:cNvPr id="1045" name="Google Shape;1045;p23"/>
            <p:cNvSpPr/>
            <p:nvPr/>
          </p:nvSpPr>
          <p:spPr>
            <a:xfrm>
              <a:off x="8030211" y="1352013"/>
              <a:ext cx="61782" cy="61782"/>
            </a:xfrm>
            <a:custGeom>
              <a:avLst/>
              <a:gdLst/>
              <a:ahLst/>
              <a:cxnLst/>
              <a:rect l="l" t="t" r="r" b="b"/>
              <a:pathLst>
                <a:path w="30" h="30" extrusionOk="0">
                  <a:moveTo>
                    <a:pt x="4" y="0"/>
                  </a:moveTo>
                  <a:cubicBezTo>
                    <a:pt x="0" y="7"/>
                    <a:pt x="1" y="17"/>
                    <a:pt x="7" y="23"/>
                  </a:cubicBezTo>
                  <a:cubicBezTo>
                    <a:pt x="13" y="29"/>
                    <a:pt x="22" y="30"/>
                    <a:pt x="30" y="26"/>
                  </a:cubicBezTo>
                  <a:lnTo>
                    <a:pt x="4"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46" name="Google Shape;1046;p23"/>
            <p:cNvCxnSpPr/>
            <p:nvPr/>
          </p:nvCxnSpPr>
          <p:spPr>
            <a:xfrm>
              <a:off x="8189813" y="1557952"/>
              <a:ext cx="168900" cy="0"/>
            </a:xfrm>
            <a:prstGeom prst="straightConnector1">
              <a:avLst/>
            </a:prstGeom>
            <a:noFill/>
            <a:ln w="19050" cap="rnd" cmpd="sng">
              <a:solidFill>
                <a:schemeClr val="dk1"/>
              </a:solidFill>
              <a:prstDash val="solid"/>
              <a:round/>
              <a:headEnd type="none" w="sm" len="sm"/>
              <a:tailEnd type="none" w="sm" len="sm"/>
            </a:ln>
          </p:spPr>
        </p:cxnSp>
        <p:sp>
          <p:nvSpPr>
            <p:cNvPr id="1047" name="Google Shape;1047;p23"/>
            <p:cNvSpPr/>
            <p:nvPr/>
          </p:nvSpPr>
          <p:spPr>
            <a:xfrm>
              <a:off x="8202169" y="1487933"/>
              <a:ext cx="144157" cy="70019"/>
            </a:xfrm>
            <a:custGeom>
              <a:avLst/>
              <a:gdLst/>
              <a:ahLst/>
              <a:cxnLst/>
              <a:rect l="l" t="t" r="r" b="b"/>
              <a:pathLst>
                <a:path w="70" h="34" extrusionOk="0">
                  <a:moveTo>
                    <a:pt x="35" y="0"/>
                  </a:moveTo>
                  <a:cubicBezTo>
                    <a:pt x="16" y="0"/>
                    <a:pt x="0" y="15"/>
                    <a:pt x="0" y="34"/>
                  </a:cubicBezTo>
                  <a:cubicBezTo>
                    <a:pt x="0" y="34"/>
                    <a:pt x="0" y="34"/>
                    <a:pt x="0" y="34"/>
                  </a:cubicBezTo>
                  <a:cubicBezTo>
                    <a:pt x="70" y="34"/>
                    <a:pt x="70" y="34"/>
                    <a:pt x="70" y="34"/>
                  </a:cubicBezTo>
                  <a:cubicBezTo>
                    <a:pt x="70" y="34"/>
                    <a:pt x="70" y="34"/>
                    <a:pt x="70" y="34"/>
                  </a:cubicBezTo>
                  <a:cubicBezTo>
                    <a:pt x="70" y="15"/>
                    <a:pt x="54" y="0"/>
                    <a:pt x="35"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48" name="Google Shape;1048;p23"/>
            <p:cNvSpPr/>
            <p:nvPr/>
          </p:nvSpPr>
          <p:spPr>
            <a:xfrm>
              <a:off x="8255713" y="1428210"/>
              <a:ext cx="37069" cy="59722"/>
            </a:xfrm>
            <a:custGeom>
              <a:avLst/>
              <a:gdLst/>
              <a:ahLst/>
              <a:cxnLst/>
              <a:rect l="l" t="t" r="r" b="b"/>
              <a:pathLst>
                <a:path w="36" h="58" extrusionOk="0">
                  <a:moveTo>
                    <a:pt x="0" y="0"/>
                  </a:moveTo>
                  <a:lnTo>
                    <a:pt x="0" y="58"/>
                  </a:lnTo>
                  <a:lnTo>
                    <a:pt x="36" y="58"/>
                  </a:lnTo>
                  <a:lnTo>
                    <a:pt x="36"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49" name="Google Shape;1049;p23"/>
            <p:cNvSpPr/>
            <p:nvPr/>
          </p:nvSpPr>
          <p:spPr>
            <a:xfrm>
              <a:off x="8150685" y="1288172"/>
              <a:ext cx="111207" cy="90613"/>
            </a:xfrm>
            <a:custGeom>
              <a:avLst/>
              <a:gdLst/>
              <a:ahLst/>
              <a:cxnLst/>
              <a:rect l="l" t="t" r="r" b="b"/>
              <a:pathLst>
                <a:path w="108" h="88" extrusionOk="0">
                  <a:moveTo>
                    <a:pt x="108" y="64"/>
                  </a:moveTo>
                  <a:lnTo>
                    <a:pt x="48" y="0"/>
                  </a:lnTo>
                  <a:lnTo>
                    <a:pt x="0" y="0"/>
                  </a:lnTo>
                  <a:lnTo>
                    <a:pt x="84" y="88"/>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50" name="Google Shape;1050;p23"/>
            <p:cNvSpPr/>
            <p:nvPr/>
          </p:nvSpPr>
          <p:spPr>
            <a:xfrm>
              <a:off x="8237179" y="1358191"/>
              <a:ext cx="74100" cy="720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051" name="Google Shape;1051;p23"/>
          <p:cNvGrpSpPr/>
          <p:nvPr/>
        </p:nvGrpSpPr>
        <p:grpSpPr>
          <a:xfrm>
            <a:off x="937966" y="2712334"/>
            <a:ext cx="186488" cy="265436"/>
            <a:chOff x="959316" y="1978066"/>
            <a:chExt cx="189463" cy="269670"/>
          </a:xfrm>
        </p:grpSpPr>
        <p:sp>
          <p:nvSpPr>
            <p:cNvPr id="1052" name="Google Shape;1052;p23"/>
            <p:cNvSpPr/>
            <p:nvPr/>
          </p:nvSpPr>
          <p:spPr>
            <a:xfrm>
              <a:off x="959316" y="1978066"/>
              <a:ext cx="189463" cy="168870"/>
            </a:xfrm>
            <a:custGeom>
              <a:avLst/>
              <a:gdLst/>
              <a:ahLst/>
              <a:cxnLst/>
              <a:rect l="l" t="t" r="r" b="b"/>
              <a:pathLst>
                <a:path w="92" h="82" extrusionOk="0">
                  <a:moveTo>
                    <a:pt x="28" y="0"/>
                  </a:moveTo>
                  <a:cubicBezTo>
                    <a:pt x="28" y="51"/>
                    <a:pt x="28" y="51"/>
                    <a:pt x="28" y="51"/>
                  </a:cubicBezTo>
                  <a:cubicBezTo>
                    <a:pt x="17" y="58"/>
                    <a:pt x="1" y="69"/>
                    <a:pt x="0" y="82"/>
                  </a:cubicBezTo>
                  <a:cubicBezTo>
                    <a:pt x="92" y="82"/>
                    <a:pt x="92" y="82"/>
                    <a:pt x="92" y="82"/>
                  </a:cubicBezTo>
                  <a:cubicBezTo>
                    <a:pt x="91" y="69"/>
                    <a:pt x="75" y="58"/>
                    <a:pt x="64" y="51"/>
                  </a:cubicBezTo>
                  <a:cubicBezTo>
                    <a:pt x="64" y="0"/>
                    <a:pt x="64" y="0"/>
                    <a:pt x="64" y="0"/>
                  </a:cubicBezTo>
                  <a:lnTo>
                    <a:pt x="28"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53" name="Google Shape;1053;p23"/>
            <p:cNvCxnSpPr/>
            <p:nvPr/>
          </p:nvCxnSpPr>
          <p:spPr>
            <a:xfrm>
              <a:off x="998444" y="1978066"/>
              <a:ext cx="109200" cy="0"/>
            </a:xfrm>
            <a:prstGeom prst="straightConnector1">
              <a:avLst/>
            </a:prstGeom>
            <a:noFill/>
            <a:ln w="19050" cap="rnd" cmpd="sng">
              <a:solidFill>
                <a:schemeClr val="dk1"/>
              </a:solidFill>
              <a:prstDash val="solid"/>
              <a:round/>
              <a:headEnd type="none" w="sm" len="sm"/>
              <a:tailEnd type="none" w="sm" len="sm"/>
            </a:ln>
          </p:spPr>
        </p:cxnSp>
        <p:cxnSp>
          <p:nvCxnSpPr>
            <p:cNvPr id="1054" name="Google Shape;1054;p23"/>
            <p:cNvCxnSpPr/>
            <p:nvPr/>
          </p:nvCxnSpPr>
          <p:spPr>
            <a:xfrm>
              <a:off x="1054047" y="2146936"/>
              <a:ext cx="0" cy="100800"/>
            </a:xfrm>
            <a:prstGeom prst="straightConnector1">
              <a:avLst/>
            </a:prstGeom>
            <a:noFill/>
            <a:ln w="19050" cap="rnd" cmpd="sng">
              <a:solidFill>
                <a:schemeClr val="dk1"/>
              </a:solidFill>
              <a:prstDash val="solid"/>
              <a:round/>
              <a:headEnd type="none" w="sm" len="sm"/>
              <a:tailEnd type="none" w="sm" len="sm"/>
            </a:ln>
          </p:spPr>
        </p:cxnSp>
        <p:cxnSp>
          <p:nvCxnSpPr>
            <p:cNvPr id="1055" name="Google Shape;1055;p23"/>
            <p:cNvCxnSpPr/>
            <p:nvPr/>
          </p:nvCxnSpPr>
          <p:spPr>
            <a:xfrm>
              <a:off x="1021097" y="2083095"/>
              <a:ext cx="66000" cy="0"/>
            </a:xfrm>
            <a:prstGeom prst="straightConnector1">
              <a:avLst/>
            </a:prstGeom>
            <a:noFill/>
            <a:ln w="19050" cap="rnd" cmpd="sng">
              <a:solidFill>
                <a:schemeClr val="dk1"/>
              </a:solidFill>
              <a:prstDash val="solid"/>
              <a:round/>
              <a:headEnd type="none" w="sm" len="sm"/>
              <a:tailEnd type="none" w="sm" len="sm"/>
            </a:ln>
          </p:spPr>
        </p:cxnSp>
      </p:grpSp>
      <p:grpSp>
        <p:nvGrpSpPr>
          <p:cNvPr id="1056" name="Google Shape;1056;p23"/>
          <p:cNvGrpSpPr/>
          <p:nvPr/>
        </p:nvGrpSpPr>
        <p:grpSpPr>
          <a:xfrm>
            <a:off x="1640342" y="2685986"/>
            <a:ext cx="337505" cy="291896"/>
            <a:chOff x="1672892" y="1951294"/>
            <a:chExt cx="342888" cy="296552"/>
          </a:xfrm>
        </p:grpSpPr>
        <p:sp>
          <p:nvSpPr>
            <p:cNvPr id="1057" name="Google Shape;1057;p23"/>
            <p:cNvSpPr/>
            <p:nvPr/>
          </p:nvSpPr>
          <p:spPr>
            <a:xfrm>
              <a:off x="1672892" y="1951294"/>
              <a:ext cx="342888" cy="234770"/>
            </a:xfrm>
            <a:custGeom>
              <a:avLst/>
              <a:gdLst/>
              <a:ahLst/>
              <a:cxnLst/>
              <a:rect l="l" t="t" r="r" b="b"/>
              <a:pathLst>
                <a:path w="166" h="114" extrusionOk="0">
                  <a:moveTo>
                    <a:pt x="0" y="21"/>
                  </a:moveTo>
                  <a:cubicBezTo>
                    <a:pt x="0" y="9"/>
                    <a:pt x="9" y="0"/>
                    <a:pt x="21" y="0"/>
                  </a:cubicBezTo>
                  <a:cubicBezTo>
                    <a:pt x="145" y="0"/>
                    <a:pt x="145" y="0"/>
                    <a:pt x="145" y="0"/>
                  </a:cubicBezTo>
                  <a:cubicBezTo>
                    <a:pt x="156" y="0"/>
                    <a:pt x="166" y="9"/>
                    <a:pt x="166" y="21"/>
                  </a:cubicBezTo>
                  <a:cubicBezTo>
                    <a:pt x="166" y="92"/>
                    <a:pt x="166" y="92"/>
                    <a:pt x="166" y="92"/>
                  </a:cubicBezTo>
                  <a:cubicBezTo>
                    <a:pt x="166" y="104"/>
                    <a:pt x="156" y="114"/>
                    <a:pt x="145" y="114"/>
                  </a:cubicBezTo>
                  <a:cubicBezTo>
                    <a:pt x="21" y="114"/>
                    <a:pt x="21" y="114"/>
                    <a:pt x="21" y="114"/>
                  </a:cubicBezTo>
                  <a:cubicBezTo>
                    <a:pt x="9" y="114"/>
                    <a:pt x="0" y="104"/>
                    <a:pt x="0" y="92"/>
                  </a:cubicBezTo>
                  <a:lnTo>
                    <a:pt x="0" y="21"/>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58" name="Google Shape;1058;p23"/>
            <p:cNvCxnSpPr/>
            <p:nvPr/>
          </p:nvCxnSpPr>
          <p:spPr>
            <a:xfrm>
              <a:off x="1677011" y="2124282"/>
              <a:ext cx="332700" cy="0"/>
            </a:xfrm>
            <a:prstGeom prst="straightConnector1">
              <a:avLst/>
            </a:prstGeom>
            <a:noFill/>
            <a:ln w="19050" cap="rnd" cmpd="sng">
              <a:solidFill>
                <a:schemeClr val="dk1"/>
              </a:solidFill>
              <a:prstDash val="solid"/>
              <a:round/>
              <a:headEnd type="none" w="sm" len="sm"/>
              <a:tailEnd type="none" w="sm" len="sm"/>
            </a:ln>
          </p:spPr>
        </p:cxnSp>
        <p:cxnSp>
          <p:nvCxnSpPr>
            <p:cNvPr id="1059" name="Google Shape;1059;p23"/>
            <p:cNvCxnSpPr/>
            <p:nvPr/>
          </p:nvCxnSpPr>
          <p:spPr>
            <a:xfrm>
              <a:off x="1765565" y="2247846"/>
              <a:ext cx="157500" cy="0"/>
            </a:xfrm>
            <a:prstGeom prst="straightConnector1">
              <a:avLst/>
            </a:prstGeom>
            <a:noFill/>
            <a:ln w="19050" cap="rnd" cmpd="sng">
              <a:solidFill>
                <a:schemeClr val="dk1"/>
              </a:solidFill>
              <a:prstDash val="solid"/>
              <a:round/>
              <a:headEnd type="none" w="sm" len="sm"/>
              <a:tailEnd type="none" w="sm" len="sm"/>
            </a:ln>
          </p:spPr>
        </p:cxnSp>
        <p:sp>
          <p:nvSpPr>
            <p:cNvPr id="1060" name="Google Shape;1060;p23"/>
            <p:cNvSpPr/>
            <p:nvPr/>
          </p:nvSpPr>
          <p:spPr>
            <a:xfrm>
              <a:off x="1786159" y="2188123"/>
              <a:ext cx="31921" cy="55603"/>
            </a:xfrm>
            <a:custGeom>
              <a:avLst/>
              <a:gdLst/>
              <a:ahLst/>
              <a:cxnLst/>
              <a:rect l="l" t="t" r="r" b="b"/>
              <a:pathLst>
                <a:path w="15" h="27" extrusionOk="0">
                  <a:moveTo>
                    <a:pt x="0" y="27"/>
                  </a:moveTo>
                  <a:cubicBezTo>
                    <a:pt x="0" y="27"/>
                    <a:pt x="15" y="18"/>
                    <a:pt x="15"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61" name="Google Shape;1061;p23"/>
            <p:cNvSpPr/>
            <p:nvPr/>
          </p:nvSpPr>
          <p:spPr>
            <a:xfrm>
              <a:off x="1871623" y="2188123"/>
              <a:ext cx="30891" cy="57663"/>
            </a:xfrm>
            <a:custGeom>
              <a:avLst/>
              <a:gdLst/>
              <a:ahLst/>
              <a:cxnLst/>
              <a:rect l="l" t="t" r="r" b="b"/>
              <a:pathLst>
                <a:path w="15" h="28" extrusionOk="0">
                  <a:moveTo>
                    <a:pt x="15" y="28"/>
                  </a:moveTo>
                  <a:cubicBezTo>
                    <a:pt x="15" y="28"/>
                    <a:pt x="0" y="19"/>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62" name="Google Shape;1062;p23"/>
            <p:cNvSpPr/>
            <p:nvPr/>
          </p:nvSpPr>
          <p:spPr>
            <a:xfrm>
              <a:off x="1726436" y="2000719"/>
              <a:ext cx="43247" cy="43247"/>
            </a:xfrm>
            <a:custGeom>
              <a:avLst/>
              <a:gdLst/>
              <a:ahLst/>
              <a:cxnLst/>
              <a:rect l="l" t="t" r="r" b="b"/>
              <a:pathLst>
                <a:path w="42" h="42" extrusionOk="0">
                  <a:moveTo>
                    <a:pt x="0" y="42"/>
                  </a:moveTo>
                  <a:lnTo>
                    <a:pt x="0" y="0"/>
                  </a:lnTo>
                  <a:lnTo>
                    <a:pt x="42"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63" name="Google Shape;1063;p23"/>
            <p:cNvCxnSpPr/>
            <p:nvPr/>
          </p:nvCxnSpPr>
          <p:spPr>
            <a:xfrm>
              <a:off x="1726436" y="2000719"/>
              <a:ext cx="53400" cy="55500"/>
            </a:xfrm>
            <a:prstGeom prst="straightConnector1">
              <a:avLst/>
            </a:prstGeom>
            <a:noFill/>
            <a:ln w="19050" cap="rnd" cmpd="sng">
              <a:solidFill>
                <a:schemeClr val="dk1"/>
              </a:solidFill>
              <a:prstDash val="solid"/>
              <a:round/>
              <a:headEnd type="none" w="sm" len="sm"/>
              <a:tailEnd type="none" w="sm" len="sm"/>
            </a:ln>
          </p:spPr>
        </p:cxnSp>
      </p:grpSp>
      <p:grpSp>
        <p:nvGrpSpPr>
          <p:cNvPr id="1064" name="Google Shape;1064;p23"/>
          <p:cNvGrpSpPr/>
          <p:nvPr/>
        </p:nvGrpSpPr>
        <p:grpSpPr>
          <a:xfrm>
            <a:off x="2342715" y="2696114"/>
            <a:ext cx="485480" cy="281761"/>
            <a:chOff x="2386469" y="1961591"/>
            <a:chExt cx="493223" cy="286255"/>
          </a:xfrm>
        </p:grpSpPr>
        <p:sp>
          <p:nvSpPr>
            <p:cNvPr id="1065" name="Google Shape;1065;p23"/>
            <p:cNvSpPr/>
            <p:nvPr/>
          </p:nvSpPr>
          <p:spPr>
            <a:xfrm>
              <a:off x="2469874" y="1961591"/>
              <a:ext cx="327442" cy="207998"/>
            </a:xfrm>
            <a:custGeom>
              <a:avLst/>
              <a:gdLst/>
              <a:ahLst/>
              <a:cxnLst/>
              <a:rect l="l" t="t" r="r" b="b"/>
              <a:pathLst>
                <a:path w="159" h="101" extrusionOk="0">
                  <a:moveTo>
                    <a:pt x="143" y="0"/>
                  </a:moveTo>
                  <a:cubicBezTo>
                    <a:pt x="16" y="0"/>
                    <a:pt x="16" y="0"/>
                    <a:pt x="16" y="0"/>
                  </a:cubicBezTo>
                  <a:cubicBezTo>
                    <a:pt x="7" y="0"/>
                    <a:pt x="0" y="7"/>
                    <a:pt x="0" y="16"/>
                  </a:cubicBezTo>
                  <a:cubicBezTo>
                    <a:pt x="0" y="101"/>
                    <a:pt x="0" y="101"/>
                    <a:pt x="0" y="101"/>
                  </a:cubicBezTo>
                  <a:cubicBezTo>
                    <a:pt x="159" y="101"/>
                    <a:pt x="159" y="101"/>
                    <a:pt x="159" y="101"/>
                  </a:cubicBezTo>
                  <a:cubicBezTo>
                    <a:pt x="159" y="16"/>
                    <a:pt x="159" y="16"/>
                    <a:pt x="159" y="16"/>
                  </a:cubicBezTo>
                  <a:cubicBezTo>
                    <a:pt x="159" y="7"/>
                    <a:pt x="152" y="0"/>
                    <a:pt x="143"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66" name="Google Shape;1066;p23"/>
            <p:cNvSpPr/>
            <p:nvPr/>
          </p:nvSpPr>
          <p:spPr>
            <a:xfrm>
              <a:off x="2386469" y="2169589"/>
              <a:ext cx="493223" cy="35010"/>
            </a:xfrm>
            <a:custGeom>
              <a:avLst/>
              <a:gdLst/>
              <a:ahLst/>
              <a:cxnLst/>
              <a:rect l="l" t="t" r="r" b="b"/>
              <a:pathLst>
                <a:path w="479" h="34" extrusionOk="0">
                  <a:moveTo>
                    <a:pt x="479" y="34"/>
                  </a:moveTo>
                  <a:lnTo>
                    <a:pt x="0" y="34"/>
                  </a:lnTo>
                  <a:lnTo>
                    <a:pt x="81" y="0"/>
                  </a:lnTo>
                  <a:lnTo>
                    <a:pt x="399" y="0"/>
                  </a:lnTo>
                  <a:lnTo>
                    <a:pt x="479" y="34"/>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67" name="Google Shape;1067;p23"/>
            <p:cNvSpPr/>
            <p:nvPr/>
          </p:nvSpPr>
          <p:spPr>
            <a:xfrm>
              <a:off x="2386469" y="2206658"/>
              <a:ext cx="493223" cy="41188"/>
            </a:xfrm>
            <a:custGeom>
              <a:avLst/>
              <a:gdLst/>
              <a:ahLst/>
              <a:cxnLst/>
              <a:rect l="l" t="t" r="r" b="b"/>
              <a:pathLst>
                <a:path w="239" h="20" extrusionOk="0">
                  <a:moveTo>
                    <a:pt x="239" y="0"/>
                  </a:moveTo>
                  <a:cubicBezTo>
                    <a:pt x="239" y="0"/>
                    <a:pt x="239" y="0"/>
                    <a:pt x="239" y="0"/>
                  </a:cubicBezTo>
                  <a:cubicBezTo>
                    <a:pt x="239" y="11"/>
                    <a:pt x="232" y="20"/>
                    <a:pt x="223" y="20"/>
                  </a:cubicBezTo>
                  <a:cubicBezTo>
                    <a:pt x="17" y="20"/>
                    <a:pt x="17" y="20"/>
                    <a:pt x="17" y="20"/>
                  </a:cubicBezTo>
                  <a:cubicBezTo>
                    <a:pt x="8" y="20"/>
                    <a:pt x="0" y="11"/>
                    <a:pt x="0" y="0"/>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68" name="Google Shape;1068;p23"/>
            <p:cNvSpPr/>
            <p:nvPr/>
          </p:nvSpPr>
          <p:spPr>
            <a:xfrm>
              <a:off x="2509002" y="2031610"/>
              <a:ext cx="43247" cy="43247"/>
            </a:xfrm>
            <a:custGeom>
              <a:avLst/>
              <a:gdLst/>
              <a:ahLst/>
              <a:cxnLst/>
              <a:rect l="l" t="t" r="r" b="b"/>
              <a:pathLst>
                <a:path w="42" h="42" extrusionOk="0">
                  <a:moveTo>
                    <a:pt x="0" y="42"/>
                  </a:moveTo>
                  <a:lnTo>
                    <a:pt x="0" y="0"/>
                  </a:lnTo>
                  <a:lnTo>
                    <a:pt x="42"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69" name="Google Shape;1069;p23"/>
            <p:cNvCxnSpPr/>
            <p:nvPr/>
          </p:nvCxnSpPr>
          <p:spPr>
            <a:xfrm>
              <a:off x="2509002" y="2031610"/>
              <a:ext cx="55500" cy="53400"/>
            </a:xfrm>
            <a:prstGeom prst="straightConnector1">
              <a:avLst/>
            </a:prstGeom>
            <a:noFill/>
            <a:ln w="19050" cap="rnd" cmpd="sng">
              <a:solidFill>
                <a:schemeClr val="dk1"/>
              </a:solidFill>
              <a:prstDash val="solid"/>
              <a:round/>
              <a:headEnd type="none" w="sm" len="sm"/>
              <a:tailEnd type="none" w="sm" len="sm"/>
            </a:ln>
          </p:spPr>
        </p:cxnSp>
      </p:grpSp>
      <p:grpSp>
        <p:nvGrpSpPr>
          <p:cNvPr id="1070" name="Google Shape;1070;p23"/>
          <p:cNvGrpSpPr/>
          <p:nvPr/>
        </p:nvGrpSpPr>
        <p:grpSpPr>
          <a:xfrm>
            <a:off x="3177866" y="2722469"/>
            <a:ext cx="372978" cy="255409"/>
            <a:chOff x="3234935" y="1988363"/>
            <a:chExt cx="378927" cy="259483"/>
          </a:xfrm>
        </p:grpSpPr>
        <p:sp>
          <p:nvSpPr>
            <p:cNvPr id="1071" name="Google Shape;1071;p23"/>
            <p:cNvSpPr/>
            <p:nvPr/>
          </p:nvSpPr>
          <p:spPr>
            <a:xfrm>
              <a:off x="3234935" y="1988363"/>
              <a:ext cx="378927" cy="259483"/>
            </a:xfrm>
            <a:custGeom>
              <a:avLst/>
              <a:gdLst/>
              <a:ahLst/>
              <a:cxnLst/>
              <a:rect l="l" t="t" r="r" b="b"/>
              <a:pathLst>
                <a:path w="184" h="126" extrusionOk="0">
                  <a:moveTo>
                    <a:pt x="0" y="23"/>
                  </a:moveTo>
                  <a:cubicBezTo>
                    <a:pt x="0" y="10"/>
                    <a:pt x="10" y="0"/>
                    <a:pt x="23" y="0"/>
                  </a:cubicBezTo>
                  <a:cubicBezTo>
                    <a:pt x="160" y="0"/>
                    <a:pt x="160" y="0"/>
                    <a:pt x="160" y="0"/>
                  </a:cubicBezTo>
                  <a:cubicBezTo>
                    <a:pt x="173" y="0"/>
                    <a:pt x="184" y="10"/>
                    <a:pt x="184" y="23"/>
                  </a:cubicBezTo>
                  <a:cubicBezTo>
                    <a:pt x="184" y="102"/>
                    <a:pt x="184" y="102"/>
                    <a:pt x="184" y="102"/>
                  </a:cubicBezTo>
                  <a:cubicBezTo>
                    <a:pt x="184" y="115"/>
                    <a:pt x="173" y="126"/>
                    <a:pt x="160" y="126"/>
                  </a:cubicBezTo>
                  <a:cubicBezTo>
                    <a:pt x="23" y="126"/>
                    <a:pt x="23" y="126"/>
                    <a:pt x="23" y="126"/>
                  </a:cubicBezTo>
                  <a:cubicBezTo>
                    <a:pt x="10" y="126"/>
                    <a:pt x="0" y="115"/>
                    <a:pt x="0" y="102"/>
                  </a:cubicBezTo>
                  <a:lnTo>
                    <a:pt x="0" y="23"/>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72" name="Google Shape;1072;p23"/>
            <p:cNvCxnSpPr/>
            <p:nvPr/>
          </p:nvCxnSpPr>
          <p:spPr>
            <a:xfrm>
              <a:off x="3245232" y="2017194"/>
              <a:ext cx="356400" cy="0"/>
            </a:xfrm>
            <a:prstGeom prst="straightConnector1">
              <a:avLst/>
            </a:prstGeom>
            <a:noFill/>
            <a:ln w="19050" cap="rnd" cmpd="sng">
              <a:solidFill>
                <a:schemeClr val="dk1"/>
              </a:solidFill>
              <a:prstDash val="solid"/>
              <a:round/>
              <a:headEnd type="none" w="sm" len="sm"/>
              <a:tailEnd type="none" w="sm" len="sm"/>
            </a:ln>
          </p:spPr>
        </p:cxnSp>
        <p:cxnSp>
          <p:nvCxnSpPr>
            <p:cNvPr id="1073" name="Google Shape;1073;p23"/>
            <p:cNvCxnSpPr/>
            <p:nvPr/>
          </p:nvCxnSpPr>
          <p:spPr>
            <a:xfrm rot="10800000">
              <a:off x="3245105" y="2198420"/>
              <a:ext cx="356400" cy="0"/>
            </a:xfrm>
            <a:prstGeom prst="straightConnector1">
              <a:avLst/>
            </a:prstGeom>
            <a:noFill/>
            <a:ln w="19050" cap="rnd" cmpd="sng">
              <a:solidFill>
                <a:schemeClr val="dk1"/>
              </a:solidFill>
              <a:prstDash val="solid"/>
              <a:round/>
              <a:headEnd type="none" w="sm" len="sm"/>
              <a:tailEnd type="none" w="sm" len="sm"/>
            </a:ln>
          </p:spPr>
        </p:cxnSp>
        <p:cxnSp>
          <p:nvCxnSpPr>
            <p:cNvPr id="1074" name="Google Shape;1074;p23"/>
            <p:cNvCxnSpPr/>
            <p:nvPr/>
          </p:nvCxnSpPr>
          <p:spPr>
            <a:xfrm rot="10800000">
              <a:off x="3414035" y="2223133"/>
              <a:ext cx="18600" cy="0"/>
            </a:xfrm>
            <a:prstGeom prst="straightConnector1">
              <a:avLst/>
            </a:prstGeom>
            <a:noFill/>
            <a:ln w="19050" cap="rnd" cmpd="sng">
              <a:solidFill>
                <a:schemeClr val="dk1"/>
              </a:solidFill>
              <a:prstDash val="solid"/>
              <a:round/>
              <a:headEnd type="none" w="sm" len="sm"/>
              <a:tailEnd type="none" w="sm" len="sm"/>
            </a:ln>
          </p:spPr>
        </p:cxnSp>
      </p:grpSp>
      <p:grpSp>
        <p:nvGrpSpPr>
          <p:cNvPr id="1075" name="Google Shape;1075;p23"/>
          <p:cNvGrpSpPr/>
          <p:nvPr/>
        </p:nvGrpSpPr>
        <p:grpSpPr>
          <a:xfrm>
            <a:off x="4046460" y="2704230"/>
            <a:ext cx="188516" cy="273652"/>
            <a:chOff x="4117381" y="1969829"/>
            <a:chExt cx="191523" cy="278017"/>
          </a:xfrm>
        </p:grpSpPr>
        <p:sp>
          <p:nvSpPr>
            <p:cNvPr id="1076" name="Google Shape;1076;p23"/>
            <p:cNvSpPr/>
            <p:nvPr/>
          </p:nvSpPr>
          <p:spPr>
            <a:xfrm>
              <a:off x="4117381" y="1969829"/>
              <a:ext cx="191523" cy="278017"/>
            </a:xfrm>
            <a:custGeom>
              <a:avLst/>
              <a:gdLst/>
              <a:ahLst/>
              <a:cxnLst/>
              <a:rect l="l" t="t" r="r" b="b"/>
              <a:pathLst>
                <a:path w="93" h="135" extrusionOk="0">
                  <a:moveTo>
                    <a:pt x="76" y="0"/>
                  </a:moveTo>
                  <a:cubicBezTo>
                    <a:pt x="85" y="0"/>
                    <a:pt x="93" y="7"/>
                    <a:pt x="93" y="17"/>
                  </a:cubicBezTo>
                  <a:cubicBezTo>
                    <a:pt x="93" y="117"/>
                    <a:pt x="93" y="117"/>
                    <a:pt x="93" y="117"/>
                  </a:cubicBezTo>
                  <a:cubicBezTo>
                    <a:pt x="93" y="127"/>
                    <a:pt x="85" y="135"/>
                    <a:pt x="76" y="135"/>
                  </a:cubicBezTo>
                  <a:cubicBezTo>
                    <a:pt x="18" y="135"/>
                    <a:pt x="18" y="135"/>
                    <a:pt x="18" y="135"/>
                  </a:cubicBezTo>
                  <a:cubicBezTo>
                    <a:pt x="8" y="135"/>
                    <a:pt x="0" y="127"/>
                    <a:pt x="0" y="117"/>
                  </a:cubicBezTo>
                  <a:cubicBezTo>
                    <a:pt x="0" y="17"/>
                    <a:pt x="0" y="17"/>
                    <a:pt x="0" y="17"/>
                  </a:cubicBezTo>
                  <a:cubicBezTo>
                    <a:pt x="0" y="7"/>
                    <a:pt x="8" y="0"/>
                    <a:pt x="18" y="0"/>
                  </a:cubicBezTo>
                  <a:lnTo>
                    <a:pt x="76"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77" name="Google Shape;1077;p23"/>
            <p:cNvCxnSpPr/>
            <p:nvPr/>
          </p:nvCxnSpPr>
          <p:spPr>
            <a:xfrm rot="10800000">
              <a:off x="4205951" y="2223133"/>
              <a:ext cx="14400" cy="0"/>
            </a:xfrm>
            <a:prstGeom prst="straightConnector1">
              <a:avLst/>
            </a:prstGeom>
            <a:noFill/>
            <a:ln w="19050" cap="rnd" cmpd="sng">
              <a:solidFill>
                <a:schemeClr val="dk1"/>
              </a:solidFill>
              <a:prstDash val="solid"/>
              <a:round/>
              <a:headEnd type="none" w="sm" len="sm"/>
              <a:tailEnd type="none" w="sm" len="sm"/>
            </a:ln>
          </p:spPr>
        </p:cxnSp>
        <p:cxnSp>
          <p:nvCxnSpPr>
            <p:cNvPr id="1078" name="Google Shape;1078;p23"/>
            <p:cNvCxnSpPr/>
            <p:nvPr/>
          </p:nvCxnSpPr>
          <p:spPr>
            <a:xfrm>
              <a:off x="4123560" y="2002779"/>
              <a:ext cx="179100" cy="0"/>
            </a:xfrm>
            <a:prstGeom prst="straightConnector1">
              <a:avLst/>
            </a:prstGeom>
            <a:noFill/>
            <a:ln w="19050" cap="rnd" cmpd="sng">
              <a:solidFill>
                <a:schemeClr val="dk1"/>
              </a:solidFill>
              <a:prstDash val="solid"/>
              <a:round/>
              <a:headEnd type="none" w="sm" len="sm"/>
              <a:tailEnd type="none" w="sm" len="sm"/>
            </a:ln>
          </p:spPr>
        </p:cxnSp>
        <p:cxnSp>
          <p:nvCxnSpPr>
            <p:cNvPr id="1079" name="Google Shape;1079;p23"/>
            <p:cNvCxnSpPr/>
            <p:nvPr/>
          </p:nvCxnSpPr>
          <p:spPr>
            <a:xfrm>
              <a:off x="4123560" y="2200480"/>
              <a:ext cx="179100" cy="0"/>
            </a:xfrm>
            <a:prstGeom prst="straightConnector1">
              <a:avLst/>
            </a:prstGeom>
            <a:noFill/>
            <a:ln w="19050" cap="rnd" cmpd="sng">
              <a:solidFill>
                <a:schemeClr val="dk1"/>
              </a:solidFill>
              <a:prstDash val="solid"/>
              <a:round/>
              <a:headEnd type="none" w="sm" len="sm"/>
              <a:tailEnd type="none" w="sm" len="sm"/>
            </a:ln>
          </p:spPr>
        </p:cxnSp>
      </p:grpSp>
      <p:grpSp>
        <p:nvGrpSpPr>
          <p:cNvPr id="1080" name="Google Shape;1080;p23"/>
          <p:cNvGrpSpPr/>
          <p:nvPr/>
        </p:nvGrpSpPr>
        <p:grpSpPr>
          <a:xfrm>
            <a:off x="4767066" y="2692062"/>
            <a:ext cx="303044" cy="285814"/>
            <a:chOff x="4849492" y="1957472"/>
            <a:chExt cx="307878" cy="290373"/>
          </a:xfrm>
        </p:grpSpPr>
        <p:sp>
          <p:nvSpPr>
            <p:cNvPr id="1081" name="Google Shape;1081;p23"/>
            <p:cNvSpPr/>
            <p:nvPr/>
          </p:nvSpPr>
          <p:spPr>
            <a:xfrm>
              <a:off x="4849492" y="1957472"/>
              <a:ext cx="307878" cy="290373"/>
            </a:xfrm>
            <a:custGeom>
              <a:avLst/>
              <a:gdLst/>
              <a:ahLst/>
              <a:cxnLst/>
              <a:rect l="l" t="t" r="r" b="b"/>
              <a:pathLst>
                <a:path w="149" h="141" extrusionOk="0">
                  <a:moveTo>
                    <a:pt x="149" y="118"/>
                  </a:moveTo>
                  <a:cubicBezTo>
                    <a:pt x="149" y="130"/>
                    <a:pt x="139" y="141"/>
                    <a:pt x="127" y="141"/>
                  </a:cubicBezTo>
                  <a:cubicBezTo>
                    <a:pt x="23" y="141"/>
                    <a:pt x="23" y="141"/>
                    <a:pt x="23" y="141"/>
                  </a:cubicBezTo>
                  <a:cubicBezTo>
                    <a:pt x="10" y="141"/>
                    <a:pt x="0" y="130"/>
                    <a:pt x="0" y="118"/>
                  </a:cubicBezTo>
                  <a:cubicBezTo>
                    <a:pt x="0" y="23"/>
                    <a:pt x="0" y="23"/>
                    <a:pt x="0" y="23"/>
                  </a:cubicBezTo>
                  <a:cubicBezTo>
                    <a:pt x="0" y="10"/>
                    <a:pt x="10" y="0"/>
                    <a:pt x="23" y="0"/>
                  </a:cubicBezTo>
                  <a:cubicBezTo>
                    <a:pt x="127" y="0"/>
                    <a:pt x="127" y="0"/>
                    <a:pt x="127" y="0"/>
                  </a:cubicBezTo>
                  <a:cubicBezTo>
                    <a:pt x="139" y="0"/>
                    <a:pt x="149" y="10"/>
                    <a:pt x="149" y="23"/>
                  </a:cubicBezTo>
                  <a:lnTo>
                    <a:pt x="149" y="11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82" name="Google Shape;1082;p23"/>
            <p:cNvSpPr/>
            <p:nvPr/>
          </p:nvSpPr>
          <p:spPr>
            <a:xfrm>
              <a:off x="4888620" y="2021313"/>
              <a:ext cx="57600" cy="555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83" name="Google Shape;1083;p23"/>
            <p:cNvCxnSpPr/>
            <p:nvPr/>
          </p:nvCxnSpPr>
          <p:spPr>
            <a:xfrm>
              <a:off x="4917452" y="2076917"/>
              <a:ext cx="0" cy="131700"/>
            </a:xfrm>
            <a:prstGeom prst="straightConnector1">
              <a:avLst/>
            </a:prstGeom>
            <a:noFill/>
            <a:ln w="19050" cap="rnd" cmpd="sng">
              <a:solidFill>
                <a:schemeClr val="dk1"/>
              </a:solidFill>
              <a:prstDash val="solid"/>
              <a:round/>
              <a:headEnd type="none" w="sm" len="sm"/>
              <a:tailEnd type="none" w="sm" len="sm"/>
            </a:ln>
          </p:spPr>
        </p:cxnSp>
        <p:cxnSp>
          <p:nvCxnSpPr>
            <p:cNvPr id="1084" name="Google Shape;1084;p23"/>
            <p:cNvCxnSpPr/>
            <p:nvPr/>
          </p:nvCxnSpPr>
          <p:spPr>
            <a:xfrm rot="10800000">
              <a:off x="4917452" y="1994613"/>
              <a:ext cx="0" cy="26700"/>
            </a:xfrm>
            <a:prstGeom prst="straightConnector1">
              <a:avLst/>
            </a:prstGeom>
            <a:noFill/>
            <a:ln w="19050" cap="rnd" cmpd="sng">
              <a:solidFill>
                <a:schemeClr val="dk1"/>
              </a:solidFill>
              <a:prstDash val="solid"/>
              <a:round/>
              <a:headEnd type="none" w="sm" len="sm"/>
              <a:tailEnd type="none" w="sm" len="sm"/>
            </a:ln>
          </p:spPr>
        </p:cxnSp>
        <p:sp>
          <p:nvSpPr>
            <p:cNvPr id="1085" name="Google Shape;1085;p23"/>
            <p:cNvSpPr/>
            <p:nvPr/>
          </p:nvSpPr>
          <p:spPr>
            <a:xfrm>
              <a:off x="4974085" y="2128401"/>
              <a:ext cx="55500" cy="555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86" name="Google Shape;1086;p23"/>
            <p:cNvCxnSpPr/>
            <p:nvPr/>
          </p:nvCxnSpPr>
          <p:spPr>
            <a:xfrm>
              <a:off x="5000857" y="2184005"/>
              <a:ext cx="0" cy="24600"/>
            </a:xfrm>
            <a:prstGeom prst="straightConnector1">
              <a:avLst/>
            </a:prstGeom>
            <a:noFill/>
            <a:ln w="19050" cap="rnd" cmpd="sng">
              <a:solidFill>
                <a:schemeClr val="dk1"/>
              </a:solidFill>
              <a:prstDash val="solid"/>
              <a:round/>
              <a:headEnd type="none" w="sm" len="sm"/>
              <a:tailEnd type="none" w="sm" len="sm"/>
            </a:ln>
          </p:spPr>
        </p:cxnSp>
        <p:cxnSp>
          <p:nvCxnSpPr>
            <p:cNvPr id="1087" name="Google Shape;1087;p23"/>
            <p:cNvCxnSpPr/>
            <p:nvPr/>
          </p:nvCxnSpPr>
          <p:spPr>
            <a:xfrm rot="10800000">
              <a:off x="5000857" y="1994601"/>
              <a:ext cx="0" cy="133800"/>
            </a:xfrm>
            <a:prstGeom prst="straightConnector1">
              <a:avLst/>
            </a:prstGeom>
            <a:noFill/>
            <a:ln w="19050" cap="rnd" cmpd="sng">
              <a:solidFill>
                <a:schemeClr val="dk1"/>
              </a:solidFill>
              <a:prstDash val="solid"/>
              <a:round/>
              <a:headEnd type="none" w="sm" len="sm"/>
              <a:tailEnd type="none" w="sm" len="sm"/>
            </a:ln>
          </p:spPr>
        </p:cxnSp>
        <p:sp>
          <p:nvSpPr>
            <p:cNvPr id="1088" name="Google Shape;1088;p23"/>
            <p:cNvSpPr/>
            <p:nvPr/>
          </p:nvSpPr>
          <p:spPr>
            <a:xfrm>
              <a:off x="5056461" y="2048085"/>
              <a:ext cx="55500" cy="555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89" name="Google Shape;1089;p23"/>
            <p:cNvCxnSpPr/>
            <p:nvPr/>
          </p:nvCxnSpPr>
          <p:spPr>
            <a:xfrm>
              <a:off x="5083233" y="2103689"/>
              <a:ext cx="0" cy="105000"/>
            </a:xfrm>
            <a:prstGeom prst="straightConnector1">
              <a:avLst/>
            </a:prstGeom>
            <a:noFill/>
            <a:ln w="19050" cap="rnd" cmpd="sng">
              <a:solidFill>
                <a:schemeClr val="dk1"/>
              </a:solidFill>
              <a:prstDash val="solid"/>
              <a:round/>
              <a:headEnd type="none" w="sm" len="sm"/>
              <a:tailEnd type="none" w="sm" len="sm"/>
            </a:ln>
          </p:spPr>
        </p:cxnSp>
        <p:cxnSp>
          <p:nvCxnSpPr>
            <p:cNvPr id="1090" name="Google Shape;1090;p23"/>
            <p:cNvCxnSpPr/>
            <p:nvPr/>
          </p:nvCxnSpPr>
          <p:spPr>
            <a:xfrm rot="10800000">
              <a:off x="5083233" y="1994685"/>
              <a:ext cx="0" cy="53400"/>
            </a:xfrm>
            <a:prstGeom prst="straightConnector1">
              <a:avLst/>
            </a:prstGeom>
            <a:noFill/>
            <a:ln w="19050" cap="rnd" cmpd="sng">
              <a:solidFill>
                <a:schemeClr val="dk1"/>
              </a:solidFill>
              <a:prstDash val="solid"/>
              <a:round/>
              <a:headEnd type="none" w="sm" len="sm"/>
              <a:tailEnd type="none" w="sm" len="sm"/>
            </a:ln>
          </p:spPr>
        </p:cxnSp>
      </p:grpSp>
      <p:grpSp>
        <p:nvGrpSpPr>
          <p:cNvPr id="1091" name="Google Shape;1091;p23"/>
          <p:cNvGrpSpPr/>
          <p:nvPr/>
        </p:nvGrpSpPr>
        <p:grpSpPr>
          <a:xfrm>
            <a:off x="6318782" y="2700174"/>
            <a:ext cx="308111" cy="277706"/>
            <a:chOff x="6425951" y="1965710"/>
            <a:chExt cx="313026" cy="282136"/>
          </a:xfrm>
        </p:grpSpPr>
        <p:sp>
          <p:nvSpPr>
            <p:cNvPr id="1092" name="Google Shape;1092;p23"/>
            <p:cNvSpPr/>
            <p:nvPr/>
          </p:nvSpPr>
          <p:spPr>
            <a:xfrm>
              <a:off x="6598939" y="2054263"/>
              <a:ext cx="140038" cy="189463"/>
            </a:xfrm>
            <a:custGeom>
              <a:avLst/>
              <a:gdLst/>
              <a:ahLst/>
              <a:cxnLst/>
              <a:rect l="l" t="t" r="r" b="b"/>
              <a:pathLst>
                <a:path w="68" h="92" extrusionOk="0">
                  <a:moveTo>
                    <a:pt x="68" y="67"/>
                  </a:moveTo>
                  <a:cubicBezTo>
                    <a:pt x="68" y="81"/>
                    <a:pt x="57" y="92"/>
                    <a:pt x="43" y="92"/>
                  </a:cubicBezTo>
                  <a:cubicBezTo>
                    <a:pt x="25" y="92"/>
                    <a:pt x="25" y="92"/>
                    <a:pt x="25" y="92"/>
                  </a:cubicBezTo>
                  <a:cubicBezTo>
                    <a:pt x="11" y="92"/>
                    <a:pt x="0" y="81"/>
                    <a:pt x="0" y="67"/>
                  </a:cubicBezTo>
                  <a:cubicBezTo>
                    <a:pt x="0" y="25"/>
                    <a:pt x="0" y="25"/>
                    <a:pt x="0" y="25"/>
                  </a:cubicBezTo>
                  <a:cubicBezTo>
                    <a:pt x="0" y="11"/>
                    <a:pt x="11" y="0"/>
                    <a:pt x="25" y="0"/>
                  </a:cubicBezTo>
                  <a:cubicBezTo>
                    <a:pt x="43" y="0"/>
                    <a:pt x="43" y="0"/>
                    <a:pt x="43" y="0"/>
                  </a:cubicBezTo>
                  <a:cubicBezTo>
                    <a:pt x="57" y="0"/>
                    <a:pt x="68" y="11"/>
                    <a:pt x="68" y="25"/>
                  </a:cubicBezTo>
                  <a:lnTo>
                    <a:pt x="68" y="67"/>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093" name="Google Shape;1093;p23"/>
            <p:cNvCxnSpPr/>
            <p:nvPr/>
          </p:nvCxnSpPr>
          <p:spPr>
            <a:xfrm>
              <a:off x="6668958" y="2031610"/>
              <a:ext cx="0" cy="92700"/>
            </a:xfrm>
            <a:prstGeom prst="straightConnector1">
              <a:avLst/>
            </a:prstGeom>
            <a:noFill/>
            <a:ln w="19050" cap="rnd" cmpd="sng">
              <a:solidFill>
                <a:schemeClr val="dk1"/>
              </a:solidFill>
              <a:prstDash val="solid"/>
              <a:round/>
              <a:headEnd type="none" w="sm" len="sm"/>
              <a:tailEnd type="none" w="sm" len="sm"/>
            </a:ln>
          </p:spPr>
        </p:cxnSp>
        <p:cxnSp>
          <p:nvCxnSpPr>
            <p:cNvPr id="1094" name="Google Shape;1094;p23"/>
            <p:cNvCxnSpPr/>
            <p:nvPr/>
          </p:nvCxnSpPr>
          <p:spPr>
            <a:xfrm>
              <a:off x="6603058" y="2128401"/>
              <a:ext cx="129600" cy="0"/>
            </a:xfrm>
            <a:prstGeom prst="straightConnector1">
              <a:avLst/>
            </a:prstGeom>
            <a:noFill/>
            <a:ln w="19050" cap="rnd" cmpd="sng">
              <a:solidFill>
                <a:schemeClr val="dk1"/>
              </a:solidFill>
              <a:prstDash val="solid"/>
              <a:round/>
              <a:headEnd type="none" w="sm" len="sm"/>
              <a:tailEnd type="none" w="sm" len="sm"/>
            </a:ln>
          </p:spPr>
        </p:cxnSp>
        <p:sp>
          <p:nvSpPr>
            <p:cNvPr id="1095" name="Google Shape;1095;p23"/>
            <p:cNvSpPr/>
            <p:nvPr/>
          </p:nvSpPr>
          <p:spPr>
            <a:xfrm>
              <a:off x="6448604" y="2050145"/>
              <a:ext cx="84435" cy="197701"/>
            </a:xfrm>
            <a:custGeom>
              <a:avLst/>
              <a:gdLst/>
              <a:ahLst/>
              <a:cxnLst/>
              <a:rect l="l" t="t" r="r" b="b"/>
              <a:pathLst>
                <a:path w="41" h="96" extrusionOk="0">
                  <a:moveTo>
                    <a:pt x="41" y="0"/>
                  </a:moveTo>
                  <a:cubicBezTo>
                    <a:pt x="41" y="75"/>
                    <a:pt x="41" y="75"/>
                    <a:pt x="41" y="75"/>
                  </a:cubicBezTo>
                  <a:cubicBezTo>
                    <a:pt x="41" y="86"/>
                    <a:pt x="31" y="96"/>
                    <a:pt x="20" y="96"/>
                  </a:cubicBezTo>
                  <a:cubicBezTo>
                    <a:pt x="20" y="96"/>
                    <a:pt x="20" y="96"/>
                    <a:pt x="20" y="96"/>
                  </a:cubicBezTo>
                  <a:cubicBezTo>
                    <a:pt x="9" y="96"/>
                    <a:pt x="0" y="86"/>
                    <a:pt x="0" y="75"/>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96" name="Google Shape;1096;p23"/>
            <p:cNvSpPr/>
            <p:nvPr/>
          </p:nvSpPr>
          <p:spPr>
            <a:xfrm>
              <a:off x="6533039" y="1965710"/>
              <a:ext cx="135919" cy="127682"/>
            </a:xfrm>
            <a:custGeom>
              <a:avLst/>
              <a:gdLst/>
              <a:ahLst/>
              <a:cxnLst/>
              <a:rect l="l" t="t" r="r" b="b"/>
              <a:pathLst>
                <a:path w="66" h="62" extrusionOk="0">
                  <a:moveTo>
                    <a:pt x="66" y="33"/>
                  </a:moveTo>
                  <a:cubicBezTo>
                    <a:pt x="66" y="15"/>
                    <a:pt x="51" y="0"/>
                    <a:pt x="33" y="0"/>
                  </a:cubicBezTo>
                  <a:cubicBezTo>
                    <a:pt x="33" y="0"/>
                    <a:pt x="33" y="0"/>
                    <a:pt x="33" y="0"/>
                  </a:cubicBezTo>
                  <a:cubicBezTo>
                    <a:pt x="14" y="0"/>
                    <a:pt x="0" y="15"/>
                    <a:pt x="0" y="33"/>
                  </a:cubicBezTo>
                  <a:cubicBezTo>
                    <a:pt x="0" y="62"/>
                    <a:pt x="0" y="62"/>
                    <a:pt x="0" y="6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97" name="Google Shape;1097;p23"/>
            <p:cNvSpPr/>
            <p:nvPr/>
          </p:nvSpPr>
          <p:spPr>
            <a:xfrm>
              <a:off x="6425951" y="2006898"/>
              <a:ext cx="45306" cy="35010"/>
            </a:xfrm>
            <a:custGeom>
              <a:avLst/>
              <a:gdLst/>
              <a:ahLst/>
              <a:cxnLst/>
              <a:rect l="l" t="t" r="r" b="b"/>
              <a:pathLst>
                <a:path w="22" h="17" extrusionOk="0">
                  <a:moveTo>
                    <a:pt x="4" y="17"/>
                  </a:moveTo>
                  <a:cubicBezTo>
                    <a:pt x="2" y="17"/>
                    <a:pt x="0" y="15"/>
                    <a:pt x="0" y="13"/>
                  </a:cubicBezTo>
                  <a:cubicBezTo>
                    <a:pt x="0" y="4"/>
                    <a:pt x="0" y="4"/>
                    <a:pt x="0" y="4"/>
                  </a:cubicBezTo>
                  <a:cubicBezTo>
                    <a:pt x="0" y="1"/>
                    <a:pt x="2" y="0"/>
                    <a:pt x="4" y="0"/>
                  </a:cubicBezTo>
                  <a:cubicBezTo>
                    <a:pt x="17" y="0"/>
                    <a:pt x="17" y="0"/>
                    <a:pt x="17" y="0"/>
                  </a:cubicBezTo>
                  <a:cubicBezTo>
                    <a:pt x="20" y="0"/>
                    <a:pt x="22" y="1"/>
                    <a:pt x="22" y="4"/>
                  </a:cubicBezTo>
                  <a:cubicBezTo>
                    <a:pt x="22" y="13"/>
                    <a:pt x="22" y="13"/>
                    <a:pt x="22" y="13"/>
                  </a:cubicBezTo>
                  <a:cubicBezTo>
                    <a:pt x="22" y="15"/>
                    <a:pt x="20" y="17"/>
                    <a:pt x="17" y="17"/>
                  </a:cubicBezTo>
                  <a:lnTo>
                    <a:pt x="4" y="17"/>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098" name="Google Shape;1098;p23"/>
            <p:cNvSpPr/>
            <p:nvPr/>
          </p:nvSpPr>
          <p:spPr>
            <a:xfrm>
              <a:off x="6434188" y="1976007"/>
              <a:ext cx="30900" cy="309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099" name="Google Shape;1099;p23"/>
          <p:cNvGrpSpPr/>
          <p:nvPr/>
        </p:nvGrpSpPr>
        <p:grpSpPr>
          <a:xfrm>
            <a:off x="5521134" y="2692065"/>
            <a:ext cx="350680" cy="285815"/>
            <a:chOff x="5615583" y="1957472"/>
            <a:chExt cx="356273" cy="290374"/>
          </a:xfrm>
        </p:grpSpPr>
        <p:sp>
          <p:nvSpPr>
            <p:cNvPr id="1100" name="Google Shape;1100;p23"/>
            <p:cNvSpPr/>
            <p:nvPr/>
          </p:nvSpPr>
          <p:spPr>
            <a:xfrm>
              <a:off x="5615583" y="2060442"/>
              <a:ext cx="356273" cy="187404"/>
            </a:xfrm>
            <a:custGeom>
              <a:avLst/>
              <a:gdLst/>
              <a:ahLst/>
              <a:cxnLst/>
              <a:rect l="l" t="t" r="r" b="b"/>
              <a:pathLst>
                <a:path w="173" h="91" extrusionOk="0">
                  <a:moveTo>
                    <a:pt x="173" y="72"/>
                  </a:moveTo>
                  <a:cubicBezTo>
                    <a:pt x="173" y="82"/>
                    <a:pt x="164" y="91"/>
                    <a:pt x="154" y="91"/>
                  </a:cubicBezTo>
                  <a:cubicBezTo>
                    <a:pt x="19" y="91"/>
                    <a:pt x="19" y="91"/>
                    <a:pt x="19" y="91"/>
                  </a:cubicBezTo>
                  <a:cubicBezTo>
                    <a:pt x="9" y="91"/>
                    <a:pt x="0" y="82"/>
                    <a:pt x="0" y="72"/>
                  </a:cubicBezTo>
                  <a:cubicBezTo>
                    <a:pt x="0" y="19"/>
                    <a:pt x="0" y="19"/>
                    <a:pt x="0" y="19"/>
                  </a:cubicBezTo>
                  <a:cubicBezTo>
                    <a:pt x="0" y="9"/>
                    <a:pt x="9" y="0"/>
                    <a:pt x="19" y="0"/>
                  </a:cubicBezTo>
                  <a:cubicBezTo>
                    <a:pt x="154" y="0"/>
                    <a:pt x="154" y="0"/>
                    <a:pt x="154" y="0"/>
                  </a:cubicBezTo>
                  <a:cubicBezTo>
                    <a:pt x="164" y="0"/>
                    <a:pt x="173" y="9"/>
                    <a:pt x="173" y="19"/>
                  </a:cubicBezTo>
                  <a:lnTo>
                    <a:pt x="173" y="72"/>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01" name="Google Shape;1101;p23"/>
            <p:cNvSpPr/>
            <p:nvPr/>
          </p:nvSpPr>
          <p:spPr>
            <a:xfrm>
              <a:off x="5660889" y="2099569"/>
              <a:ext cx="109200" cy="1092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02" name="Google Shape;1102;p23"/>
            <p:cNvCxnSpPr/>
            <p:nvPr/>
          </p:nvCxnSpPr>
          <p:spPr>
            <a:xfrm>
              <a:off x="5811224" y="2122222"/>
              <a:ext cx="109200" cy="0"/>
            </a:xfrm>
            <a:prstGeom prst="straightConnector1">
              <a:avLst/>
            </a:prstGeom>
            <a:noFill/>
            <a:ln w="19050" cap="rnd" cmpd="sng">
              <a:solidFill>
                <a:schemeClr val="dk1"/>
              </a:solidFill>
              <a:prstDash val="solid"/>
              <a:round/>
              <a:headEnd type="none" w="sm" len="sm"/>
              <a:tailEnd type="none" w="sm" len="sm"/>
            </a:ln>
          </p:spPr>
        </p:cxnSp>
        <p:cxnSp>
          <p:nvCxnSpPr>
            <p:cNvPr id="1103" name="Google Shape;1103;p23"/>
            <p:cNvCxnSpPr/>
            <p:nvPr/>
          </p:nvCxnSpPr>
          <p:spPr>
            <a:xfrm>
              <a:off x="5811224" y="2153113"/>
              <a:ext cx="41100" cy="0"/>
            </a:xfrm>
            <a:prstGeom prst="straightConnector1">
              <a:avLst/>
            </a:prstGeom>
            <a:noFill/>
            <a:ln w="19050" cap="rnd" cmpd="sng">
              <a:solidFill>
                <a:schemeClr val="dk1"/>
              </a:solidFill>
              <a:prstDash val="solid"/>
              <a:round/>
              <a:headEnd type="none" w="sm" len="sm"/>
              <a:tailEnd type="none" w="sm" len="sm"/>
            </a:ln>
          </p:spPr>
        </p:cxnSp>
        <p:cxnSp>
          <p:nvCxnSpPr>
            <p:cNvPr id="1104" name="Google Shape;1104;p23"/>
            <p:cNvCxnSpPr/>
            <p:nvPr/>
          </p:nvCxnSpPr>
          <p:spPr>
            <a:xfrm>
              <a:off x="5879184" y="2153113"/>
              <a:ext cx="41100" cy="0"/>
            </a:xfrm>
            <a:prstGeom prst="straightConnector1">
              <a:avLst/>
            </a:prstGeom>
            <a:noFill/>
            <a:ln w="19050" cap="rnd" cmpd="sng">
              <a:solidFill>
                <a:schemeClr val="dk1"/>
              </a:solidFill>
              <a:prstDash val="solid"/>
              <a:round/>
              <a:headEnd type="none" w="sm" len="sm"/>
              <a:tailEnd type="none" w="sm" len="sm"/>
            </a:ln>
          </p:spPr>
        </p:cxnSp>
        <p:cxnSp>
          <p:nvCxnSpPr>
            <p:cNvPr id="1105" name="Google Shape;1105;p23"/>
            <p:cNvCxnSpPr/>
            <p:nvPr/>
          </p:nvCxnSpPr>
          <p:spPr>
            <a:xfrm>
              <a:off x="5879184" y="2184004"/>
              <a:ext cx="41100" cy="0"/>
            </a:xfrm>
            <a:prstGeom prst="straightConnector1">
              <a:avLst/>
            </a:prstGeom>
            <a:noFill/>
            <a:ln w="19050" cap="rnd" cmpd="sng">
              <a:solidFill>
                <a:schemeClr val="dk1"/>
              </a:solidFill>
              <a:prstDash val="solid"/>
              <a:round/>
              <a:headEnd type="none" w="sm" len="sm"/>
              <a:tailEnd type="none" w="sm" len="sm"/>
            </a:ln>
          </p:spPr>
        </p:cxnSp>
        <p:sp>
          <p:nvSpPr>
            <p:cNvPr id="1106" name="Google Shape;1106;p23"/>
            <p:cNvSpPr/>
            <p:nvPr/>
          </p:nvSpPr>
          <p:spPr>
            <a:xfrm>
              <a:off x="5658830" y="1957472"/>
              <a:ext cx="107100" cy="1029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07" name="Google Shape;1107;p23"/>
            <p:cNvCxnSpPr/>
            <p:nvPr/>
          </p:nvCxnSpPr>
          <p:spPr>
            <a:xfrm>
              <a:off x="5683543" y="1976006"/>
              <a:ext cx="0" cy="10200"/>
            </a:xfrm>
            <a:prstGeom prst="straightConnector1">
              <a:avLst/>
            </a:prstGeom>
            <a:noFill/>
            <a:ln w="19050" cap="rnd" cmpd="sng">
              <a:solidFill>
                <a:schemeClr val="dk1"/>
              </a:solidFill>
              <a:prstDash val="solid"/>
              <a:round/>
              <a:headEnd type="none" w="sm" len="sm"/>
              <a:tailEnd type="none" w="sm" len="sm"/>
            </a:ln>
          </p:spPr>
        </p:cxnSp>
        <p:cxnSp>
          <p:nvCxnSpPr>
            <p:cNvPr id="1108" name="Google Shape;1108;p23"/>
            <p:cNvCxnSpPr/>
            <p:nvPr/>
          </p:nvCxnSpPr>
          <p:spPr>
            <a:xfrm>
              <a:off x="5683543" y="2008956"/>
              <a:ext cx="0" cy="12300"/>
            </a:xfrm>
            <a:prstGeom prst="straightConnector1">
              <a:avLst/>
            </a:prstGeom>
            <a:noFill/>
            <a:ln w="19050" cap="rnd" cmpd="sng">
              <a:solidFill>
                <a:schemeClr val="dk1"/>
              </a:solidFill>
              <a:prstDash val="solid"/>
              <a:round/>
              <a:headEnd type="none" w="sm" len="sm"/>
              <a:tailEnd type="none" w="sm" len="sm"/>
            </a:ln>
          </p:spPr>
        </p:cxnSp>
        <p:cxnSp>
          <p:nvCxnSpPr>
            <p:cNvPr id="1109" name="Google Shape;1109;p23"/>
            <p:cNvCxnSpPr/>
            <p:nvPr/>
          </p:nvCxnSpPr>
          <p:spPr>
            <a:xfrm>
              <a:off x="5683543" y="2041906"/>
              <a:ext cx="0" cy="12300"/>
            </a:xfrm>
            <a:prstGeom prst="straightConnector1">
              <a:avLst/>
            </a:prstGeom>
            <a:noFill/>
            <a:ln w="19050" cap="rnd" cmpd="sng">
              <a:solidFill>
                <a:schemeClr val="dk1"/>
              </a:solidFill>
              <a:prstDash val="solid"/>
              <a:round/>
              <a:headEnd type="none" w="sm" len="sm"/>
              <a:tailEnd type="none" w="sm" len="sm"/>
            </a:ln>
          </p:spPr>
        </p:cxnSp>
        <p:cxnSp>
          <p:nvCxnSpPr>
            <p:cNvPr id="1110" name="Google Shape;1110;p23"/>
            <p:cNvCxnSpPr/>
            <p:nvPr/>
          </p:nvCxnSpPr>
          <p:spPr>
            <a:xfrm>
              <a:off x="5741205" y="1976006"/>
              <a:ext cx="0" cy="10200"/>
            </a:xfrm>
            <a:prstGeom prst="straightConnector1">
              <a:avLst/>
            </a:prstGeom>
            <a:noFill/>
            <a:ln w="19050" cap="rnd" cmpd="sng">
              <a:solidFill>
                <a:schemeClr val="dk1"/>
              </a:solidFill>
              <a:prstDash val="solid"/>
              <a:round/>
              <a:headEnd type="none" w="sm" len="sm"/>
              <a:tailEnd type="none" w="sm" len="sm"/>
            </a:ln>
          </p:spPr>
        </p:cxnSp>
        <p:cxnSp>
          <p:nvCxnSpPr>
            <p:cNvPr id="1111" name="Google Shape;1111;p23"/>
            <p:cNvCxnSpPr/>
            <p:nvPr/>
          </p:nvCxnSpPr>
          <p:spPr>
            <a:xfrm>
              <a:off x="5741205" y="2008956"/>
              <a:ext cx="0" cy="12300"/>
            </a:xfrm>
            <a:prstGeom prst="straightConnector1">
              <a:avLst/>
            </a:prstGeom>
            <a:noFill/>
            <a:ln w="19050" cap="rnd" cmpd="sng">
              <a:solidFill>
                <a:schemeClr val="dk1"/>
              </a:solidFill>
              <a:prstDash val="solid"/>
              <a:round/>
              <a:headEnd type="none" w="sm" len="sm"/>
              <a:tailEnd type="none" w="sm" len="sm"/>
            </a:ln>
          </p:spPr>
        </p:cxnSp>
        <p:cxnSp>
          <p:nvCxnSpPr>
            <p:cNvPr id="1112" name="Google Shape;1112;p23"/>
            <p:cNvCxnSpPr/>
            <p:nvPr/>
          </p:nvCxnSpPr>
          <p:spPr>
            <a:xfrm>
              <a:off x="5741205" y="2041906"/>
              <a:ext cx="0" cy="12300"/>
            </a:xfrm>
            <a:prstGeom prst="straightConnector1">
              <a:avLst/>
            </a:prstGeom>
            <a:noFill/>
            <a:ln w="19050" cap="rnd" cmpd="sng">
              <a:solidFill>
                <a:schemeClr val="dk1"/>
              </a:solidFill>
              <a:prstDash val="solid"/>
              <a:round/>
              <a:headEnd type="none" w="sm" len="sm"/>
              <a:tailEnd type="none" w="sm" len="sm"/>
            </a:ln>
          </p:spPr>
        </p:cxnSp>
      </p:grpSp>
      <p:grpSp>
        <p:nvGrpSpPr>
          <p:cNvPr id="1113" name="Google Shape;1113;p23"/>
          <p:cNvGrpSpPr/>
          <p:nvPr/>
        </p:nvGrpSpPr>
        <p:grpSpPr>
          <a:xfrm>
            <a:off x="7118453" y="2698151"/>
            <a:ext cx="266557" cy="295949"/>
            <a:chOff x="7238378" y="1963650"/>
            <a:chExt cx="270809" cy="300670"/>
          </a:xfrm>
        </p:grpSpPr>
        <p:sp>
          <p:nvSpPr>
            <p:cNvPr id="1114" name="Google Shape;1114;p23"/>
            <p:cNvSpPr/>
            <p:nvPr/>
          </p:nvSpPr>
          <p:spPr>
            <a:xfrm>
              <a:off x="7263090" y="1963650"/>
              <a:ext cx="220354" cy="220354"/>
            </a:xfrm>
            <a:custGeom>
              <a:avLst/>
              <a:gdLst/>
              <a:ahLst/>
              <a:cxnLst/>
              <a:rect l="l" t="t" r="r" b="b"/>
              <a:pathLst>
                <a:path w="107" h="107" extrusionOk="0">
                  <a:moveTo>
                    <a:pt x="107" y="54"/>
                  </a:moveTo>
                  <a:cubicBezTo>
                    <a:pt x="107" y="83"/>
                    <a:pt x="83" y="107"/>
                    <a:pt x="53" y="107"/>
                  </a:cubicBezTo>
                  <a:cubicBezTo>
                    <a:pt x="41" y="107"/>
                    <a:pt x="29" y="103"/>
                    <a:pt x="20" y="96"/>
                  </a:cubicBezTo>
                  <a:cubicBezTo>
                    <a:pt x="8" y="86"/>
                    <a:pt x="0" y="71"/>
                    <a:pt x="0" y="54"/>
                  </a:cubicBezTo>
                  <a:cubicBezTo>
                    <a:pt x="0" y="24"/>
                    <a:pt x="24" y="0"/>
                    <a:pt x="53" y="0"/>
                  </a:cubicBezTo>
                  <a:cubicBezTo>
                    <a:pt x="83" y="0"/>
                    <a:pt x="107" y="24"/>
                    <a:pt x="107" y="54"/>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15" name="Google Shape;1115;p23"/>
            <p:cNvSpPr/>
            <p:nvPr/>
          </p:nvSpPr>
          <p:spPr>
            <a:xfrm>
              <a:off x="7312515" y="2013075"/>
              <a:ext cx="121500" cy="1215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16" name="Google Shape;1116;p23"/>
            <p:cNvSpPr/>
            <p:nvPr/>
          </p:nvSpPr>
          <p:spPr>
            <a:xfrm>
              <a:off x="7364000" y="2064560"/>
              <a:ext cx="18600" cy="186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17" name="Google Shape;1117;p23"/>
            <p:cNvSpPr/>
            <p:nvPr/>
          </p:nvSpPr>
          <p:spPr>
            <a:xfrm>
              <a:off x="7238378" y="2167529"/>
              <a:ext cx="135919" cy="96791"/>
            </a:xfrm>
            <a:custGeom>
              <a:avLst/>
              <a:gdLst/>
              <a:ahLst/>
              <a:cxnLst/>
              <a:rect l="l" t="t" r="r" b="b"/>
              <a:pathLst>
                <a:path w="66" h="47" extrusionOk="0">
                  <a:moveTo>
                    <a:pt x="26" y="0"/>
                  </a:moveTo>
                  <a:cubicBezTo>
                    <a:pt x="26" y="0"/>
                    <a:pt x="0" y="24"/>
                    <a:pt x="12" y="35"/>
                  </a:cubicBezTo>
                  <a:cubicBezTo>
                    <a:pt x="24" y="47"/>
                    <a:pt x="36" y="25"/>
                    <a:pt x="66" y="25"/>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18" name="Google Shape;1118;p23"/>
            <p:cNvSpPr/>
            <p:nvPr/>
          </p:nvSpPr>
          <p:spPr>
            <a:xfrm>
              <a:off x="7372238" y="2167529"/>
              <a:ext cx="136949" cy="96791"/>
            </a:xfrm>
            <a:custGeom>
              <a:avLst/>
              <a:gdLst/>
              <a:ahLst/>
              <a:cxnLst/>
              <a:rect l="l" t="t" r="r" b="b"/>
              <a:pathLst>
                <a:path w="66" h="47" extrusionOk="0">
                  <a:moveTo>
                    <a:pt x="39" y="0"/>
                  </a:moveTo>
                  <a:cubicBezTo>
                    <a:pt x="39" y="0"/>
                    <a:pt x="66" y="24"/>
                    <a:pt x="54" y="35"/>
                  </a:cubicBezTo>
                  <a:cubicBezTo>
                    <a:pt x="41" y="47"/>
                    <a:pt x="29" y="25"/>
                    <a:pt x="0" y="25"/>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119" name="Google Shape;1119;p23"/>
          <p:cNvGrpSpPr/>
          <p:nvPr/>
        </p:nvGrpSpPr>
        <p:grpSpPr>
          <a:xfrm>
            <a:off x="7861373" y="2710307"/>
            <a:ext cx="335477" cy="267432"/>
            <a:chOff x="7993142" y="1976006"/>
            <a:chExt cx="340828" cy="271698"/>
          </a:xfrm>
        </p:grpSpPr>
        <p:sp>
          <p:nvSpPr>
            <p:cNvPr id="1120" name="Google Shape;1120;p23"/>
            <p:cNvSpPr/>
            <p:nvPr/>
          </p:nvSpPr>
          <p:spPr>
            <a:xfrm>
              <a:off x="8104349" y="2052203"/>
              <a:ext cx="196672" cy="125622"/>
            </a:xfrm>
            <a:custGeom>
              <a:avLst/>
              <a:gdLst/>
              <a:ahLst/>
              <a:cxnLst/>
              <a:rect l="l" t="t" r="r" b="b"/>
              <a:pathLst>
                <a:path w="95" h="61" extrusionOk="0">
                  <a:moveTo>
                    <a:pt x="87" y="0"/>
                  </a:moveTo>
                  <a:cubicBezTo>
                    <a:pt x="91" y="6"/>
                    <a:pt x="91" y="6"/>
                    <a:pt x="91" y="6"/>
                  </a:cubicBezTo>
                  <a:cubicBezTo>
                    <a:pt x="95" y="12"/>
                    <a:pt x="93" y="19"/>
                    <a:pt x="87" y="23"/>
                  </a:cubicBezTo>
                  <a:cubicBezTo>
                    <a:pt x="28" y="58"/>
                    <a:pt x="28" y="58"/>
                    <a:pt x="28" y="58"/>
                  </a:cubicBezTo>
                  <a:cubicBezTo>
                    <a:pt x="22" y="61"/>
                    <a:pt x="15" y="60"/>
                    <a:pt x="11" y="54"/>
                  </a:cubicBezTo>
                  <a:cubicBezTo>
                    <a:pt x="0" y="35"/>
                    <a:pt x="0" y="35"/>
                    <a:pt x="0" y="35"/>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21" name="Google Shape;1121;p23"/>
            <p:cNvSpPr/>
            <p:nvPr/>
          </p:nvSpPr>
          <p:spPr>
            <a:xfrm>
              <a:off x="8063161" y="2122222"/>
              <a:ext cx="59722" cy="59722"/>
            </a:xfrm>
            <a:custGeom>
              <a:avLst/>
              <a:gdLst/>
              <a:ahLst/>
              <a:cxnLst/>
              <a:rect l="l" t="t" r="r" b="b"/>
              <a:pathLst>
                <a:path w="58" h="58" extrusionOk="0">
                  <a:moveTo>
                    <a:pt x="24" y="58"/>
                  </a:moveTo>
                  <a:lnTo>
                    <a:pt x="58" y="38"/>
                  </a:lnTo>
                  <a:lnTo>
                    <a:pt x="36" y="0"/>
                  </a:lnTo>
                  <a:lnTo>
                    <a:pt x="0" y="20"/>
                  </a:lnTo>
                  <a:lnTo>
                    <a:pt x="24" y="5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22" name="Google Shape;1122;p23"/>
            <p:cNvSpPr/>
            <p:nvPr/>
          </p:nvSpPr>
          <p:spPr>
            <a:xfrm>
              <a:off x="7993142" y="1976006"/>
              <a:ext cx="314056" cy="172988"/>
            </a:xfrm>
            <a:custGeom>
              <a:avLst/>
              <a:gdLst/>
              <a:ahLst/>
              <a:cxnLst/>
              <a:rect l="l" t="t" r="r" b="b"/>
              <a:pathLst>
                <a:path w="152" h="84" extrusionOk="0">
                  <a:moveTo>
                    <a:pt x="113" y="6"/>
                  </a:moveTo>
                  <a:cubicBezTo>
                    <a:pt x="0" y="73"/>
                    <a:pt x="0" y="73"/>
                    <a:pt x="0" y="73"/>
                  </a:cubicBezTo>
                  <a:cubicBezTo>
                    <a:pt x="29" y="84"/>
                    <a:pt x="29" y="84"/>
                    <a:pt x="29" y="84"/>
                  </a:cubicBezTo>
                  <a:cubicBezTo>
                    <a:pt x="72" y="59"/>
                    <a:pt x="72" y="59"/>
                    <a:pt x="72" y="59"/>
                  </a:cubicBezTo>
                  <a:cubicBezTo>
                    <a:pt x="94" y="65"/>
                    <a:pt x="94" y="65"/>
                    <a:pt x="94" y="65"/>
                  </a:cubicBezTo>
                  <a:cubicBezTo>
                    <a:pt x="152" y="31"/>
                    <a:pt x="152" y="31"/>
                    <a:pt x="152" y="31"/>
                  </a:cubicBezTo>
                  <a:cubicBezTo>
                    <a:pt x="141" y="13"/>
                    <a:pt x="141" y="13"/>
                    <a:pt x="141" y="13"/>
                  </a:cubicBezTo>
                  <a:cubicBezTo>
                    <a:pt x="135" y="3"/>
                    <a:pt x="123" y="0"/>
                    <a:pt x="113" y="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23" name="Google Shape;1123;p23"/>
            <p:cNvCxnSpPr/>
            <p:nvPr/>
          </p:nvCxnSpPr>
          <p:spPr>
            <a:xfrm flipH="1">
              <a:off x="8206310" y="2029550"/>
              <a:ext cx="59700" cy="35100"/>
            </a:xfrm>
            <a:prstGeom prst="straightConnector1">
              <a:avLst/>
            </a:prstGeom>
            <a:noFill/>
            <a:ln w="19050" cap="rnd" cmpd="sng">
              <a:solidFill>
                <a:schemeClr val="dk1"/>
              </a:solidFill>
              <a:prstDash val="solid"/>
              <a:round/>
              <a:headEnd type="none" w="sm" len="sm"/>
              <a:tailEnd type="none" w="sm" len="sm"/>
            </a:ln>
          </p:spPr>
        </p:cxnSp>
        <p:sp>
          <p:nvSpPr>
            <p:cNvPr id="1124" name="Google Shape;1124;p23"/>
            <p:cNvSpPr/>
            <p:nvPr/>
          </p:nvSpPr>
          <p:spPr>
            <a:xfrm>
              <a:off x="8200110" y="2122222"/>
              <a:ext cx="90613" cy="92672"/>
            </a:xfrm>
            <a:custGeom>
              <a:avLst/>
              <a:gdLst/>
              <a:ahLst/>
              <a:cxnLst/>
              <a:rect l="l" t="t" r="r" b="b"/>
              <a:pathLst>
                <a:path w="44" h="45" extrusionOk="0">
                  <a:moveTo>
                    <a:pt x="27" y="0"/>
                  </a:moveTo>
                  <a:cubicBezTo>
                    <a:pt x="39" y="20"/>
                    <a:pt x="39" y="20"/>
                    <a:pt x="39" y="20"/>
                  </a:cubicBezTo>
                  <a:cubicBezTo>
                    <a:pt x="44" y="27"/>
                    <a:pt x="41" y="37"/>
                    <a:pt x="34" y="41"/>
                  </a:cubicBezTo>
                  <a:cubicBezTo>
                    <a:pt x="34" y="41"/>
                    <a:pt x="34" y="41"/>
                    <a:pt x="34" y="41"/>
                  </a:cubicBezTo>
                  <a:cubicBezTo>
                    <a:pt x="27" y="45"/>
                    <a:pt x="17" y="43"/>
                    <a:pt x="13" y="36"/>
                  </a:cubicBezTo>
                  <a:cubicBezTo>
                    <a:pt x="0" y="16"/>
                    <a:pt x="0" y="16"/>
                    <a:pt x="0" y="16"/>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25" name="Google Shape;1125;p23"/>
            <p:cNvCxnSpPr/>
            <p:nvPr/>
          </p:nvCxnSpPr>
          <p:spPr>
            <a:xfrm>
              <a:off x="8333970" y="2118104"/>
              <a:ext cx="0" cy="129600"/>
            </a:xfrm>
            <a:prstGeom prst="straightConnector1">
              <a:avLst/>
            </a:prstGeom>
            <a:noFill/>
            <a:ln w="19050" cap="rnd" cmpd="sng">
              <a:solidFill>
                <a:schemeClr val="dk1"/>
              </a:solidFill>
              <a:prstDash val="solid"/>
              <a:round/>
              <a:headEnd type="none" w="sm" len="sm"/>
              <a:tailEnd type="none" w="sm" len="sm"/>
            </a:ln>
          </p:spPr>
        </p:cxnSp>
        <p:cxnSp>
          <p:nvCxnSpPr>
            <p:cNvPr id="1126" name="Google Shape;1126;p23"/>
            <p:cNvCxnSpPr/>
            <p:nvPr/>
          </p:nvCxnSpPr>
          <p:spPr>
            <a:xfrm>
              <a:off x="8276307" y="2153113"/>
              <a:ext cx="45300" cy="0"/>
            </a:xfrm>
            <a:prstGeom prst="straightConnector1">
              <a:avLst/>
            </a:prstGeom>
            <a:noFill/>
            <a:ln w="19050" cap="rnd" cmpd="sng">
              <a:solidFill>
                <a:schemeClr val="dk1"/>
              </a:solidFill>
              <a:prstDash val="solid"/>
              <a:round/>
              <a:headEnd type="none" w="sm" len="sm"/>
              <a:tailEnd type="none" w="sm" len="sm"/>
            </a:ln>
          </p:spPr>
        </p:cxnSp>
        <p:cxnSp>
          <p:nvCxnSpPr>
            <p:cNvPr id="1127" name="Google Shape;1127;p23"/>
            <p:cNvCxnSpPr/>
            <p:nvPr/>
          </p:nvCxnSpPr>
          <p:spPr>
            <a:xfrm>
              <a:off x="8222763" y="2181945"/>
              <a:ext cx="0" cy="0"/>
            </a:xfrm>
            <a:prstGeom prst="straightConnector1">
              <a:avLst/>
            </a:prstGeom>
            <a:noFill/>
            <a:ln w="19050" cap="rnd" cmpd="sng">
              <a:solidFill>
                <a:schemeClr val="dk1"/>
              </a:solidFill>
              <a:prstDash val="solid"/>
              <a:round/>
              <a:headEnd type="none" w="sm" len="sm"/>
              <a:tailEnd type="none" w="sm" len="sm"/>
            </a:ln>
          </p:spPr>
        </p:cxnSp>
        <p:sp>
          <p:nvSpPr>
            <p:cNvPr id="1128" name="Google Shape;1128;p23"/>
            <p:cNvSpPr/>
            <p:nvPr/>
          </p:nvSpPr>
          <p:spPr>
            <a:xfrm>
              <a:off x="8224823" y="2196360"/>
              <a:ext cx="96791" cy="14416"/>
            </a:xfrm>
            <a:custGeom>
              <a:avLst/>
              <a:gdLst/>
              <a:ahLst/>
              <a:cxnLst/>
              <a:rect l="l" t="t" r="r" b="b"/>
              <a:pathLst>
                <a:path w="47" h="7" extrusionOk="0">
                  <a:moveTo>
                    <a:pt x="47" y="7"/>
                  </a:moveTo>
                  <a:cubicBezTo>
                    <a:pt x="13" y="7"/>
                    <a:pt x="13" y="7"/>
                    <a:pt x="13" y="7"/>
                  </a:cubicBezTo>
                  <a:cubicBezTo>
                    <a:pt x="8" y="7"/>
                    <a:pt x="3" y="4"/>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129" name="Google Shape;1129;p23"/>
          <p:cNvGrpSpPr/>
          <p:nvPr/>
        </p:nvGrpSpPr>
        <p:grpSpPr>
          <a:xfrm>
            <a:off x="925805" y="1376509"/>
            <a:ext cx="268585" cy="275608"/>
            <a:chOff x="946959" y="620931"/>
            <a:chExt cx="272869" cy="280004"/>
          </a:xfrm>
        </p:grpSpPr>
        <p:sp>
          <p:nvSpPr>
            <p:cNvPr id="1130" name="Google Shape;1130;p23"/>
            <p:cNvSpPr/>
            <p:nvPr/>
          </p:nvSpPr>
          <p:spPr>
            <a:xfrm>
              <a:off x="946959" y="728019"/>
              <a:ext cx="39128" cy="28831"/>
            </a:xfrm>
            <a:custGeom>
              <a:avLst/>
              <a:gdLst/>
              <a:ahLst/>
              <a:cxnLst/>
              <a:rect l="l" t="t" r="r" b="b"/>
              <a:pathLst>
                <a:path w="19" h="14" extrusionOk="0">
                  <a:moveTo>
                    <a:pt x="19" y="8"/>
                  </a:moveTo>
                  <a:cubicBezTo>
                    <a:pt x="19" y="11"/>
                    <a:pt x="16" y="14"/>
                    <a:pt x="13" y="14"/>
                  </a:cubicBezTo>
                  <a:cubicBezTo>
                    <a:pt x="10" y="14"/>
                    <a:pt x="10" y="14"/>
                    <a:pt x="10" y="14"/>
                  </a:cubicBezTo>
                  <a:cubicBezTo>
                    <a:pt x="7" y="14"/>
                    <a:pt x="7" y="14"/>
                    <a:pt x="7" y="14"/>
                  </a:cubicBezTo>
                  <a:cubicBezTo>
                    <a:pt x="3" y="14"/>
                    <a:pt x="0" y="11"/>
                    <a:pt x="0" y="8"/>
                  </a:cubicBezTo>
                  <a:cubicBezTo>
                    <a:pt x="0" y="6"/>
                    <a:pt x="0" y="6"/>
                    <a:pt x="0" y="6"/>
                  </a:cubicBezTo>
                  <a:cubicBezTo>
                    <a:pt x="0" y="2"/>
                    <a:pt x="3" y="0"/>
                    <a:pt x="7" y="0"/>
                  </a:cubicBezTo>
                  <a:cubicBezTo>
                    <a:pt x="13" y="0"/>
                    <a:pt x="13" y="0"/>
                    <a:pt x="13" y="0"/>
                  </a:cubicBezTo>
                  <a:cubicBezTo>
                    <a:pt x="16" y="0"/>
                    <a:pt x="19" y="2"/>
                    <a:pt x="19" y="6"/>
                  </a:cubicBezTo>
                  <a:lnTo>
                    <a:pt x="19" y="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31" name="Google Shape;1131;p23"/>
            <p:cNvSpPr/>
            <p:nvPr/>
          </p:nvSpPr>
          <p:spPr>
            <a:xfrm>
              <a:off x="967553" y="756850"/>
              <a:ext cx="39128" cy="45306"/>
            </a:xfrm>
            <a:custGeom>
              <a:avLst/>
              <a:gdLst/>
              <a:ahLst/>
              <a:cxnLst/>
              <a:rect l="l" t="t" r="r" b="b"/>
              <a:pathLst>
                <a:path w="19" h="22" extrusionOk="0">
                  <a:moveTo>
                    <a:pt x="0" y="0"/>
                  </a:moveTo>
                  <a:cubicBezTo>
                    <a:pt x="0" y="12"/>
                    <a:pt x="0" y="12"/>
                    <a:pt x="0" y="12"/>
                  </a:cubicBezTo>
                  <a:cubicBezTo>
                    <a:pt x="0" y="12"/>
                    <a:pt x="0" y="22"/>
                    <a:pt x="9" y="22"/>
                  </a:cubicBezTo>
                  <a:cubicBezTo>
                    <a:pt x="18" y="22"/>
                    <a:pt x="19" y="22"/>
                    <a:pt x="19" y="2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32" name="Google Shape;1132;p23"/>
            <p:cNvSpPr/>
            <p:nvPr/>
          </p:nvSpPr>
          <p:spPr>
            <a:xfrm>
              <a:off x="1180700" y="728019"/>
              <a:ext cx="39128" cy="28831"/>
            </a:xfrm>
            <a:custGeom>
              <a:avLst/>
              <a:gdLst/>
              <a:ahLst/>
              <a:cxnLst/>
              <a:rect l="l" t="t" r="r" b="b"/>
              <a:pathLst>
                <a:path w="19" h="14" extrusionOk="0">
                  <a:moveTo>
                    <a:pt x="0" y="8"/>
                  </a:moveTo>
                  <a:cubicBezTo>
                    <a:pt x="0" y="11"/>
                    <a:pt x="3" y="14"/>
                    <a:pt x="6" y="14"/>
                  </a:cubicBezTo>
                  <a:cubicBezTo>
                    <a:pt x="9" y="14"/>
                    <a:pt x="9" y="14"/>
                    <a:pt x="9" y="14"/>
                  </a:cubicBezTo>
                  <a:cubicBezTo>
                    <a:pt x="13" y="14"/>
                    <a:pt x="13" y="14"/>
                    <a:pt x="13" y="14"/>
                  </a:cubicBezTo>
                  <a:cubicBezTo>
                    <a:pt x="16" y="14"/>
                    <a:pt x="19" y="11"/>
                    <a:pt x="19" y="8"/>
                  </a:cubicBezTo>
                  <a:cubicBezTo>
                    <a:pt x="19" y="6"/>
                    <a:pt x="19" y="6"/>
                    <a:pt x="19" y="6"/>
                  </a:cubicBezTo>
                  <a:cubicBezTo>
                    <a:pt x="19" y="2"/>
                    <a:pt x="16" y="0"/>
                    <a:pt x="13" y="0"/>
                  </a:cubicBezTo>
                  <a:cubicBezTo>
                    <a:pt x="6" y="0"/>
                    <a:pt x="6" y="0"/>
                    <a:pt x="6" y="0"/>
                  </a:cubicBezTo>
                  <a:cubicBezTo>
                    <a:pt x="3" y="0"/>
                    <a:pt x="0" y="2"/>
                    <a:pt x="0" y="6"/>
                  </a:cubicBezTo>
                  <a:lnTo>
                    <a:pt x="0" y="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33" name="Google Shape;1133;p23"/>
            <p:cNvSpPr/>
            <p:nvPr/>
          </p:nvSpPr>
          <p:spPr>
            <a:xfrm>
              <a:off x="1159076" y="756850"/>
              <a:ext cx="40158" cy="45306"/>
            </a:xfrm>
            <a:custGeom>
              <a:avLst/>
              <a:gdLst/>
              <a:ahLst/>
              <a:cxnLst/>
              <a:rect l="l" t="t" r="r" b="b"/>
              <a:pathLst>
                <a:path w="19" h="22" extrusionOk="0">
                  <a:moveTo>
                    <a:pt x="19" y="0"/>
                  </a:moveTo>
                  <a:cubicBezTo>
                    <a:pt x="19" y="12"/>
                    <a:pt x="19" y="12"/>
                    <a:pt x="19" y="12"/>
                  </a:cubicBezTo>
                  <a:cubicBezTo>
                    <a:pt x="19" y="12"/>
                    <a:pt x="19" y="22"/>
                    <a:pt x="10" y="22"/>
                  </a:cubicBezTo>
                  <a:cubicBezTo>
                    <a:pt x="1" y="22"/>
                    <a:pt x="0" y="22"/>
                    <a:pt x="0" y="2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34" name="Google Shape;1134;p23"/>
            <p:cNvSpPr/>
            <p:nvPr/>
          </p:nvSpPr>
          <p:spPr>
            <a:xfrm>
              <a:off x="1006681" y="777444"/>
              <a:ext cx="150335" cy="45306"/>
            </a:xfrm>
            <a:custGeom>
              <a:avLst/>
              <a:gdLst/>
              <a:ahLst/>
              <a:cxnLst/>
              <a:rect l="l" t="t" r="r" b="b"/>
              <a:pathLst>
                <a:path w="73" h="22" extrusionOk="0">
                  <a:moveTo>
                    <a:pt x="73" y="11"/>
                  </a:moveTo>
                  <a:cubicBezTo>
                    <a:pt x="73" y="17"/>
                    <a:pt x="68" y="22"/>
                    <a:pt x="62" y="22"/>
                  </a:cubicBezTo>
                  <a:cubicBezTo>
                    <a:pt x="12" y="22"/>
                    <a:pt x="12" y="22"/>
                    <a:pt x="12" y="22"/>
                  </a:cubicBezTo>
                  <a:cubicBezTo>
                    <a:pt x="5" y="22"/>
                    <a:pt x="0" y="17"/>
                    <a:pt x="0" y="11"/>
                  </a:cubicBezTo>
                  <a:cubicBezTo>
                    <a:pt x="0" y="11"/>
                    <a:pt x="0" y="11"/>
                    <a:pt x="0" y="11"/>
                  </a:cubicBezTo>
                  <a:cubicBezTo>
                    <a:pt x="0" y="5"/>
                    <a:pt x="5" y="0"/>
                    <a:pt x="12" y="0"/>
                  </a:cubicBezTo>
                  <a:cubicBezTo>
                    <a:pt x="62" y="0"/>
                    <a:pt x="62" y="0"/>
                    <a:pt x="62" y="0"/>
                  </a:cubicBezTo>
                  <a:cubicBezTo>
                    <a:pt x="68" y="0"/>
                    <a:pt x="73" y="5"/>
                    <a:pt x="73" y="11"/>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35" name="Google Shape;1135;p23"/>
            <p:cNvSpPr/>
            <p:nvPr/>
          </p:nvSpPr>
          <p:spPr>
            <a:xfrm>
              <a:off x="1014919" y="620931"/>
              <a:ext cx="70019" cy="152394"/>
            </a:xfrm>
            <a:custGeom>
              <a:avLst/>
              <a:gdLst/>
              <a:ahLst/>
              <a:cxnLst/>
              <a:rect l="l" t="t" r="r" b="b"/>
              <a:pathLst>
                <a:path w="34" h="74" extrusionOk="0">
                  <a:moveTo>
                    <a:pt x="8" y="74"/>
                  </a:moveTo>
                  <a:cubicBezTo>
                    <a:pt x="8" y="74"/>
                    <a:pt x="0" y="67"/>
                    <a:pt x="0" y="50"/>
                  </a:cubicBezTo>
                  <a:cubicBezTo>
                    <a:pt x="6" y="30"/>
                    <a:pt x="11" y="8"/>
                    <a:pt x="11" y="8"/>
                  </a:cubicBezTo>
                  <a:cubicBezTo>
                    <a:pt x="11" y="8"/>
                    <a:pt x="12" y="0"/>
                    <a:pt x="18" y="0"/>
                  </a:cubicBezTo>
                  <a:cubicBezTo>
                    <a:pt x="25" y="0"/>
                    <a:pt x="34" y="0"/>
                    <a:pt x="34"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36" name="Google Shape;1136;p23"/>
            <p:cNvSpPr/>
            <p:nvPr/>
          </p:nvSpPr>
          <p:spPr>
            <a:xfrm>
              <a:off x="1084938" y="620931"/>
              <a:ext cx="67960" cy="152394"/>
            </a:xfrm>
            <a:custGeom>
              <a:avLst/>
              <a:gdLst/>
              <a:ahLst/>
              <a:cxnLst/>
              <a:rect l="l" t="t" r="r" b="b"/>
              <a:pathLst>
                <a:path w="33" h="74" extrusionOk="0">
                  <a:moveTo>
                    <a:pt x="26" y="74"/>
                  </a:moveTo>
                  <a:cubicBezTo>
                    <a:pt x="26" y="74"/>
                    <a:pt x="33" y="67"/>
                    <a:pt x="33" y="50"/>
                  </a:cubicBezTo>
                  <a:cubicBezTo>
                    <a:pt x="28" y="30"/>
                    <a:pt x="23" y="8"/>
                    <a:pt x="23" y="8"/>
                  </a:cubicBezTo>
                  <a:cubicBezTo>
                    <a:pt x="23" y="8"/>
                    <a:pt x="22" y="0"/>
                    <a:pt x="15" y="0"/>
                  </a:cubicBezTo>
                  <a:cubicBezTo>
                    <a:pt x="9"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37" name="Google Shape;1137;p23"/>
            <p:cNvSpPr/>
            <p:nvPr/>
          </p:nvSpPr>
          <p:spPr>
            <a:xfrm>
              <a:off x="1031394" y="851582"/>
              <a:ext cx="107088" cy="18534"/>
            </a:xfrm>
            <a:custGeom>
              <a:avLst/>
              <a:gdLst/>
              <a:ahLst/>
              <a:cxnLst/>
              <a:rect l="l" t="t" r="r" b="b"/>
              <a:pathLst>
                <a:path w="52" h="9" extrusionOk="0">
                  <a:moveTo>
                    <a:pt x="0" y="9"/>
                  </a:moveTo>
                  <a:cubicBezTo>
                    <a:pt x="0" y="7"/>
                    <a:pt x="0" y="7"/>
                    <a:pt x="0" y="7"/>
                  </a:cubicBezTo>
                  <a:cubicBezTo>
                    <a:pt x="0" y="0"/>
                    <a:pt x="5" y="1"/>
                    <a:pt x="12" y="1"/>
                  </a:cubicBezTo>
                  <a:cubicBezTo>
                    <a:pt x="40" y="1"/>
                    <a:pt x="40" y="1"/>
                    <a:pt x="40" y="1"/>
                  </a:cubicBezTo>
                  <a:cubicBezTo>
                    <a:pt x="47" y="1"/>
                    <a:pt x="52" y="0"/>
                    <a:pt x="52" y="7"/>
                  </a:cubicBezTo>
                  <a:cubicBezTo>
                    <a:pt x="52" y="9"/>
                    <a:pt x="52" y="9"/>
                    <a:pt x="52" y="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38" name="Google Shape;1138;p23"/>
            <p:cNvSpPr/>
            <p:nvPr/>
          </p:nvSpPr>
          <p:spPr>
            <a:xfrm>
              <a:off x="1016978" y="874235"/>
              <a:ext cx="26700" cy="267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39" name="Google Shape;1139;p23"/>
            <p:cNvSpPr/>
            <p:nvPr/>
          </p:nvSpPr>
          <p:spPr>
            <a:xfrm>
              <a:off x="1126126" y="874235"/>
              <a:ext cx="26700" cy="267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40" name="Google Shape;1140;p23"/>
            <p:cNvCxnSpPr/>
            <p:nvPr/>
          </p:nvCxnSpPr>
          <p:spPr>
            <a:xfrm rot="10800000">
              <a:off x="1084938" y="826982"/>
              <a:ext cx="0" cy="24600"/>
            </a:xfrm>
            <a:prstGeom prst="straightConnector1">
              <a:avLst/>
            </a:prstGeom>
            <a:noFill/>
            <a:ln w="19050" cap="rnd" cmpd="sng">
              <a:solidFill>
                <a:schemeClr val="dk1"/>
              </a:solidFill>
              <a:prstDash val="solid"/>
              <a:round/>
              <a:headEnd type="none" w="sm" len="sm"/>
              <a:tailEnd type="none" w="sm" len="sm"/>
            </a:ln>
          </p:spPr>
        </p:cxnSp>
      </p:grpSp>
      <p:grpSp>
        <p:nvGrpSpPr>
          <p:cNvPr id="1141" name="Google Shape;1141;p23"/>
          <p:cNvGrpSpPr/>
          <p:nvPr/>
        </p:nvGrpSpPr>
        <p:grpSpPr>
          <a:xfrm>
            <a:off x="1697099" y="1370427"/>
            <a:ext cx="280746" cy="281760"/>
            <a:chOff x="1730555" y="614753"/>
            <a:chExt cx="285224" cy="286254"/>
          </a:xfrm>
        </p:grpSpPr>
        <p:sp>
          <p:nvSpPr>
            <p:cNvPr id="1142" name="Google Shape;1142;p23"/>
            <p:cNvSpPr/>
            <p:nvPr/>
          </p:nvSpPr>
          <p:spPr>
            <a:xfrm>
              <a:off x="1779980" y="658000"/>
              <a:ext cx="200790" cy="243007"/>
            </a:xfrm>
            <a:custGeom>
              <a:avLst/>
              <a:gdLst/>
              <a:ahLst/>
              <a:cxnLst/>
              <a:rect l="l" t="t" r="r" b="b"/>
              <a:pathLst>
                <a:path w="195" h="236" extrusionOk="0">
                  <a:moveTo>
                    <a:pt x="195" y="36"/>
                  </a:moveTo>
                  <a:lnTo>
                    <a:pt x="195" y="236"/>
                  </a:lnTo>
                  <a:lnTo>
                    <a:pt x="0" y="236"/>
                  </a:lnTo>
                  <a:lnTo>
                    <a:pt x="0" y="142"/>
                  </a:lnTo>
                  <a:lnTo>
                    <a:pt x="0" y="0"/>
                  </a:lnTo>
                  <a:lnTo>
                    <a:pt x="45"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43" name="Google Shape;1143;p23"/>
            <p:cNvCxnSpPr/>
            <p:nvPr/>
          </p:nvCxnSpPr>
          <p:spPr>
            <a:xfrm rot="10800000">
              <a:off x="1767552" y="614753"/>
              <a:ext cx="209100" cy="0"/>
            </a:xfrm>
            <a:prstGeom prst="straightConnector1">
              <a:avLst/>
            </a:prstGeom>
            <a:noFill/>
            <a:ln w="19050" cap="rnd" cmpd="sng">
              <a:solidFill>
                <a:schemeClr val="dk1"/>
              </a:solidFill>
              <a:prstDash val="solid"/>
              <a:round/>
              <a:headEnd type="none" w="sm" len="sm"/>
              <a:tailEnd type="none" w="sm" len="sm"/>
            </a:ln>
          </p:spPr>
        </p:cxnSp>
        <p:sp>
          <p:nvSpPr>
            <p:cNvPr id="1144" name="Google Shape;1144;p23"/>
            <p:cNvSpPr/>
            <p:nvPr/>
          </p:nvSpPr>
          <p:spPr>
            <a:xfrm>
              <a:off x="1805722" y="693009"/>
              <a:ext cx="175048" cy="0"/>
            </a:xfrm>
            <a:custGeom>
              <a:avLst/>
              <a:gdLst/>
              <a:ahLst/>
              <a:cxnLst/>
              <a:rect l="l" t="t" r="r" b="b"/>
              <a:pathLst>
                <a:path w="85" h="120000" extrusionOk="0">
                  <a:moveTo>
                    <a:pt x="0" y="0"/>
                  </a:moveTo>
                  <a:cubicBezTo>
                    <a:pt x="37" y="0"/>
                    <a:pt x="85" y="0"/>
                    <a:pt x="85"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45" name="Google Shape;1145;p23"/>
            <p:cNvSpPr/>
            <p:nvPr/>
          </p:nvSpPr>
          <p:spPr>
            <a:xfrm>
              <a:off x="1779980" y="614753"/>
              <a:ext cx="0" cy="0"/>
            </a:xfrm>
            <a:custGeom>
              <a:avLst/>
              <a:gdLst/>
              <a:ahLst/>
              <a:cxnLst/>
              <a:rect l="l" t="t" r="r" b="b"/>
              <a:pathLst>
                <a:path w="120000" h="120000" extrusionOk="0">
                  <a:moveTo>
                    <a:pt x="0" y="0"/>
                  </a:move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46" name="Google Shape;1146;p23"/>
            <p:cNvSpPr/>
            <p:nvPr/>
          </p:nvSpPr>
          <p:spPr>
            <a:xfrm>
              <a:off x="1730555" y="655940"/>
              <a:ext cx="45306" cy="148276"/>
            </a:xfrm>
            <a:custGeom>
              <a:avLst/>
              <a:gdLst/>
              <a:ahLst/>
              <a:cxnLst/>
              <a:rect l="l" t="t" r="r" b="b"/>
              <a:pathLst>
                <a:path w="44" h="144" extrusionOk="0">
                  <a:moveTo>
                    <a:pt x="44" y="144"/>
                  </a:moveTo>
                  <a:lnTo>
                    <a:pt x="0" y="144"/>
                  </a:lnTo>
                  <a:lnTo>
                    <a:pt x="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47" name="Google Shape;1147;p23"/>
            <p:cNvCxnSpPr/>
            <p:nvPr/>
          </p:nvCxnSpPr>
          <p:spPr>
            <a:xfrm>
              <a:off x="1824257" y="752731"/>
              <a:ext cx="109200" cy="0"/>
            </a:xfrm>
            <a:prstGeom prst="straightConnector1">
              <a:avLst/>
            </a:prstGeom>
            <a:noFill/>
            <a:ln w="19050" cap="rnd" cmpd="sng">
              <a:solidFill>
                <a:schemeClr val="dk1"/>
              </a:solidFill>
              <a:prstDash val="solid"/>
              <a:round/>
              <a:headEnd type="none" w="sm" len="sm"/>
              <a:tailEnd type="none" w="sm" len="sm"/>
            </a:ln>
          </p:spPr>
        </p:cxnSp>
        <p:cxnSp>
          <p:nvCxnSpPr>
            <p:cNvPr id="1148" name="Google Shape;1148;p23"/>
            <p:cNvCxnSpPr/>
            <p:nvPr/>
          </p:nvCxnSpPr>
          <p:spPr>
            <a:xfrm>
              <a:off x="1824257" y="793919"/>
              <a:ext cx="66000" cy="0"/>
            </a:xfrm>
            <a:prstGeom prst="straightConnector1">
              <a:avLst/>
            </a:prstGeom>
            <a:noFill/>
            <a:ln w="19050" cap="rnd" cmpd="sng">
              <a:solidFill>
                <a:schemeClr val="dk1"/>
              </a:solidFill>
              <a:prstDash val="solid"/>
              <a:round/>
              <a:headEnd type="none" w="sm" len="sm"/>
              <a:tailEnd type="none" w="sm" len="sm"/>
            </a:ln>
          </p:spPr>
        </p:cxnSp>
        <p:sp>
          <p:nvSpPr>
            <p:cNvPr id="1149" name="Google Shape;1149;p23"/>
            <p:cNvSpPr/>
            <p:nvPr/>
          </p:nvSpPr>
          <p:spPr>
            <a:xfrm>
              <a:off x="1976651" y="614753"/>
              <a:ext cx="39128" cy="78257"/>
            </a:xfrm>
            <a:custGeom>
              <a:avLst/>
              <a:gdLst/>
              <a:ahLst/>
              <a:cxnLst/>
              <a:rect l="l" t="t" r="r" b="b"/>
              <a:pathLst>
                <a:path w="19" h="38" extrusionOk="0">
                  <a:moveTo>
                    <a:pt x="0" y="38"/>
                  </a:moveTo>
                  <a:cubicBezTo>
                    <a:pt x="11" y="38"/>
                    <a:pt x="19" y="29"/>
                    <a:pt x="19" y="19"/>
                  </a:cubicBezTo>
                  <a:cubicBezTo>
                    <a:pt x="19" y="9"/>
                    <a:pt x="11"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50" name="Google Shape;1150;p23"/>
            <p:cNvSpPr/>
            <p:nvPr/>
          </p:nvSpPr>
          <p:spPr>
            <a:xfrm>
              <a:off x="1799544" y="614753"/>
              <a:ext cx="39128" cy="78257"/>
            </a:xfrm>
            <a:custGeom>
              <a:avLst/>
              <a:gdLst/>
              <a:ahLst/>
              <a:cxnLst/>
              <a:rect l="l" t="t" r="r" b="b"/>
              <a:pathLst>
                <a:path w="19" h="38" extrusionOk="0">
                  <a:moveTo>
                    <a:pt x="0" y="38"/>
                  </a:moveTo>
                  <a:cubicBezTo>
                    <a:pt x="11" y="38"/>
                    <a:pt x="19" y="29"/>
                    <a:pt x="19" y="19"/>
                  </a:cubicBezTo>
                  <a:cubicBezTo>
                    <a:pt x="19" y="9"/>
                    <a:pt x="11"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51" name="Google Shape;1151;p23"/>
            <p:cNvSpPr/>
            <p:nvPr/>
          </p:nvSpPr>
          <p:spPr>
            <a:xfrm>
              <a:off x="1730555" y="614753"/>
              <a:ext cx="39128" cy="39128"/>
            </a:xfrm>
            <a:custGeom>
              <a:avLst/>
              <a:gdLst/>
              <a:ahLst/>
              <a:cxnLst/>
              <a:rect l="l" t="t" r="r" b="b"/>
              <a:pathLst>
                <a:path w="19" h="19" extrusionOk="0">
                  <a:moveTo>
                    <a:pt x="19" y="0"/>
                  </a:moveTo>
                  <a:cubicBezTo>
                    <a:pt x="8" y="0"/>
                    <a:pt x="0" y="9"/>
                    <a:pt x="0" y="1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152" name="Google Shape;1152;p23"/>
          <p:cNvGrpSpPr/>
          <p:nvPr/>
        </p:nvGrpSpPr>
        <p:grpSpPr>
          <a:xfrm>
            <a:off x="2447104" y="1374481"/>
            <a:ext cx="336491" cy="277706"/>
            <a:chOff x="2492527" y="618871"/>
            <a:chExt cx="341858" cy="282136"/>
          </a:xfrm>
        </p:grpSpPr>
        <p:sp>
          <p:nvSpPr>
            <p:cNvPr id="1153" name="Google Shape;1153;p23"/>
            <p:cNvSpPr/>
            <p:nvPr/>
          </p:nvSpPr>
          <p:spPr>
            <a:xfrm>
              <a:off x="2492527" y="668297"/>
              <a:ext cx="341858" cy="232710"/>
            </a:xfrm>
            <a:custGeom>
              <a:avLst/>
              <a:gdLst/>
              <a:ahLst/>
              <a:cxnLst/>
              <a:rect l="l" t="t" r="r" b="b"/>
              <a:pathLst>
                <a:path w="166" h="113" extrusionOk="0">
                  <a:moveTo>
                    <a:pt x="166" y="92"/>
                  </a:moveTo>
                  <a:cubicBezTo>
                    <a:pt x="166" y="104"/>
                    <a:pt x="156" y="113"/>
                    <a:pt x="145" y="113"/>
                  </a:cubicBezTo>
                  <a:cubicBezTo>
                    <a:pt x="21" y="113"/>
                    <a:pt x="21" y="113"/>
                    <a:pt x="21" y="113"/>
                  </a:cubicBezTo>
                  <a:cubicBezTo>
                    <a:pt x="10" y="113"/>
                    <a:pt x="0" y="104"/>
                    <a:pt x="0" y="92"/>
                  </a:cubicBezTo>
                  <a:cubicBezTo>
                    <a:pt x="0" y="21"/>
                    <a:pt x="0" y="21"/>
                    <a:pt x="0" y="21"/>
                  </a:cubicBezTo>
                  <a:cubicBezTo>
                    <a:pt x="0" y="9"/>
                    <a:pt x="10" y="0"/>
                    <a:pt x="21" y="0"/>
                  </a:cubicBezTo>
                  <a:cubicBezTo>
                    <a:pt x="145" y="0"/>
                    <a:pt x="145" y="0"/>
                    <a:pt x="145" y="0"/>
                  </a:cubicBezTo>
                  <a:cubicBezTo>
                    <a:pt x="156" y="0"/>
                    <a:pt x="166" y="9"/>
                    <a:pt x="166" y="21"/>
                  </a:cubicBezTo>
                  <a:lnTo>
                    <a:pt x="166" y="92"/>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54" name="Google Shape;1154;p23"/>
            <p:cNvSpPr/>
            <p:nvPr/>
          </p:nvSpPr>
          <p:spPr>
            <a:xfrm>
              <a:off x="2607853" y="618871"/>
              <a:ext cx="111207" cy="49425"/>
            </a:xfrm>
            <a:custGeom>
              <a:avLst/>
              <a:gdLst/>
              <a:ahLst/>
              <a:cxnLst/>
              <a:rect l="l" t="t" r="r" b="b"/>
              <a:pathLst>
                <a:path w="54" h="24" extrusionOk="0">
                  <a:moveTo>
                    <a:pt x="0" y="24"/>
                  </a:moveTo>
                  <a:cubicBezTo>
                    <a:pt x="0" y="12"/>
                    <a:pt x="0" y="12"/>
                    <a:pt x="0" y="12"/>
                  </a:cubicBezTo>
                  <a:cubicBezTo>
                    <a:pt x="0" y="5"/>
                    <a:pt x="5" y="0"/>
                    <a:pt x="12" y="0"/>
                  </a:cubicBezTo>
                  <a:cubicBezTo>
                    <a:pt x="42" y="0"/>
                    <a:pt x="42" y="0"/>
                    <a:pt x="42" y="0"/>
                  </a:cubicBezTo>
                  <a:cubicBezTo>
                    <a:pt x="49" y="0"/>
                    <a:pt x="54" y="5"/>
                    <a:pt x="54" y="12"/>
                  </a:cubicBezTo>
                  <a:cubicBezTo>
                    <a:pt x="54" y="24"/>
                    <a:pt x="54" y="24"/>
                    <a:pt x="54" y="24"/>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55" name="Google Shape;1155;p23"/>
            <p:cNvSpPr/>
            <p:nvPr/>
          </p:nvSpPr>
          <p:spPr>
            <a:xfrm>
              <a:off x="2636684" y="717722"/>
              <a:ext cx="53544" cy="55603"/>
            </a:xfrm>
            <a:custGeom>
              <a:avLst/>
              <a:gdLst/>
              <a:ahLst/>
              <a:cxnLst/>
              <a:rect l="l" t="t" r="r" b="b"/>
              <a:pathLst>
                <a:path w="26" h="27" extrusionOk="0">
                  <a:moveTo>
                    <a:pt x="26" y="19"/>
                  </a:moveTo>
                  <a:cubicBezTo>
                    <a:pt x="26" y="23"/>
                    <a:pt x="23" y="27"/>
                    <a:pt x="18" y="27"/>
                  </a:cubicBezTo>
                  <a:cubicBezTo>
                    <a:pt x="8" y="27"/>
                    <a:pt x="8" y="27"/>
                    <a:pt x="8" y="27"/>
                  </a:cubicBezTo>
                  <a:cubicBezTo>
                    <a:pt x="3" y="27"/>
                    <a:pt x="0" y="23"/>
                    <a:pt x="0" y="19"/>
                  </a:cubicBezTo>
                  <a:cubicBezTo>
                    <a:pt x="0" y="9"/>
                    <a:pt x="0" y="9"/>
                    <a:pt x="0" y="9"/>
                  </a:cubicBezTo>
                  <a:cubicBezTo>
                    <a:pt x="0" y="4"/>
                    <a:pt x="3" y="0"/>
                    <a:pt x="8" y="0"/>
                  </a:cubicBezTo>
                  <a:cubicBezTo>
                    <a:pt x="18" y="0"/>
                    <a:pt x="18" y="0"/>
                    <a:pt x="18" y="0"/>
                  </a:cubicBezTo>
                  <a:cubicBezTo>
                    <a:pt x="23" y="0"/>
                    <a:pt x="26" y="4"/>
                    <a:pt x="26" y="9"/>
                  </a:cubicBezTo>
                  <a:lnTo>
                    <a:pt x="26" y="19"/>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56" name="Google Shape;1156;p23"/>
            <p:cNvCxnSpPr/>
            <p:nvPr/>
          </p:nvCxnSpPr>
          <p:spPr>
            <a:xfrm>
              <a:off x="2498705" y="744494"/>
              <a:ext cx="133800" cy="0"/>
            </a:xfrm>
            <a:prstGeom prst="straightConnector1">
              <a:avLst/>
            </a:prstGeom>
            <a:noFill/>
            <a:ln w="19050" cap="rnd" cmpd="sng">
              <a:solidFill>
                <a:schemeClr val="dk1"/>
              </a:solidFill>
              <a:prstDash val="solid"/>
              <a:round/>
              <a:headEnd type="none" w="sm" len="sm"/>
              <a:tailEnd type="none" w="sm" len="sm"/>
            </a:ln>
          </p:spPr>
        </p:cxnSp>
        <p:cxnSp>
          <p:nvCxnSpPr>
            <p:cNvPr id="1157" name="Google Shape;1157;p23"/>
            <p:cNvCxnSpPr/>
            <p:nvPr/>
          </p:nvCxnSpPr>
          <p:spPr>
            <a:xfrm>
              <a:off x="2694347" y="744494"/>
              <a:ext cx="131700" cy="0"/>
            </a:xfrm>
            <a:prstGeom prst="straightConnector1">
              <a:avLst/>
            </a:prstGeom>
            <a:noFill/>
            <a:ln w="19050" cap="rnd" cmpd="sng">
              <a:solidFill>
                <a:schemeClr val="dk1"/>
              </a:solidFill>
              <a:prstDash val="solid"/>
              <a:round/>
              <a:headEnd type="none" w="sm" len="sm"/>
              <a:tailEnd type="none" w="sm" len="sm"/>
            </a:ln>
          </p:spPr>
        </p:cxnSp>
        <p:cxnSp>
          <p:nvCxnSpPr>
            <p:cNvPr id="1158" name="Google Shape;1158;p23"/>
            <p:cNvCxnSpPr/>
            <p:nvPr/>
          </p:nvCxnSpPr>
          <p:spPr>
            <a:xfrm rot="10800000">
              <a:off x="2749875" y="870116"/>
              <a:ext cx="49500" cy="0"/>
            </a:xfrm>
            <a:prstGeom prst="straightConnector1">
              <a:avLst/>
            </a:prstGeom>
            <a:noFill/>
            <a:ln w="19050" cap="rnd" cmpd="sng">
              <a:solidFill>
                <a:schemeClr val="dk1"/>
              </a:solidFill>
              <a:prstDash val="solid"/>
              <a:round/>
              <a:headEnd type="none" w="sm" len="sm"/>
              <a:tailEnd type="none" w="sm" len="sm"/>
            </a:ln>
          </p:spPr>
        </p:cxnSp>
      </p:grpSp>
      <p:grpSp>
        <p:nvGrpSpPr>
          <p:cNvPr id="1159" name="Google Shape;1159;p23"/>
          <p:cNvGrpSpPr/>
          <p:nvPr/>
        </p:nvGrpSpPr>
        <p:grpSpPr>
          <a:xfrm>
            <a:off x="3285293" y="1374481"/>
            <a:ext cx="214868" cy="277707"/>
            <a:chOff x="3344082" y="618871"/>
            <a:chExt cx="218295" cy="282136"/>
          </a:xfrm>
        </p:grpSpPr>
        <p:sp>
          <p:nvSpPr>
            <p:cNvPr id="1160" name="Google Shape;1160;p23"/>
            <p:cNvSpPr/>
            <p:nvPr/>
          </p:nvSpPr>
          <p:spPr>
            <a:xfrm>
              <a:off x="3344082" y="618871"/>
              <a:ext cx="218295" cy="282136"/>
            </a:xfrm>
            <a:custGeom>
              <a:avLst/>
              <a:gdLst/>
              <a:ahLst/>
              <a:cxnLst/>
              <a:rect l="l" t="t" r="r" b="b"/>
              <a:pathLst>
                <a:path w="106" h="137" extrusionOk="0">
                  <a:moveTo>
                    <a:pt x="106" y="35"/>
                  </a:moveTo>
                  <a:cubicBezTo>
                    <a:pt x="106" y="116"/>
                    <a:pt x="106" y="116"/>
                    <a:pt x="106" y="116"/>
                  </a:cubicBezTo>
                  <a:cubicBezTo>
                    <a:pt x="106" y="128"/>
                    <a:pt x="96" y="137"/>
                    <a:pt x="85" y="137"/>
                  </a:cubicBezTo>
                  <a:cubicBezTo>
                    <a:pt x="21" y="137"/>
                    <a:pt x="21" y="137"/>
                    <a:pt x="21" y="137"/>
                  </a:cubicBezTo>
                  <a:cubicBezTo>
                    <a:pt x="10" y="137"/>
                    <a:pt x="0" y="128"/>
                    <a:pt x="0" y="116"/>
                  </a:cubicBezTo>
                  <a:cubicBezTo>
                    <a:pt x="0" y="21"/>
                    <a:pt x="0" y="21"/>
                    <a:pt x="0" y="21"/>
                  </a:cubicBezTo>
                  <a:cubicBezTo>
                    <a:pt x="0" y="9"/>
                    <a:pt x="10" y="0"/>
                    <a:pt x="21" y="0"/>
                  </a:cubicBezTo>
                  <a:cubicBezTo>
                    <a:pt x="71" y="0"/>
                    <a:pt x="71" y="0"/>
                    <a:pt x="71"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61" name="Google Shape;1161;p23"/>
            <p:cNvSpPr/>
            <p:nvPr/>
          </p:nvSpPr>
          <p:spPr>
            <a:xfrm>
              <a:off x="3490299" y="662119"/>
              <a:ext cx="26772" cy="26772"/>
            </a:xfrm>
            <a:custGeom>
              <a:avLst/>
              <a:gdLst/>
              <a:ahLst/>
              <a:cxnLst/>
              <a:rect l="l" t="t" r="r" b="b"/>
              <a:pathLst>
                <a:path w="13" h="13" extrusionOk="0">
                  <a:moveTo>
                    <a:pt x="13" y="13"/>
                  </a:moveTo>
                  <a:cubicBezTo>
                    <a:pt x="6" y="13"/>
                    <a:pt x="0" y="7"/>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62" name="Google Shape;1162;p23"/>
            <p:cNvCxnSpPr/>
            <p:nvPr/>
          </p:nvCxnSpPr>
          <p:spPr>
            <a:xfrm rot="10800000">
              <a:off x="3490299" y="627019"/>
              <a:ext cx="0" cy="35100"/>
            </a:xfrm>
            <a:prstGeom prst="straightConnector1">
              <a:avLst/>
            </a:prstGeom>
            <a:noFill/>
            <a:ln w="19050" cap="rnd" cmpd="sng">
              <a:solidFill>
                <a:schemeClr val="dk1"/>
              </a:solidFill>
              <a:prstDash val="solid"/>
              <a:round/>
              <a:headEnd type="none" w="sm" len="sm"/>
              <a:tailEnd type="none" w="sm" len="sm"/>
            </a:ln>
          </p:spPr>
        </p:cxnSp>
        <p:cxnSp>
          <p:nvCxnSpPr>
            <p:cNvPr id="1163" name="Google Shape;1163;p23"/>
            <p:cNvCxnSpPr/>
            <p:nvPr/>
          </p:nvCxnSpPr>
          <p:spPr>
            <a:xfrm>
              <a:off x="3517071" y="688891"/>
              <a:ext cx="35100" cy="0"/>
            </a:xfrm>
            <a:prstGeom prst="straightConnector1">
              <a:avLst/>
            </a:prstGeom>
            <a:noFill/>
            <a:ln w="19050" cap="rnd" cmpd="sng">
              <a:solidFill>
                <a:schemeClr val="dk1"/>
              </a:solidFill>
              <a:prstDash val="solid"/>
              <a:round/>
              <a:headEnd type="none" w="sm" len="sm"/>
              <a:tailEnd type="none" w="sm" len="sm"/>
            </a:ln>
          </p:spPr>
        </p:cxnSp>
        <p:cxnSp>
          <p:nvCxnSpPr>
            <p:cNvPr id="1164" name="Google Shape;1164;p23"/>
            <p:cNvCxnSpPr/>
            <p:nvPr/>
          </p:nvCxnSpPr>
          <p:spPr>
            <a:xfrm>
              <a:off x="3490299" y="618871"/>
              <a:ext cx="72000" cy="69900"/>
            </a:xfrm>
            <a:prstGeom prst="straightConnector1">
              <a:avLst/>
            </a:prstGeom>
            <a:noFill/>
            <a:ln w="19050" cap="rnd" cmpd="sng">
              <a:solidFill>
                <a:schemeClr val="dk1"/>
              </a:solidFill>
              <a:prstDash val="solid"/>
              <a:round/>
              <a:headEnd type="none" w="sm" len="sm"/>
              <a:tailEnd type="none" w="sm" len="sm"/>
            </a:ln>
          </p:spPr>
        </p:cxnSp>
        <p:cxnSp>
          <p:nvCxnSpPr>
            <p:cNvPr id="1165" name="Google Shape;1165;p23"/>
            <p:cNvCxnSpPr/>
            <p:nvPr/>
          </p:nvCxnSpPr>
          <p:spPr>
            <a:xfrm>
              <a:off x="3391448" y="730078"/>
              <a:ext cx="123600" cy="0"/>
            </a:xfrm>
            <a:prstGeom prst="straightConnector1">
              <a:avLst/>
            </a:prstGeom>
            <a:noFill/>
            <a:ln w="19050" cap="rnd" cmpd="sng">
              <a:solidFill>
                <a:schemeClr val="dk1"/>
              </a:solidFill>
              <a:prstDash val="solid"/>
              <a:round/>
              <a:headEnd type="none" w="sm" len="sm"/>
              <a:tailEnd type="none" w="sm" len="sm"/>
            </a:ln>
          </p:spPr>
        </p:cxnSp>
        <p:cxnSp>
          <p:nvCxnSpPr>
            <p:cNvPr id="1166" name="Google Shape;1166;p23"/>
            <p:cNvCxnSpPr/>
            <p:nvPr/>
          </p:nvCxnSpPr>
          <p:spPr>
            <a:xfrm>
              <a:off x="3391448" y="771266"/>
              <a:ext cx="123600" cy="0"/>
            </a:xfrm>
            <a:prstGeom prst="straightConnector1">
              <a:avLst/>
            </a:prstGeom>
            <a:noFill/>
            <a:ln w="19050" cap="rnd" cmpd="sng">
              <a:solidFill>
                <a:schemeClr val="dk1"/>
              </a:solidFill>
              <a:prstDash val="solid"/>
              <a:round/>
              <a:headEnd type="none" w="sm" len="sm"/>
              <a:tailEnd type="none" w="sm" len="sm"/>
            </a:ln>
          </p:spPr>
        </p:cxnSp>
        <p:cxnSp>
          <p:nvCxnSpPr>
            <p:cNvPr id="1167" name="Google Shape;1167;p23"/>
            <p:cNvCxnSpPr/>
            <p:nvPr/>
          </p:nvCxnSpPr>
          <p:spPr>
            <a:xfrm>
              <a:off x="3391448" y="810394"/>
              <a:ext cx="123600" cy="0"/>
            </a:xfrm>
            <a:prstGeom prst="straightConnector1">
              <a:avLst/>
            </a:prstGeom>
            <a:noFill/>
            <a:ln w="19050" cap="rnd" cmpd="sng">
              <a:solidFill>
                <a:schemeClr val="dk1"/>
              </a:solidFill>
              <a:prstDash val="solid"/>
              <a:round/>
              <a:headEnd type="none" w="sm" len="sm"/>
              <a:tailEnd type="none" w="sm" len="sm"/>
            </a:ln>
          </p:spPr>
        </p:cxnSp>
      </p:grpSp>
      <p:grpSp>
        <p:nvGrpSpPr>
          <p:cNvPr id="1168" name="Google Shape;1168;p23"/>
          <p:cNvGrpSpPr/>
          <p:nvPr/>
        </p:nvGrpSpPr>
        <p:grpSpPr>
          <a:xfrm>
            <a:off x="4028206" y="1374481"/>
            <a:ext cx="284834" cy="277707"/>
            <a:chOff x="4098847" y="618871"/>
            <a:chExt cx="289377" cy="282136"/>
          </a:xfrm>
        </p:grpSpPr>
        <p:sp>
          <p:nvSpPr>
            <p:cNvPr id="1169" name="Google Shape;1169;p23"/>
            <p:cNvSpPr/>
            <p:nvPr/>
          </p:nvSpPr>
          <p:spPr>
            <a:xfrm>
              <a:off x="4098847" y="618871"/>
              <a:ext cx="216235" cy="282136"/>
            </a:xfrm>
            <a:custGeom>
              <a:avLst/>
              <a:gdLst/>
              <a:ahLst/>
              <a:cxnLst/>
              <a:rect l="l" t="t" r="r" b="b"/>
              <a:pathLst>
                <a:path w="105" h="137" extrusionOk="0">
                  <a:moveTo>
                    <a:pt x="105" y="111"/>
                  </a:moveTo>
                  <a:cubicBezTo>
                    <a:pt x="105" y="116"/>
                    <a:pt x="105" y="116"/>
                    <a:pt x="105" y="116"/>
                  </a:cubicBezTo>
                  <a:cubicBezTo>
                    <a:pt x="105" y="128"/>
                    <a:pt x="96" y="137"/>
                    <a:pt x="84" y="137"/>
                  </a:cubicBezTo>
                  <a:cubicBezTo>
                    <a:pt x="21" y="137"/>
                    <a:pt x="21" y="137"/>
                    <a:pt x="21" y="137"/>
                  </a:cubicBezTo>
                  <a:cubicBezTo>
                    <a:pt x="9" y="137"/>
                    <a:pt x="0" y="128"/>
                    <a:pt x="0" y="116"/>
                  </a:cubicBezTo>
                  <a:cubicBezTo>
                    <a:pt x="0" y="21"/>
                    <a:pt x="0" y="21"/>
                    <a:pt x="0" y="21"/>
                  </a:cubicBezTo>
                  <a:cubicBezTo>
                    <a:pt x="0" y="9"/>
                    <a:pt x="9" y="0"/>
                    <a:pt x="21" y="0"/>
                  </a:cubicBezTo>
                  <a:cubicBezTo>
                    <a:pt x="70" y="0"/>
                    <a:pt x="70" y="0"/>
                    <a:pt x="7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70" name="Google Shape;1170;p23"/>
            <p:cNvSpPr/>
            <p:nvPr/>
          </p:nvSpPr>
          <p:spPr>
            <a:xfrm>
              <a:off x="4315082" y="690950"/>
              <a:ext cx="0" cy="35010"/>
            </a:xfrm>
            <a:custGeom>
              <a:avLst/>
              <a:gdLst/>
              <a:ahLst/>
              <a:cxnLst/>
              <a:rect l="l" t="t" r="r" b="b"/>
              <a:pathLst>
                <a:path w="120000" h="34" extrusionOk="0">
                  <a:moveTo>
                    <a:pt x="0" y="0"/>
                  </a:moveTo>
                  <a:lnTo>
                    <a:pt x="0" y="22"/>
                  </a:lnTo>
                  <a:lnTo>
                    <a:pt x="0" y="34"/>
                  </a:lnTo>
                  <a:lnTo>
                    <a:pt x="0" y="34"/>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71" name="Google Shape;1171;p23"/>
            <p:cNvSpPr/>
            <p:nvPr/>
          </p:nvSpPr>
          <p:spPr>
            <a:xfrm>
              <a:off x="4243004" y="662119"/>
              <a:ext cx="28831" cy="26772"/>
            </a:xfrm>
            <a:custGeom>
              <a:avLst/>
              <a:gdLst/>
              <a:ahLst/>
              <a:cxnLst/>
              <a:rect l="l" t="t" r="r" b="b"/>
              <a:pathLst>
                <a:path w="14" h="13" extrusionOk="0">
                  <a:moveTo>
                    <a:pt x="14" y="13"/>
                  </a:moveTo>
                  <a:cubicBezTo>
                    <a:pt x="6" y="13"/>
                    <a:pt x="0" y="7"/>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72" name="Google Shape;1172;p23"/>
            <p:cNvCxnSpPr/>
            <p:nvPr/>
          </p:nvCxnSpPr>
          <p:spPr>
            <a:xfrm rot="10800000">
              <a:off x="4243004" y="627019"/>
              <a:ext cx="0" cy="35100"/>
            </a:xfrm>
            <a:prstGeom prst="straightConnector1">
              <a:avLst/>
            </a:prstGeom>
            <a:noFill/>
            <a:ln w="19050" cap="rnd" cmpd="sng">
              <a:solidFill>
                <a:schemeClr val="dk1"/>
              </a:solidFill>
              <a:prstDash val="solid"/>
              <a:round/>
              <a:headEnd type="none" w="sm" len="sm"/>
              <a:tailEnd type="none" w="sm" len="sm"/>
            </a:ln>
          </p:spPr>
        </p:cxnSp>
        <p:cxnSp>
          <p:nvCxnSpPr>
            <p:cNvPr id="1173" name="Google Shape;1173;p23"/>
            <p:cNvCxnSpPr/>
            <p:nvPr/>
          </p:nvCxnSpPr>
          <p:spPr>
            <a:xfrm>
              <a:off x="4271835" y="688891"/>
              <a:ext cx="35100" cy="0"/>
            </a:xfrm>
            <a:prstGeom prst="straightConnector1">
              <a:avLst/>
            </a:prstGeom>
            <a:noFill/>
            <a:ln w="19050" cap="rnd" cmpd="sng">
              <a:solidFill>
                <a:schemeClr val="dk1"/>
              </a:solidFill>
              <a:prstDash val="solid"/>
              <a:round/>
              <a:headEnd type="none" w="sm" len="sm"/>
              <a:tailEnd type="none" w="sm" len="sm"/>
            </a:ln>
          </p:spPr>
        </p:cxnSp>
        <p:cxnSp>
          <p:nvCxnSpPr>
            <p:cNvPr id="1174" name="Google Shape;1174;p23"/>
            <p:cNvCxnSpPr/>
            <p:nvPr/>
          </p:nvCxnSpPr>
          <p:spPr>
            <a:xfrm>
              <a:off x="4243004" y="618871"/>
              <a:ext cx="72000" cy="69900"/>
            </a:xfrm>
            <a:prstGeom prst="straightConnector1">
              <a:avLst/>
            </a:prstGeom>
            <a:noFill/>
            <a:ln w="19050" cap="rnd" cmpd="sng">
              <a:solidFill>
                <a:schemeClr val="dk1"/>
              </a:solidFill>
              <a:prstDash val="solid"/>
              <a:round/>
              <a:headEnd type="none" w="sm" len="sm"/>
              <a:tailEnd type="none" w="sm" len="sm"/>
            </a:ln>
          </p:spPr>
        </p:cxnSp>
        <p:sp>
          <p:nvSpPr>
            <p:cNvPr id="1175" name="Google Shape;1175;p23"/>
            <p:cNvSpPr/>
            <p:nvPr/>
          </p:nvSpPr>
          <p:spPr>
            <a:xfrm>
              <a:off x="4236826" y="725959"/>
              <a:ext cx="126652" cy="121504"/>
            </a:xfrm>
            <a:custGeom>
              <a:avLst/>
              <a:gdLst/>
              <a:ahLst/>
              <a:cxnLst/>
              <a:rect l="l" t="t" r="r" b="b"/>
              <a:pathLst>
                <a:path w="61" h="59" extrusionOk="0">
                  <a:moveTo>
                    <a:pt x="50" y="10"/>
                  </a:moveTo>
                  <a:cubicBezTo>
                    <a:pt x="61" y="21"/>
                    <a:pt x="61" y="38"/>
                    <a:pt x="50" y="49"/>
                  </a:cubicBezTo>
                  <a:cubicBezTo>
                    <a:pt x="47" y="53"/>
                    <a:pt x="43" y="55"/>
                    <a:pt x="38" y="56"/>
                  </a:cubicBezTo>
                  <a:cubicBezTo>
                    <a:pt x="29" y="59"/>
                    <a:pt x="18" y="57"/>
                    <a:pt x="11" y="49"/>
                  </a:cubicBezTo>
                  <a:cubicBezTo>
                    <a:pt x="0" y="38"/>
                    <a:pt x="0" y="21"/>
                    <a:pt x="11" y="10"/>
                  </a:cubicBezTo>
                  <a:cubicBezTo>
                    <a:pt x="18" y="3"/>
                    <a:pt x="29" y="0"/>
                    <a:pt x="38" y="3"/>
                  </a:cubicBezTo>
                  <a:cubicBezTo>
                    <a:pt x="43" y="4"/>
                    <a:pt x="47" y="7"/>
                    <a:pt x="50" y="1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76" name="Google Shape;1176;p23"/>
            <p:cNvCxnSpPr/>
            <p:nvPr/>
          </p:nvCxnSpPr>
          <p:spPr>
            <a:xfrm>
              <a:off x="4340824" y="826869"/>
              <a:ext cx="47400" cy="47400"/>
            </a:xfrm>
            <a:prstGeom prst="straightConnector1">
              <a:avLst/>
            </a:prstGeom>
            <a:noFill/>
            <a:ln w="19050" cap="rnd" cmpd="sng">
              <a:solidFill>
                <a:schemeClr val="dk1"/>
              </a:solidFill>
              <a:prstDash val="solid"/>
              <a:round/>
              <a:headEnd type="none" w="sm" len="sm"/>
              <a:tailEnd type="none" w="sm" len="sm"/>
            </a:ln>
          </p:spPr>
        </p:cxnSp>
        <p:cxnSp>
          <p:nvCxnSpPr>
            <p:cNvPr id="1177" name="Google Shape;1177;p23"/>
            <p:cNvCxnSpPr/>
            <p:nvPr/>
          </p:nvCxnSpPr>
          <p:spPr>
            <a:xfrm>
              <a:off x="4144153" y="730078"/>
              <a:ext cx="82500" cy="0"/>
            </a:xfrm>
            <a:prstGeom prst="straightConnector1">
              <a:avLst/>
            </a:prstGeom>
            <a:noFill/>
            <a:ln w="19050" cap="rnd" cmpd="sng">
              <a:solidFill>
                <a:schemeClr val="dk1"/>
              </a:solidFill>
              <a:prstDash val="solid"/>
              <a:round/>
              <a:headEnd type="none" w="sm" len="sm"/>
              <a:tailEnd type="none" w="sm" len="sm"/>
            </a:ln>
          </p:spPr>
        </p:cxnSp>
        <p:cxnSp>
          <p:nvCxnSpPr>
            <p:cNvPr id="1178" name="Google Shape;1178;p23"/>
            <p:cNvCxnSpPr/>
            <p:nvPr/>
          </p:nvCxnSpPr>
          <p:spPr>
            <a:xfrm>
              <a:off x="4144153" y="769207"/>
              <a:ext cx="66000" cy="0"/>
            </a:xfrm>
            <a:prstGeom prst="straightConnector1">
              <a:avLst/>
            </a:prstGeom>
            <a:noFill/>
            <a:ln w="19050" cap="rnd" cmpd="sng">
              <a:solidFill>
                <a:schemeClr val="dk1"/>
              </a:solidFill>
              <a:prstDash val="solid"/>
              <a:round/>
              <a:headEnd type="none" w="sm" len="sm"/>
              <a:tailEnd type="none" w="sm" len="sm"/>
            </a:ln>
          </p:spPr>
        </p:cxnSp>
        <p:cxnSp>
          <p:nvCxnSpPr>
            <p:cNvPr id="1179" name="Google Shape;1179;p23"/>
            <p:cNvCxnSpPr/>
            <p:nvPr/>
          </p:nvCxnSpPr>
          <p:spPr>
            <a:xfrm>
              <a:off x="4144153" y="810394"/>
              <a:ext cx="66000" cy="0"/>
            </a:xfrm>
            <a:prstGeom prst="straightConnector1">
              <a:avLst/>
            </a:prstGeom>
            <a:noFill/>
            <a:ln w="19050" cap="rnd" cmpd="sng">
              <a:solidFill>
                <a:schemeClr val="dk1"/>
              </a:solidFill>
              <a:prstDash val="solid"/>
              <a:round/>
              <a:headEnd type="none" w="sm" len="sm"/>
              <a:tailEnd type="none" w="sm" len="sm"/>
            </a:ln>
          </p:spPr>
        </p:cxnSp>
      </p:grpSp>
      <p:grpSp>
        <p:nvGrpSpPr>
          <p:cNvPr id="1180" name="Google Shape;1180;p23"/>
          <p:cNvGrpSpPr/>
          <p:nvPr/>
        </p:nvGrpSpPr>
        <p:grpSpPr>
          <a:xfrm>
            <a:off x="4799496" y="1437320"/>
            <a:ext cx="296963" cy="214868"/>
            <a:chOff x="4882442" y="682712"/>
            <a:chExt cx="301700" cy="218295"/>
          </a:xfrm>
        </p:grpSpPr>
        <p:sp>
          <p:nvSpPr>
            <p:cNvPr id="1181" name="Google Shape;1181;p23"/>
            <p:cNvSpPr/>
            <p:nvPr/>
          </p:nvSpPr>
          <p:spPr>
            <a:xfrm>
              <a:off x="4886561" y="717722"/>
              <a:ext cx="291403" cy="133860"/>
            </a:xfrm>
            <a:custGeom>
              <a:avLst/>
              <a:gdLst/>
              <a:ahLst/>
              <a:cxnLst/>
              <a:rect l="l" t="t" r="r" b="b"/>
              <a:pathLst>
                <a:path w="141" h="65" extrusionOk="0">
                  <a:moveTo>
                    <a:pt x="141" y="0"/>
                  </a:moveTo>
                  <a:cubicBezTo>
                    <a:pt x="82" y="58"/>
                    <a:pt x="82" y="58"/>
                    <a:pt x="82" y="58"/>
                  </a:cubicBezTo>
                  <a:cubicBezTo>
                    <a:pt x="76" y="65"/>
                    <a:pt x="65" y="65"/>
                    <a:pt x="59" y="58"/>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82" name="Google Shape;1182;p23"/>
            <p:cNvCxnSpPr/>
            <p:nvPr/>
          </p:nvCxnSpPr>
          <p:spPr>
            <a:xfrm rot="10800000" flipH="1">
              <a:off x="4890680" y="795936"/>
              <a:ext cx="69900" cy="78300"/>
            </a:xfrm>
            <a:prstGeom prst="straightConnector1">
              <a:avLst/>
            </a:prstGeom>
            <a:noFill/>
            <a:ln w="19050" cap="rnd" cmpd="sng">
              <a:solidFill>
                <a:schemeClr val="dk1"/>
              </a:solidFill>
              <a:prstDash val="solid"/>
              <a:round/>
              <a:headEnd type="none" w="sm" len="sm"/>
              <a:tailEnd type="none" w="sm" len="sm"/>
            </a:ln>
          </p:spPr>
        </p:cxnSp>
        <p:cxnSp>
          <p:nvCxnSpPr>
            <p:cNvPr id="1183" name="Google Shape;1183;p23"/>
            <p:cNvCxnSpPr/>
            <p:nvPr/>
          </p:nvCxnSpPr>
          <p:spPr>
            <a:xfrm rot="10800000">
              <a:off x="5103945" y="795936"/>
              <a:ext cx="69900" cy="78300"/>
            </a:xfrm>
            <a:prstGeom prst="straightConnector1">
              <a:avLst/>
            </a:prstGeom>
            <a:noFill/>
            <a:ln w="19050" cap="rnd" cmpd="sng">
              <a:solidFill>
                <a:schemeClr val="dk1"/>
              </a:solidFill>
              <a:prstDash val="solid"/>
              <a:round/>
              <a:headEnd type="none" w="sm" len="sm"/>
              <a:tailEnd type="none" w="sm" len="sm"/>
            </a:ln>
          </p:spPr>
        </p:cxnSp>
        <p:sp>
          <p:nvSpPr>
            <p:cNvPr id="1184" name="Google Shape;1184;p23"/>
            <p:cNvSpPr/>
            <p:nvPr/>
          </p:nvSpPr>
          <p:spPr>
            <a:xfrm>
              <a:off x="4882442" y="682712"/>
              <a:ext cx="301700" cy="218295"/>
            </a:xfrm>
            <a:custGeom>
              <a:avLst/>
              <a:gdLst/>
              <a:ahLst/>
              <a:cxnLst/>
              <a:rect l="l" t="t" r="r" b="b"/>
              <a:pathLst>
                <a:path w="146" h="106" extrusionOk="0">
                  <a:moveTo>
                    <a:pt x="146" y="88"/>
                  </a:moveTo>
                  <a:cubicBezTo>
                    <a:pt x="146" y="98"/>
                    <a:pt x="138" y="106"/>
                    <a:pt x="128" y="106"/>
                  </a:cubicBezTo>
                  <a:cubicBezTo>
                    <a:pt x="18" y="106"/>
                    <a:pt x="18" y="106"/>
                    <a:pt x="18" y="106"/>
                  </a:cubicBezTo>
                  <a:cubicBezTo>
                    <a:pt x="8" y="106"/>
                    <a:pt x="0" y="98"/>
                    <a:pt x="0" y="88"/>
                  </a:cubicBezTo>
                  <a:cubicBezTo>
                    <a:pt x="0" y="18"/>
                    <a:pt x="0" y="18"/>
                    <a:pt x="0" y="18"/>
                  </a:cubicBezTo>
                  <a:cubicBezTo>
                    <a:pt x="0" y="8"/>
                    <a:pt x="8" y="0"/>
                    <a:pt x="18" y="0"/>
                  </a:cubicBezTo>
                  <a:cubicBezTo>
                    <a:pt x="128" y="0"/>
                    <a:pt x="128" y="0"/>
                    <a:pt x="128" y="0"/>
                  </a:cubicBezTo>
                  <a:cubicBezTo>
                    <a:pt x="138" y="0"/>
                    <a:pt x="146" y="8"/>
                    <a:pt x="146" y="18"/>
                  </a:cubicBezTo>
                  <a:lnTo>
                    <a:pt x="146" y="8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185" name="Google Shape;1185;p23"/>
          <p:cNvGrpSpPr/>
          <p:nvPr/>
        </p:nvGrpSpPr>
        <p:grpSpPr>
          <a:xfrm>
            <a:off x="6353269" y="1390568"/>
            <a:ext cx="302030" cy="261618"/>
            <a:chOff x="6460960" y="635216"/>
            <a:chExt cx="306848" cy="265791"/>
          </a:xfrm>
        </p:grpSpPr>
        <p:sp>
          <p:nvSpPr>
            <p:cNvPr id="1186" name="Google Shape;1186;p23"/>
            <p:cNvSpPr/>
            <p:nvPr/>
          </p:nvSpPr>
          <p:spPr>
            <a:xfrm>
              <a:off x="6473317" y="703306"/>
              <a:ext cx="220354" cy="197701"/>
            </a:xfrm>
            <a:custGeom>
              <a:avLst/>
              <a:gdLst/>
              <a:ahLst/>
              <a:cxnLst/>
              <a:rect l="l" t="t" r="r" b="b"/>
              <a:pathLst>
                <a:path w="107" h="96" extrusionOk="0">
                  <a:moveTo>
                    <a:pt x="0" y="0"/>
                  </a:moveTo>
                  <a:cubicBezTo>
                    <a:pt x="0" y="49"/>
                    <a:pt x="0" y="49"/>
                    <a:pt x="0" y="49"/>
                  </a:cubicBezTo>
                  <a:cubicBezTo>
                    <a:pt x="0" y="70"/>
                    <a:pt x="11" y="87"/>
                    <a:pt x="28" y="96"/>
                  </a:cubicBezTo>
                  <a:cubicBezTo>
                    <a:pt x="79" y="96"/>
                    <a:pt x="79" y="96"/>
                    <a:pt x="79" y="96"/>
                  </a:cubicBezTo>
                  <a:cubicBezTo>
                    <a:pt x="96" y="87"/>
                    <a:pt x="107" y="70"/>
                    <a:pt x="107" y="49"/>
                  </a:cubicBezTo>
                  <a:cubicBezTo>
                    <a:pt x="107" y="0"/>
                    <a:pt x="107" y="0"/>
                    <a:pt x="107" y="0"/>
                  </a:cubicBezTo>
                  <a:lnTo>
                    <a:pt x="0"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87" name="Google Shape;1187;p23"/>
            <p:cNvCxnSpPr/>
            <p:nvPr/>
          </p:nvCxnSpPr>
          <p:spPr>
            <a:xfrm>
              <a:off x="6460960" y="901007"/>
              <a:ext cx="245100" cy="0"/>
            </a:xfrm>
            <a:prstGeom prst="straightConnector1">
              <a:avLst/>
            </a:prstGeom>
            <a:noFill/>
            <a:ln w="19050" cap="rnd" cmpd="sng">
              <a:solidFill>
                <a:schemeClr val="dk1"/>
              </a:solidFill>
              <a:prstDash val="solid"/>
              <a:round/>
              <a:headEnd type="none" w="sm" len="sm"/>
              <a:tailEnd type="none" w="sm" len="sm"/>
            </a:ln>
          </p:spPr>
        </p:cxnSp>
        <p:cxnSp>
          <p:nvCxnSpPr>
            <p:cNvPr id="1188" name="Google Shape;1188;p23"/>
            <p:cNvCxnSpPr/>
            <p:nvPr/>
          </p:nvCxnSpPr>
          <p:spPr>
            <a:xfrm rot="10800000">
              <a:off x="6537158" y="635216"/>
              <a:ext cx="0" cy="37200"/>
            </a:xfrm>
            <a:prstGeom prst="straightConnector1">
              <a:avLst/>
            </a:prstGeom>
            <a:noFill/>
            <a:ln w="19050" cap="rnd" cmpd="sng">
              <a:solidFill>
                <a:schemeClr val="dk1"/>
              </a:solidFill>
              <a:prstDash val="solid"/>
              <a:round/>
              <a:headEnd type="none" w="sm" len="sm"/>
              <a:tailEnd type="none" w="sm" len="sm"/>
            </a:ln>
          </p:spPr>
        </p:cxnSp>
        <p:cxnSp>
          <p:nvCxnSpPr>
            <p:cNvPr id="1189" name="Google Shape;1189;p23"/>
            <p:cNvCxnSpPr/>
            <p:nvPr/>
          </p:nvCxnSpPr>
          <p:spPr>
            <a:xfrm rot="10800000">
              <a:off x="6582464" y="635216"/>
              <a:ext cx="0" cy="37200"/>
            </a:xfrm>
            <a:prstGeom prst="straightConnector1">
              <a:avLst/>
            </a:prstGeom>
            <a:noFill/>
            <a:ln w="19050" cap="rnd" cmpd="sng">
              <a:solidFill>
                <a:schemeClr val="dk1"/>
              </a:solidFill>
              <a:prstDash val="solid"/>
              <a:round/>
              <a:headEnd type="none" w="sm" len="sm"/>
              <a:tailEnd type="none" w="sm" len="sm"/>
            </a:ln>
          </p:spPr>
        </p:cxnSp>
        <p:cxnSp>
          <p:nvCxnSpPr>
            <p:cNvPr id="1190" name="Google Shape;1190;p23"/>
            <p:cNvCxnSpPr/>
            <p:nvPr/>
          </p:nvCxnSpPr>
          <p:spPr>
            <a:xfrm rot="10800000">
              <a:off x="6627771" y="635216"/>
              <a:ext cx="0" cy="37200"/>
            </a:xfrm>
            <a:prstGeom prst="straightConnector1">
              <a:avLst/>
            </a:prstGeom>
            <a:noFill/>
            <a:ln w="19050" cap="rnd" cmpd="sng">
              <a:solidFill>
                <a:schemeClr val="dk1"/>
              </a:solidFill>
              <a:prstDash val="solid"/>
              <a:round/>
              <a:headEnd type="none" w="sm" len="sm"/>
              <a:tailEnd type="none" w="sm" len="sm"/>
            </a:ln>
          </p:spPr>
        </p:cxnSp>
        <p:sp>
          <p:nvSpPr>
            <p:cNvPr id="1191" name="Google Shape;1191;p23"/>
            <p:cNvSpPr/>
            <p:nvPr/>
          </p:nvSpPr>
          <p:spPr>
            <a:xfrm>
              <a:off x="6695730" y="730078"/>
              <a:ext cx="72078" cy="94732"/>
            </a:xfrm>
            <a:custGeom>
              <a:avLst/>
              <a:gdLst/>
              <a:ahLst/>
              <a:cxnLst/>
              <a:rect l="l" t="t" r="r" b="b"/>
              <a:pathLst>
                <a:path w="35" h="46" extrusionOk="0">
                  <a:moveTo>
                    <a:pt x="1" y="5"/>
                  </a:moveTo>
                  <a:cubicBezTo>
                    <a:pt x="5" y="1"/>
                    <a:pt x="11" y="0"/>
                    <a:pt x="17" y="1"/>
                  </a:cubicBezTo>
                  <a:cubicBezTo>
                    <a:pt x="28" y="3"/>
                    <a:pt x="35" y="15"/>
                    <a:pt x="33" y="26"/>
                  </a:cubicBezTo>
                  <a:cubicBezTo>
                    <a:pt x="30" y="38"/>
                    <a:pt x="19" y="46"/>
                    <a:pt x="8" y="43"/>
                  </a:cubicBezTo>
                  <a:cubicBezTo>
                    <a:pt x="5" y="43"/>
                    <a:pt x="2" y="41"/>
                    <a:pt x="0" y="3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92" name="Google Shape;1192;p23"/>
            <p:cNvCxnSpPr/>
            <p:nvPr/>
          </p:nvCxnSpPr>
          <p:spPr>
            <a:xfrm>
              <a:off x="6473317" y="771266"/>
              <a:ext cx="216300" cy="0"/>
            </a:xfrm>
            <a:prstGeom prst="straightConnector1">
              <a:avLst/>
            </a:prstGeom>
            <a:noFill/>
            <a:ln w="19050" cap="rnd" cmpd="sng">
              <a:solidFill>
                <a:schemeClr val="dk1"/>
              </a:solidFill>
              <a:prstDash val="solid"/>
              <a:round/>
              <a:headEnd type="none" w="sm" len="sm"/>
              <a:tailEnd type="none" w="sm" len="sm"/>
            </a:ln>
          </p:spPr>
        </p:cxnSp>
      </p:grpSp>
      <p:grpSp>
        <p:nvGrpSpPr>
          <p:cNvPr id="1193" name="Google Shape;1193;p23"/>
          <p:cNvGrpSpPr/>
          <p:nvPr/>
        </p:nvGrpSpPr>
        <p:grpSpPr>
          <a:xfrm>
            <a:off x="5577902" y="1329885"/>
            <a:ext cx="295949" cy="322301"/>
            <a:chOff x="5673246" y="573565"/>
            <a:chExt cx="300670" cy="327442"/>
          </a:xfrm>
        </p:grpSpPr>
        <p:sp>
          <p:nvSpPr>
            <p:cNvPr id="1194" name="Google Shape;1194;p23"/>
            <p:cNvSpPr/>
            <p:nvPr/>
          </p:nvSpPr>
          <p:spPr>
            <a:xfrm>
              <a:off x="5673246" y="670356"/>
              <a:ext cx="300670" cy="230651"/>
            </a:xfrm>
            <a:custGeom>
              <a:avLst/>
              <a:gdLst/>
              <a:ahLst/>
              <a:cxnLst/>
              <a:rect l="l" t="t" r="r" b="b"/>
              <a:pathLst>
                <a:path w="146" h="112" extrusionOk="0">
                  <a:moveTo>
                    <a:pt x="135" y="1"/>
                  </a:moveTo>
                  <a:cubicBezTo>
                    <a:pt x="143" y="7"/>
                    <a:pt x="143" y="7"/>
                    <a:pt x="143" y="7"/>
                  </a:cubicBezTo>
                  <a:cubicBezTo>
                    <a:pt x="143" y="7"/>
                    <a:pt x="146" y="10"/>
                    <a:pt x="146" y="16"/>
                  </a:cubicBezTo>
                  <a:cubicBezTo>
                    <a:pt x="146" y="94"/>
                    <a:pt x="146" y="94"/>
                    <a:pt x="146" y="94"/>
                  </a:cubicBezTo>
                  <a:cubicBezTo>
                    <a:pt x="146" y="104"/>
                    <a:pt x="138" y="112"/>
                    <a:pt x="128" y="112"/>
                  </a:cubicBezTo>
                  <a:cubicBezTo>
                    <a:pt x="18" y="112"/>
                    <a:pt x="18" y="112"/>
                    <a:pt x="18" y="112"/>
                  </a:cubicBezTo>
                  <a:cubicBezTo>
                    <a:pt x="8" y="112"/>
                    <a:pt x="0" y="104"/>
                    <a:pt x="0" y="94"/>
                  </a:cubicBezTo>
                  <a:cubicBezTo>
                    <a:pt x="0" y="16"/>
                    <a:pt x="0" y="16"/>
                    <a:pt x="0" y="16"/>
                  </a:cubicBezTo>
                  <a:cubicBezTo>
                    <a:pt x="0" y="10"/>
                    <a:pt x="2" y="7"/>
                    <a:pt x="2" y="7"/>
                  </a:cubicBezTo>
                  <a:cubicBezTo>
                    <a:pt x="11" y="0"/>
                    <a:pt x="11" y="0"/>
                    <a:pt x="11"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195" name="Google Shape;1195;p23"/>
            <p:cNvSpPr/>
            <p:nvPr/>
          </p:nvSpPr>
          <p:spPr>
            <a:xfrm>
              <a:off x="5747384" y="573565"/>
              <a:ext cx="148276" cy="55603"/>
            </a:xfrm>
            <a:custGeom>
              <a:avLst/>
              <a:gdLst/>
              <a:ahLst/>
              <a:cxnLst/>
              <a:rect l="l" t="t" r="r" b="b"/>
              <a:pathLst>
                <a:path w="72" h="27" extrusionOk="0">
                  <a:moveTo>
                    <a:pt x="0" y="27"/>
                  </a:moveTo>
                  <a:cubicBezTo>
                    <a:pt x="0" y="27"/>
                    <a:pt x="0" y="27"/>
                    <a:pt x="0" y="27"/>
                  </a:cubicBezTo>
                  <a:cubicBezTo>
                    <a:pt x="25" y="7"/>
                    <a:pt x="25" y="7"/>
                    <a:pt x="25" y="7"/>
                  </a:cubicBezTo>
                  <a:cubicBezTo>
                    <a:pt x="31" y="0"/>
                    <a:pt x="42" y="0"/>
                    <a:pt x="48" y="7"/>
                  </a:cubicBezTo>
                  <a:cubicBezTo>
                    <a:pt x="72" y="26"/>
                    <a:pt x="72" y="26"/>
                    <a:pt x="72" y="26"/>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96" name="Google Shape;1196;p23"/>
            <p:cNvCxnSpPr/>
            <p:nvPr/>
          </p:nvCxnSpPr>
          <p:spPr>
            <a:xfrm flipH="1">
              <a:off x="5875215" y="709484"/>
              <a:ext cx="98700" cy="82500"/>
            </a:xfrm>
            <a:prstGeom prst="straightConnector1">
              <a:avLst/>
            </a:prstGeom>
            <a:noFill/>
            <a:ln w="19050" cap="rnd" cmpd="sng">
              <a:solidFill>
                <a:schemeClr val="dk1"/>
              </a:solidFill>
              <a:prstDash val="solid"/>
              <a:round/>
              <a:headEnd type="none" w="sm" len="sm"/>
              <a:tailEnd type="none" w="sm" len="sm"/>
            </a:ln>
          </p:spPr>
        </p:cxnSp>
        <p:cxnSp>
          <p:nvCxnSpPr>
            <p:cNvPr id="1197" name="Google Shape;1197;p23"/>
            <p:cNvCxnSpPr/>
            <p:nvPr/>
          </p:nvCxnSpPr>
          <p:spPr>
            <a:xfrm>
              <a:off x="5673246" y="709484"/>
              <a:ext cx="98700" cy="82500"/>
            </a:xfrm>
            <a:prstGeom prst="straightConnector1">
              <a:avLst/>
            </a:prstGeom>
            <a:noFill/>
            <a:ln w="19050" cap="rnd" cmpd="sng">
              <a:solidFill>
                <a:schemeClr val="dk1"/>
              </a:solidFill>
              <a:prstDash val="solid"/>
              <a:round/>
              <a:headEnd type="none" w="sm" len="sm"/>
              <a:tailEnd type="none" w="sm" len="sm"/>
            </a:ln>
          </p:spPr>
        </p:cxnSp>
        <p:sp>
          <p:nvSpPr>
            <p:cNvPr id="1198" name="Google Shape;1198;p23"/>
            <p:cNvSpPr/>
            <p:nvPr/>
          </p:nvSpPr>
          <p:spPr>
            <a:xfrm>
              <a:off x="5695899" y="631228"/>
              <a:ext cx="253304" cy="96791"/>
            </a:xfrm>
            <a:custGeom>
              <a:avLst/>
              <a:gdLst/>
              <a:ahLst/>
              <a:cxnLst/>
              <a:rect l="l" t="t" r="r" b="b"/>
              <a:pathLst>
                <a:path w="123" h="47" extrusionOk="0">
                  <a:moveTo>
                    <a:pt x="0" y="47"/>
                  </a:moveTo>
                  <a:cubicBezTo>
                    <a:pt x="0" y="19"/>
                    <a:pt x="0" y="19"/>
                    <a:pt x="0" y="19"/>
                  </a:cubicBezTo>
                  <a:cubicBezTo>
                    <a:pt x="0" y="7"/>
                    <a:pt x="0" y="7"/>
                    <a:pt x="0" y="7"/>
                  </a:cubicBezTo>
                  <a:cubicBezTo>
                    <a:pt x="0" y="3"/>
                    <a:pt x="4" y="0"/>
                    <a:pt x="8" y="0"/>
                  </a:cubicBezTo>
                  <a:cubicBezTo>
                    <a:pt x="115" y="0"/>
                    <a:pt x="115" y="0"/>
                    <a:pt x="115" y="0"/>
                  </a:cubicBezTo>
                  <a:cubicBezTo>
                    <a:pt x="119" y="0"/>
                    <a:pt x="123" y="3"/>
                    <a:pt x="123" y="7"/>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199" name="Google Shape;1199;p23"/>
            <p:cNvCxnSpPr/>
            <p:nvPr/>
          </p:nvCxnSpPr>
          <p:spPr>
            <a:xfrm>
              <a:off x="5949203" y="645643"/>
              <a:ext cx="0" cy="80400"/>
            </a:xfrm>
            <a:prstGeom prst="straightConnector1">
              <a:avLst/>
            </a:prstGeom>
            <a:noFill/>
            <a:ln w="19050" cap="rnd" cmpd="sng">
              <a:solidFill>
                <a:schemeClr val="dk1"/>
              </a:solidFill>
              <a:prstDash val="solid"/>
              <a:round/>
              <a:headEnd type="none" w="sm" len="sm"/>
              <a:tailEnd type="none" w="sm" len="sm"/>
            </a:ln>
          </p:spPr>
        </p:cxnSp>
        <p:sp>
          <p:nvSpPr>
            <p:cNvPr id="1200" name="Google Shape;1200;p23"/>
            <p:cNvSpPr/>
            <p:nvPr/>
          </p:nvSpPr>
          <p:spPr>
            <a:xfrm>
              <a:off x="5677365" y="760969"/>
              <a:ext cx="290373" cy="111207"/>
            </a:xfrm>
            <a:custGeom>
              <a:avLst/>
              <a:gdLst/>
              <a:ahLst/>
              <a:cxnLst/>
              <a:rect l="l" t="t" r="r" b="b"/>
              <a:pathLst>
                <a:path w="141" h="54" extrusionOk="0">
                  <a:moveTo>
                    <a:pt x="141" y="54"/>
                  </a:moveTo>
                  <a:cubicBezTo>
                    <a:pt x="113" y="31"/>
                    <a:pt x="113" y="31"/>
                    <a:pt x="113" y="31"/>
                  </a:cubicBezTo>
                  <a:cubicBezTo>
                    <a:pt x="80" y="4"/>
                    <a:pt x="80" y="4"/>
                    <a:pt x="80" y="4"/>
                  </a:cubicBezTo>
                  <a:cubicBezTo>
                    <a:pt x="80" y="4"/>
                    <a:pt x="80" y="4"/>
                    <a:pt x="80" y="4"/>
                  </a:cubicBezTo>
                  <a:cubicBezTo>
                    <a:pt x="79" y="4"/>
                    <a:pt x="79" y="4"/>
                    <a:pt x="79" y="4"/>
                  </a:cubicBezTo>
                  <a:cubicBezTo>
                    <a:pt x="79" y="4"/>
                    <a:pt x="79" y="4"/>
                    <a:pt x="79" y="4"/>
                  </a:cubicBezTo>
                  <a:cubicBezTo>
                    <a:pt x="74" y="0"/>
                    <a:pt x="67" y="0"/>
                    <a:pt x="62" y="4"/>
                  </a:cubicBezTo>
                  <a:cubicBezTo>
                    <a:pt x="62" y="4"/>
                    <a:pt x="62" y="4"/>
                    <a:pt x="62" y="4"/>
                  </a:cubicBezTo>
                  <a:cubicBezTo>
                    <a:pt x="62" y="4"/>
                    <a:pt x="62" y="4"/>
                    <a:pt x="62" y="4"/>
                  </a:cubicBezTo>
                  <a:cubicBezTo>
                    <a:pt x="61" y="4"/>
                    <a:pt x="61" y="4"/>
                    <a:pt x="61" y="4"/>
                  </a:cubicBezTo>
                  <a:cubicBezTo>
                    <a:pt x="51" y="13"/>
                    <a:pt x="51" y="13"/>
                    <a:pt x="51" y="13"/>
                  </a:cubicBezTo>
                  <a:cubicBezTo>
                    <a:pt x="51" y="13"/>
                    <a:pt x="51" y="13"/>
                    <a:pt x="51" y="13"/>
                  </a:cubicBezTo>
                  <a:cubicBezTo>
                    <a:pt x="0" y="54"/>
                    <a:pt x="0" y="54"/>
                    <a:pt x="0" y="54"/>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01" name="Google Shape;1201;p23"/>
            <p:cNvCxnSpPr/>
            <p:nvPr/>
          </p:nvCxnSpPr>
          <p:spPr>
            <a:xfrm>
              <a:off x="5737087" y="670356"/>
              <a:ext cx="166800" cy="0"/>
            </a:xfrm>
            <a:prstGeom prst="straightConnector1">
              <a:avLst/>
            </a:prstGeom>
            <a:noFill/>
            <a:ln w="19050" cap="rnd" cmpd="sng">
              <a:solidFill>
                <a:schemeClr val="dk1"/>
              </a:solidFill>
              <a:prstDash val="solid"/>
              <a:round/>
              <a:headEnd type="none" w="sm" len="sm"/>
              <a:tailEnd type="none" w="sm" len="sm"/>
            </a:ln>
          </p:spPr>
        </p:cxnSp>
        <p:cxnSp>
          <p:nvCxnSpPr>
            <p:cNvPr id="1202" name="Google Shape;1202;p23"/>
            <p:cNvCxnSpPr/>
            <p:nvPr/>
          </p:nvCxnSpPr>
          <p:spPr>
            <a:xfrm>
              <a:off x="5737087" y="697128"/>
              <a:ext cx="166800" cy="0"/>
            </a:xfrm>
            <a:prstGeom prst="straightConnector1">
              <a:avLst/>
            </a:prstGeom>
            <a:noFill/>
            <a:ln w="19050" cap="rnd" cmpd="sng">
              <a:solidFill>
                <a:schemeClr val="dk1"/>
              </a:solidFill>
              <a:prstDash val="solid"/>
              <a:round/>
              <a:headEnd type="none" w="sm" len="sm"/>
              <a:tailEnd type="none" w="sm" len="sm"/>
            </a:ln>
          </p:spPr>
        </p:cxnSp>
        <p:cxnSp>
          <p:nvCxnSpPr>
            <p:cNvPr id="1203" name="Google Shape;1203;p23"/>
            <p:cNvCxnSpPr/>
            <p:nvPr/>
          </p:nvCxnSpPr>
          <p:spPr>
            <a:xfrm>
              <a:off x="5737087" y="723900"/>
              <a:ext cx="166800" cy="0"/>
            </a:xfrm>
            <a:prstGeom prst="straightConnector1">
              <a:avLst/>
            </a:prstGeom>
            <a:noFill/>
            <a:ln w="19050" cap="rnd" cmpd="sng">
              <a:solidFill>
                <a:schemeClr val="dk1"/>
              </a:solidFill>
              <a:prstDash val="solid"/>
              <a:round/>
              <a:headEnd type="none" w="sm" len="sm"/>
              <a:tailEnd type="none" w="sm" len="sm"/>
            </a:ln>
          </p:spPr>
        </p:cxnSp>
      </p:grpSp>
      <p:grpSp>
        <p:nvGrpSpPr>
          <p:cNvPr id="1204" name="Google Shape;1204;p23"/>
          <p:cNvGrpSpPr/>
          <p:nvPr/>
        </p:nvGrpSpPr>
        <p:grpSpPr>
          <a:xfrm>
            <a:off x="7130645" y="1455562"/>
            <a:ext cx="303044" cy="196624"/>
            <a:chOff x="7250734" y="701247"/>
            <a:chExt cx="307878" cy="199760"/>
          </a:xfrm>
        </p:grpSpPr>
        <p:sp>
          <p:nvSpPr>
            <p:cNvPr id="1205" name="Google Shape;1205;p23"/>
            <p:cNvSpPr/>
            <p:nvPr/>
          </p:nvSpPr>
          <p:spPr>
            <a:xfrm>
              <a:off x="7263090" y="701247"/>
              <a:ext cx="220354" cy="199760"/>
            </a:xfrm>
            <a:custGeom>
              <a:avLst/>
              <a:gdLst/>
              <a:ahLst/>
              <a:cxnLst/>
              <a:rect l="l" t="t" r="r" b="b"/>
              <a:pathLst>
                <a:path w="107" h="97" extrusionOk="0">
                  <a:moveTo>
                    <a:pt x="0" y="0"/>
                  </a:moveTo>
                  <a:cubicBezTo>
                    <a:pt x="0" y="50"/>
                    <a:pt x="0" y="50"/>
                    <a:pt x="0" y="50"/>
                  </a:cubicBezTo>
                  <a:cubicBezTo>
                    <a:pt x="0" y="70"/>
                    <a:pt x="11" y="88"/>
                    <a:pt x="28" y="97"/>
                  </a:cubicBezTo>
                  <a:cubicBezTo>
                    <a:pt x="79" y="97"/>
                    <a:pt x="79" y="97"/>
                    <a:pt x="79" y="97"/>
                  </a:cubicBezTo>
                  <a:cubicBezTo>
                    <a:pt x="96" y="88"/>
                    <a:pt x="107" y="71"/>
                    <a:pt x="107" y="50"/>
                  </a:cubicBezTo>
                  <a:cubicBezTo>
                    <a:pt x="107" y="1"/>
                    <a:pt x="107" y="1"/>
                    <a:pt x="107" y="1"/>
                  </a:cubicBezTo>
                  <a:lnTo>
                    <a:pt x="0"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06" name="Google Shape;1206;p23"/>
            <p:cNvCxnSpPr/>
            <p:nvPr/>
          </p:nvCxnSpPr>
          <p:spPr>
            <a:xfrm>
              <a:off x="7250734" y="901007"/>
              <a:ext cx="245100" cy="0"/>
            </a:xfrm>
            <a:prstGeom prst="straightConnector1">
              <a:avLst/>
            </a:prstGeom>
            <a:noFill/>
            <a:ln w="19050" cap="rnd" cmpd="sng">
              <a:solidFill>
                <a:schemeClr val="dk1"/>
              </a:solidFill>
              <a:prstDash val="solid"/>
              <a:round/>
              <a:headEnd type="none" w="sm" len="sm"/>
              <a:tailEnd type="none" w="sm" len="sm"/>
            </a:ln>
          </p:spPr>
        </p:cxnSp>
        <p:sp>
          <p:nvSpPr>
            <p:cNvPr id="1207" name="Google Shape;1207;p23"/>
            <p:cNvSpPr/>
            <p:nvPr/>
          </p:nvSpPr>
          <p:spPr>
            <a:xfrm>
              <a:off x="7485504" y="730078"/>
              <a:ext cx="73108" cy="94732"/>
            </a:xfrm>
            <a:custGeom>
              <a:avLst/>
              <a:gdLst/>
              <a:ahLst/>
              <a:cxnLst/>
              <a:rect l="l" t="t" r="r" b="b"/>
              <a:pathLst>
                <a:path w="35" h="46" extrusionOk="0">
                  <a:moveTo>
                    <a:pt x="1" y="5"/>
                  </a:moveTo>
                  <a:cubicBezTo>
                    <a:pt x="5" y="1"/>
                    <a:pt x="11" y="0"/>
                    <a:pt x="17" y="1"/>
                  </a:cubicBezTo>
                  <a:cubicBezTo>
                    <a:pt x="28" y="3"/>
                    <a:pt x="35" y="15"/>
                    <a:pt x="33" y="26"/>
                  </a:cubicBezTo>
                  <a:cubicBezTo>
                    <a:pt x="30" y="38"/>
                    <a:pt x="19" y="46"/>
                    <a:pt x="8" y="43"/>
                  </a:cubicBezTo>
                  <a:cubicBezTo>
                    <a:pt x="5" y="43"/>
                    <a:pt x="2" y="41"/>
                    <a:pt x="0" y="3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08" name="Google Shape;1208;p23"/>
            <p:cNvSpPr/>
            <p:nvPr/>
          </p:nvSpPr>
          <p:spPr>
            <a:xfrm>
              <a:off x="7326931" y="760969"/>
              <a:ext cx="55603" cy="59722"/>
            </a:xfrm>
            <a:custGeom>
              <a:avLst/>
              <a:gdLst/>
              <a:ahLst/>
              <a:cxnLst/>
              <a:rect l="l" t="t" r="r" b="b"/>
              <a:pathLst>
                <a:path w="54" h="58" extrusionOk="0">
                  <a:moveTo>
                    <a:pt x="52" y="58"/>
                  </a:moveTo>
                  <a:lnTo>
                    <a:pt x="0" y="58"/>
                  </a:lnTo>
                  <a:lnTo>
                    <a:pt x="0" y="0"/>
                  </a:lnTo>
                  <a:lnTo>
                    <a:pt x="54" y="0"/>
                  </a:lnTo>
                  <a:lnTo>
                    <a:pt x="52" y="58"/>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09" name="Google Shape;1209;p23"/>
            <p:cNvCxnSpPr/>
            <p:nvPr/>
          </p:nvCxnSpPr>
          <p:spPr>
            <a:xfrm rot="10800000">
              <a:off x="7353703" y="701269"/>
              <a:ext cx="0" cy="59700"/>
            </a:xfrm>
            <a:prstGeom prst="straightConnector1">
              <a:avLst/>
            </a:prstGeom>
            <a:noFill/>
            <a:ln w="19050" cap="rnd" cmpd="sng">
              <a:solidFill>
                <a:schemeClr val="dk1"/>
              </a:solidFill>
              <a:prstDash val="solid"/>
              <a:round/>
              <a:headEnd type="none" w="sm" len="sm"/>
              <a:tailEnd type="none" w="sm" len="sm"/>
            </a:ln>
          </p:spPr>
        </p:cxnSp>
      </p:grpSp>
      <p:grpSp>
        <p:nvGrpSpPr>
          <p:cNvPr id="1210" name="Google Shape;1210;p23"/>
          <p:cNvGrpSpPr/>
          <p:nvPr/>
        </p:nvGrpSpPr>
        <p:grpSpPr>
          <a:xfrm>
            <a:off x="7907995" y="1455562"/>
            <a:ext cx="303044" cy="196624"/>
            <a:chOff x="8040508" y="701247"/>
            <a:chExt cx="307877" cy="199760"/>
          </a:xfrm>
        </p:grpSpPr>
        <p:sp>
          <p:nvSpPr>
            <p:cNvPr id="1211" name="Google Shape;1211;p23"/>
            <p:cNvSpPr/>
            <p:nvPr/>
          </p:nvSpPr>
          <p:spPr>
            <a:xfrm>
              <a:off x="8052864" y="701247"/>
              <a:ext cx="221384" cy="199760"/>
            </a:xfrm>
            <a:custGeom>
              <a:avLst/>
              <a:gdLst/>
              <a:ahLst/>
              <a:cxnLst/>
              <a:rect l="l" t="t" r="r" b="b"/>
              <a:pathLst>
                <a:path w="107" h="97" extrusionOk="0">
                  <a:moveTo>
                    <a:pt x="0" y="0"/>
                  </a:moveTo>
                  <a:cubicBezTo>
                    <a:pt x="0" y="50"/>
                    <a:pt x="0" y="50"/>
                    <a:pt x="0" y="50"/>
                  </a:cubicBezTo>
                  <a:cubicBezTo>
                    <a:pt x="0" y="70"/>
                    <a:pt x="11" y="88"/>
                    <a:pt x="28" y="97"/>
                  </a:cubicBezTo>
                  <a:cubicBezTo>
                    <a:pt x="79" y="97"/>
                    <a:pt x="79" y="97"/>
                    <a:pt x="79" y="97"/>
                  </a:cubicBezTo>
                  <a:cubicBezTo>
                    <a:pt x="95" y="88"/>
                    <a:pt x="107" y="71"/>
                    <a:pt x="107" y="50"/>
                  </a:cubicBezTo>
                  <a:cubicBezTo>
                    <a:pt x="107" y="1"/>
                    <a:pt x="107" y="1"/>
                    <a:pt x="107" y="1"/>
                  </a:cubicBezTo>
                  <a:lnTo>
                    <a:pt x="0"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12" name="Google Shape;1212;p23"/>
            <p:cNvCxnSpPr/>
            <p:nvPr/>
          </p:nvCxnSpPr>
          <p:spPr>
            <a:xfrm>
              <a:off x="8040508" y="901007"/>
              <a:ext cx="246000" cy="0"/>
            </a:xfrm>
            <a:prstGeom prst="straightConnector1">
              <a:avLst/>
            </a:prstGeom>
            <a:noFill/>
            <a:ln w="19050" cap="rnd" cmpd="sng">
              <a:solidFill>
                <a:schemeClr val="dk1"/>
              </a:solidFill>
              <a:prstDash val="solid"/>
              <a:round/>
              <a:headEnd type="none" w="sm" len="sm"/>
              <a:tailEnd type="none" w="sm" len="sm"/>
            </a:ln>
          </p:spPr>
        </p:cxnSp>
        <p:sp>
          <p:nvSpPr>
            <p:cNvPr id="1213" name="Google Shape;1213;p23"/>
            <p:cNvSpPr/>
            <p:nvPr/>
          </p:nvSpPr>
          <p:spPr>
            <a:xfrm>
              <a:off x="8276307" y="730078"/>
              <a:ext cx="72078" cy="94732"/>
            </a:xfrm>
            <a:custGeom>
              <a:avLst/>
              <a:gdLst/>
              <a:ahLst/>
              <a:cxnLst/>
              <a:rect l="l" t="t" r="r" b="b"/>
              <a:pathLst>
                <a:path w="35" h="46" extrusionOk="0">
                  <a:moveTo>
                    <a:pt x="1" y="5"/>
                  </a:moveTo>
                  <a:cubicBezTo>
                    <a:pt x="5" y="1"/>
                    <a:pt x="11" y="0"/>
                    <a:pt x="17" y="1"/>
                  </a:cubicBezTo>
                  <a:cubicBezTo>
                    <a:pt x="28" y="3"/>
                    <a:pt x="35" y="15"/>
                    <a:pt x="33" y="26"/>
                  </a:cubicBezTo>
                  <a:cubicBezTo>
                    <a:pt x="30" y="38"/>
                    <a:pt x="19" y="46"/>
                    <a:pt x="8" y="43"/>
                  </a:cubicBezTo>
                  <a:cubicBezTo>
                    <a:pt x="5" y="43"/>
                    <a:pt x="2" y="41"/>
                    <a:pt x="0" y="3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14" name="Google Shape;1214;p23"/>
            <p:cNvSpPr/>
            <p:nvPr/>
          </p:nvSpPr>
          <p:spPr>
            <a:xfrm>
              <a:off x="8122883" y="771266"/>
              <a:ext cx="83405" cy="67960"/>
            </a:xfrm>
            <a:custGeom>
              <a:avLst/>
              <a:gdLst/>
              <a:ahLst/>
              <a:cxnLst/>
              <a:rect l="l" t="t" r="r" b="b"/>
              <a:pathLst>
                <a:path w="40" h="33" extrusionOk="0">
                  <a:moveTo>
                    <a:pt x="38" y="0"/>
                  </a:moveTo>
                  <a:cubicBezTo>
                    <a:pt x="33" y="1"/>
                    <a:pt x="27" y="3"/>
                    <a:pt x="20" y="9"/>
                  </a:cubicBezTo>
                  <a:cubicBezTo>
                    <a:pt x="12" y="17"/>
                    <a:pt x="6" y="21"/>
                    <a:pt x="0" y="22"/>
                  </a:cubicBezTo>
                  <a:cubicBezTo>
                    <a:pt x="1" y="24"/>
                    <a:pt x="2" y="25"/>
                    <a:pt x="3" y="26"/>
                  </a:cubicBezTo>
                  <a:cubicBezTo>
                    <a:pt x="9" y="33"/>
                    <a:pt x="21" y="30"/>
                    <a:pt x="30" y="21"/>
                  </a:cubicBezTo>
                  <a:cubicBezTo>
                    <a:pt x="37" y="15"/>
                    <a:pt x="40" y="6"/>
                    <a:pt x="38"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15" name="Google Shape;1215;p23"/>
            <p:cNvSpPr/>
            <p:nvPr/>
          </p:nvSpPr>
          <p:spPr>
            <a:xfrm>
              <a:off x="8120824" y="750672"/>
              <a:ext cx="81346" cy="65900"/>
            </a:xfrm>
            <a:custGeom>
              <a:avLst/>
              <a:gdLst/>
              <a:ahLst/>
              <a:cxnLst/>
              <a:rect l="l" t="t" r="r" b="b"/>
              <a:pathLst>
                <a:path w="39" h="32" extrusionOk="0">
                  <a:moveTo>
                    <a:pt x="1" y="32"/>
                  </a:moveTo>
                  <a:cubicBezTo>
                    <a:pt x="7" y="31"/>
                    <a:pt x="13" y="29"/>
                    <a:pt x="19" y="23"/>
                  </a:cubicBezTo>
                  <a:cubicBezTo>
                    <a:pt x="27" y="15"/>
                    <a:pt x="34" y="11"/>
                    <a:pt x="39" y="10"/>
                  </a:cubicBezTo>
                  <a:cubicBezTo>
                    <a:pt x="39" y="8"/>
                    <a:pt x="38" y="7"/>
                    <a:pt x="37" y="6"/>
                  </a:cubicBezTo>
                  <a:cubicBezTo>
                    <a:pt x="31" y="0"/>
                    <a:pt x="18" y="2"/>
                    <a:pt x="9" y="11"/>
                  </a:cubicBezTo>
                  <a:cubicBezTo>
                    <a:pt x="3" y="17"/>
                    <a:pt x="0" y="26"/>
                    <a:pt x="1" y="32"/>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216" name="Google Shape;1216;p23"/>
          <p:cNvGrpSpPr/>
          <p:nvPr/>
        </p:nvGrpSpPr>
        <p:grpSpPr>
          <a:xfrm>
            <a:off x="911616" y="3369102"/>
            <a:ext cx="343586" cy="273673"/>
            <a:chOff x="932544" y="2645306"/>
            <a:chExt cx="349066" cy="278038"/>
          </a:xfrm>
        </p:grpSpPr>
        <p:sp>
          <p:nvSpPr>
            <p:cNvPr id="1217" name="Google Shape;1217;p23"/>
            <p:cNvSpPr/>
            <p:nvPr/>
          </p:nvSpPr>
          <p:spPr>
            <a:xfrm>
              <a:off x="932544" y="2682375"/>
              <a:ext cx="349066" cy="187404"/>
            </a:xfrm>
            <a:custGeom>
              <a:avLst/>
              <a:gdLst/>
              <a:ahLst/>
              <a:cxnLst/>
              <a:rect l="l" t="t" r="r" b="b"/>
              <a:pathLst>
                <a:path w="169" h="91" extrusionOk="0">
                  <a:moveTo>
                    <a:pt x="28" y="91"/>
                  </a:moveTo>
                  <a:cubicBezTo>
                    <a:pt x="22" y="91"/>
                    <a:pt x="22" y="91"/>
                    <a:pt x="22" y="91"/>
                  </a:cubicBezTo>
                  <a:cubicBezTo>
                    <a:pt x="10" y="91"/>
                    <a:pt x="0" y="82"/>
                    <a:pt x="0" y="70"/>
                  </a:cubicBezTo>
                  <a:cubicBezTo>
                    <a:pt x="0" y="22"/>
                    <a:pt x="0" y="22"/>
                    <a:pt x="0" y="22"/>
                  </a:cubicBezTo>
                  <a:cubicBezTo>
                    <a:pt x="0" y="10"/>
                    <a:pt x="10" y="0"/>
                    <a:pt x="22" y="0"/>
                  </a:cubicBezTo>
                  <a:cubicBezTo>
                    <a:pt x="148" y="0"/>
                    <a:pt x="148" y="0"/>
                    <a:pt x="148" y="0"/>
                  </a:cubicBezTo>
                  <a:cubicBezTo>
                    <a:pt x="159" y="0"/>
                    <a:pt x="169" y="10"/>
                    <a:pt x="169" y="22"/>
                  </a:cubicBezTo>
                  <a:cubicBezTo>
                    <a:pt x="169" y="70"/>
                    <a:pt x="169" y="70"/>
                    <a:pt x="169" y="70"/>
                  </a:cubicBezTo>
                  <a:cubicBezTo>
                    <a:pt x="169" y="82"/>
                    <a:pt x="159" y="91"/>
                    <a:pt x="148" y="91"/>
                  </a:cubicBezTo>
                  <a:cubicBezTo>
                    <a:pt x="141" y="91"/>
                    <a:pt x="141" y="91"/>
                    <a:pt x="141" y="91"/>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18" name="Google Shape;1218;p23"/>
            <p:cNvCxnSpPr/>
            <p:nvPr/>
          </p:nvCxnSpPr>
          <p:spPr>
            <a:xfrm>
              <a:off x="971672" y="2785344"/>
              <a:ext cx="270900" cy="0"/>
            </a:xfrm>
            <a:prstGeom prst="straightConnector1">
              <a:avLst/>
            </a:prstGeom>
            <a:noFill/>
            <a:ln w="19050" cap="rnd" cmpd="sng">
              <a:solidFill>
                <a:schemeClr val="dk1"/>
              </a:solidFill>
              <a:prstDash val="solid"/>
              <a:round/>
              <a:headEnd type="none" w="sm" len="sm"/>
              <a:tailEnd type="none" w="sm" len="sm"/>
            </a:ln>
          </p:spPr>
        </p:cxnSp>
        <p:sp>
          <p:nvSpPr>
            <p:cNvPr id="1219" name="Google Shape;1219;p23"/>
            <p:cNvSpPr/>
            <p:nvPr/>
          </p:nvSpPr>
          <p:spPr>
            <a:xfrm>
              <a:off x="1002563" y="2645306"/>
              <a:ext cx="209028" cy="37069"/>
            </a:xfrm>
            <a:custGeom>
              <a:avLst/>
              <a:gdLst/>
              <a:ahLst/>
              <a:cxnLst/>
              <a:rect l="l" t="t" r="r" b="b"/>
              <a:pathLst>
                <a:path w="101" h="18" extrusionOk="0">
                  <a:moveTo>
                    <a:pt x="90" y="0"/>
                  </a:moveTo>
                  <a:cubicBezTo>
                    <a:pt x="11" y="0"/>
                    <a:pt x="11" y="0"/>
                    <a:pt x="11" y="0"/>
                  </a:cubicBezTo>
                  <a:cubicBezTo>
                    <a:pt x="5" y="0"/>
                    <a:pt x="0" y="5"/>
                    <a:pt x="0" y="11"/>
                  </a:cubicBezTo>
                  <a:cubicBezTo>
                    <a:pt x="0" y="18"/>
                    <a:pt x="0" y="18"/>
                    <a:pt x="0" y="18"/>
                  </a:cubicBezTo>
                  <a:cubicBezTo>
                    <a:pt x="101" y="18"/>
                    <a:pt x="101" y="18"/>
                    <a:pt x="101" y="18"/>
                  </a:cubicBezTo>
                  <a:cubicBezTo>
                    <a:pt x="101" y="11"/>
                    <a:pt x="101" y="11"/>
                    <a:pt x="101" y="11"/>
                  </a:cubicBezTo>
                  <a:cubicBezTo>
                    <a:pt x="101" y="5"/>
                    <a:pt x="96" y="0"/>
                    <a:pt x="90"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20" name="Google Shape;1220;p23"/>
            <p:cNvSpPr/>
            <p:nvPr/>
          </p:nvSpPr>
          <p:spPr>
            <a:xfrm>
              <a:off x="992266" y="2785344"/>
              <a:ext cx="229500" cy="1380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21" name="Google Shape;1221;p23"/>
            <p:cNvCxnSpPr/>
            <p:nvPr/>
          </p:nvCxnSpPr>
          <p:spPr>
            <a:xfrm>
              <a:off x="1025216" y="2820354"/>
              <a:ext cx="63900" cy="0"/>
            </a:xfrm>
            <a:prstGeom prst="straightConnector1">
              <a:avLst/>
            </a:prstGeom>
            <a:noFill/>
            <a:ln w="19050" cap="rnd" cmpd="sng">
              <a:solidFill>
                <a:schemeClr val="dk1"/>
              </a:solidFill>
              <a:prstDash val="solid"/>
              <a:round/>
              <a:headEnd type="none" w="sm" len="sm"/>
              <a:tailEnd type="none" w="sm" len="sm"/>
            </a:ln>
          </p:spPr>
        </p:cxnSp>
        <p:cxnSp>
          <p:nvCxnSpPr>
            <p:cNvPr id="1222" name="Google Shape;1222;p23"/>
            <p:cNvCxnSpPr/>
            <p:nvPr/>
          </p:nvCxnSpPr>
          <p:spPr>
            <a:xfrm>
              <a:off x="1124066" y="2820354"/>
              <a:ext cx="64800" cy="0"/>
            </a:xfrm>
            <a:prstGeom prst="straightConnector1">
              <a:avLst/>
            </a:prstGeom>
            <a:noFill/>
            <a:ln w="19050" cap="rnd" cmpd="sng">
              <a:solidFill>
                <a:schemeClr val="dk1"/>
              </a:solidFill>
              <a:prstDash val="solid"/>
              <a:round/>
              <a:headEnd type="none" w="sm" len="sm"/>
              <a:tailEnd type="none" w="sm" len="sm"/>
            </a:ln>
          </p:spPr>
        </p:cxnSp>
        <p:cxnSp>
          <p:nvCxnSpPr>
            <p:cNvPr id="1223" name="Google Shape;1223;p23"/>
            <p:cNvCxnSpPr/>
            <p:nvPr/>
          </p:nvCxnSpPr>
          <p:spPr>
            <a:xfrm>
              <a:off x="1025216" y="2853304"/>
              <a:ext cx="63900" cy="0"/>
            </a:xfrm>
            <a:prstGeom prst="straightConnector1">
              <a:avLst/>
            </a:prstGeom>
            <a:noFill/>
            <a:ln w="19050" cap="rnd" cmpd="sng">
              <a:solidFill>
                <a:schemeClr val="dk1"/>
              </a:solidFill>
              <a:prstDash val="solid"/>
              <a:round/>
              <a:headEnd type="none" w="sm" len="sm"/>
              <a:tailEnd type="none" w="sm" len="sm"/>
            </a:ln>
          </p:spPr>
        </p:cxnSp>
        <p:cxnSp>
          <p:nvCxnSpPr>
            <p:cNvPr id="1224" name="Google Shape;1224;p23"/>
            <p:cNvCxnSpPr/>
            <p:nvPr/>
          </p:nvCxnSpPr>
          <p:spPr>
            <a:xfrm>
              <a:off x="1124066" y="2853304"/>
              <a:ext cx="64800" cy="0"/>
            </a:xfrm>
            <a:prstGeom prst="straightConnector1">
              <a:avLst/>
            </a:prstGeom>
            <a:noFill/>
            <a:ln w="19050" cap="rnd" cmpd="sng">
              <a:solidFill>
                <a:schemeClr val="dk1"/>
              </a:solidFill>
              <a:prstDash val="solid"/>
              <a:round/>
              <a:headEnd type="none" w="sm" len="sm"/>
              <a:tailEnd type="none" w="sm" len="sm"/>
            </a:ln>
          </p:spPr>
        </p:cxnSp>
        <p:cxnSp>
          <p:nvCxnSpPr>
            <p:cNvPr id="1225" name="Google Shape;1225;p23"/>
            <p:cNvCxnSpPr/>
            <p:nvPr/>
          </p:nvCxnSpPr>
          <p:spPr>
            <a:xfrm>
              <a:off x="1025216" y="2886254"/>
              <a:ext cx="63900" cy="0"/>
            </a:xfrm>
            <a:prstGeom prst="straightConnector1">
              <a:avLst/>
            </a:prstGeom>
            <a:noFill/>
            <a:ln w="19050" cap="rnd" cmpd="sng">
              <a:solidFill>
                <a:schemeClr val="dk1"/>
              </a:solidFill>
              <a:prstDash val="solid"/>
              <a:round/>
              <a:headEnd type="none" w="sm" len="sm"/>
              <a:tailEnd type="none" w="sm" len="sm"/>
            </a:ln>
          </p:spPr>
        </p:cxnSp>
        <p:cxnSp>
          <p:nvCxnSpPr>
            <p:cNvPr id="1226" name="Google Shape;1226;p23"/>
            <p:cNvCxnSpPr/>
            <p:nvPr/>
          </p:nvCxnSpPr>
          <p:spPr>
            <a:xfrm>
              <a:off x="1124066" y="2886254"/>
              <a:ext cx="64800" cy="0"/>
            </a:xfrm>
            <a:prstGeom prst="straightConnector1">
              <a:avLst/>
            </a:prstGeom>
            <a:noFill/>
            <a:ln w="19050" cap="rnd" cmpd="sng">
              <a:solidFill>
                <a:schemeClr val="dk1"/>
              </a:solidFill>
              <a:prstDash val="solid"/>
              <a:round/>
              <a:headEnd type="none" w="sm" len="sm"/>
              <a:tailEnd type="none" w="sm" len="sm"/>
            </a:ln>
          </p:spPr>
        </p:cxnSp>
        <p:cxnSp>
          <p:nvCxnSpPr>
            <p:cNvPr id="1227" name="Google Shape;1227;p23"/>
            <p:cNvCxnSpPr/>
            <p:nvPr/>
          </p:nvCxnSpPr>
          <p:spPr>
            <a:xfrm rot="10800000">
              <a:off x="1157087" y="2754454"/>
              <a:ext cx="64800" cy="0"/>
            </a:xfrm>
            <a:prstGeom prst="straightConnector1">
              <a:avLst/>
            </a:prstGeom>
            <a:noFill/>
            <a:ln w="19050" cap="rnd" cmpd="sng">
              <a:solidFill>
                <a:schemeClr val="dk1"/>
              </a:solidFill>
              <a:prstDash val="solid"/>
              <a:round/>
              <a:headEnd type="none" w="sm" len="sm"/>
              <a:tailEnd type="none" w="sm" len="sm"/>
            </a:ln>
          </p:spPr>
        </p:cxnSp>
        <p:cxnSp>
          <p:nvCxnSpPr>
            <p:cNvPr id="1228" name="Google Shape;1228;p23"/>
            <p:cNvCxnSpPr/>
            <p:nvPr/>
          </p:nvCxnSpPr>
          <p:spPr>
            <a:xfrm rot="10800000">
              <a:off x="1124163" y="2754454"/>
              <a:ext cx="10200" cy="0"/>
            </a:xfrm>
            <a:prstGeom prst="straightConnector1">
              <a:avLst/>
            </a:prstGeom>
            <a:noFill/>
            <a:ln w="19050" cap="rnd" cmpd="sng">
              <a:solidFill>
                <a:schemeClr val="dk1"/>
              </a:solidFill>
              <a:prstDash val="solid"/>
              <a:round/>
              <a:headEnd type="none" w="sm" len="sm"/>
              <a:tailEnd type="none" w="sm" len="sm"/>
            </a:ln>
          </p:spPr>
        </p:cxnSp>
      </p:grpSp>
      <p:grpSp>
        <p:nvGrpSpPr>
          <p:cNvPr id="1229" name="Google Shape;1229;p23"/>
          <p:cNvGrpSpPr/>
          <p:nvPr/>
        </p:nvGrpSpPr>
        <p:grpSpPr>
          <a:xfrm>
            <a:off x="1688992" y="3369102"/>
            <a:ext cx="343586" cy="273673"/>
            <a:chOff x="1722318" y="2645306"/>
            <a:chExt cx="349066" cy="278038"/>
          </a:xfrm>
        </p:grpSpPr>
        <p:sp>
          <p:nvSpPr>
            <p:cNvPr id="1230" name="Google Shape;1230;p23"/>
            <p:cNvSpPr/>
            <p:nvPr/>
          </p:nvSpPr>
          <p:spPr>
            <a:xfrm>
              <a:off x="1722318" y="2682375"/>
              <a:ext cx="349066" cy="187404"/>
            </a:xfrm>
            <a:custGeom>
              <a:avLst/>
              <a:gdLst/>
              <a:ahLst/>
              <a:cxnLst/>
              <a:rect l="l" t="t" r="r" b="b"/>
              <a:pathLst>
                <a:path w="169" h="91" extrusionOk="0">
                  <a:moveTo>
                    <a:pt x="28" y="91"/>
                  </a:moveTo>
                  <a:cubicBezTo>
                    <a:pt x="22" y="91"/>
                    <a:pt x="22" y="91"/>
                    <a:pt x="22" y="91"/>
                  </a:cubicBezTo>
                  <a:cubicBezTo>
                    <a:pt x="10" y="91"/>
                    <a:pt x="0" y="82"/>
                    <a:pt x="0" y="70"/>
                  </a:cubicBezTo>
                  <a:cubicBezTo>
                    <a:pt x="0" y="22"/>
                    <a:pt x="0" y="22"/>
                    <a:pt x="0" y="22"/>
                  </a:cubicBezTo>
                  <a:cubicBezTo>
                    <a:pt x="0" y="10"/>
                    <a:pt x="10" y="0"/>
                    <a:pt x="22" y="0"/>
                  </a:cubicBezTo>
                  <a:cubicBezTo>
                    <a:pt x="147" y="0"/>
                    <a:pt x="147" y="0"/>
                    <a:pt x="147" y="0"/>
                  </a:cubicBezTo>
                  <a:cubicBezTo>
                    <a:pt x="159" y="0"/>
                    <a:pt x="169" y="10"/>
                    <a:pt x="169" y="22"/>
                  </a:cubicBezTo>
                  <a:cubicBezTo>
                    <a:pt x="169" y="70"/>
                    <a:pt x="169" y="70"/>
                    <a:pt x="169" y="70"/>
                  </a:cubicBezTo>
                  <a:cubicBezTo>
                    <a:pt x="169" y="82"/>
                    <a:pt x="159" y="91"/>
                    <a:pt x="147" y="91"/>
                  </a:cubicBezTo>
                  <a:cubicBezTo>
                    <a:pt x="141" y="91"/>
                    <a:pt x="141" y="91"/>
                    <a:pt x="141" y="91"/>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31" name="Google Shape;1231;p23"/>
            <p:cNvCxnSpPr/>
            <p:nvPr/>
          </p:nvCxnSpPr>
          <p:spPr>
            <a:xfrm>
              <a:off x="1761446" y="2785344"/>
              <a:ext cx="270900" cy="0"/>
            </a:xfrm>
            <a:prstGeom prst="straightConnector1">
              <a:avLst/>
            </a:prstGeom>
            <a:noFill/>
            <a:ln w="19050" cap="rnd" cmpd="sng">
              <a:solidFill>
                <a:schemeClr val="dk1"/>
              </a:solidFill>
              <a:prstDash val="solid"/>
              <a:round/>
              <a:headEnd type="none" w="sm" len="sm"/>
              <a:tailEnd type="none" w="sm" len="sm"/>
            </a:ln>
          </p:spPr>
        </p:cxnSp>
        <p:sp>
          <p:nvSpPr>
            <p:cNvPr id="1232" name="Google Shape;1232;p23"/>
            <p:cNvSpPr/>
            <p:nvPr/>
          </p:nvSpPr>
          <p:spPr>
            <a:xfrm>
              <a:off x="1792337" y="2645306"/>
              <a:ext cx="209028" cy="37069"/>
            </a:xfrm>
            <a:custGeom>
              <a:avLst/>
              <a:gdLst/>
              <a:ahLst/>
              <a:cxnLst/>
              <a:rect l="l" t="t" r="r" b="b"/>
              <a:pathLst>
                <a:path w="101" h="18" extrusionOk="0">
                  <a:moveTo>
                    <a:pt x="90" y="0"/>
                  </a:moveTo>
                  <a:cubicBezTo>
                    <a:pt x="11" y="0"/>
                    <a:pt x="11" y="0"/>
                    <a:pt x="11" y="0"/>
                  </a:cubicBezTo>
                  <a:cubicBezTo>
                    <a:pt x="5" y="0"/>
                    <a:pt x="0" y="5"/>
                    <a:pt x="0" y="11"/>
                  </a:cubicBezTo>
                  <a:cubicBezTo>
                    <a:pt x="0" y="18"/>
                    <a:pt x="0" y="18"/>
                    <a:pt x="0" y="18"/>
                  </a:cubicBezTo>
                  <a:cubicBezTo>
                    <a:pt x="101" y="18"/>
                    <a:pt x="101" y="18"/>
                    <a:pt x="101" y="18"/>
                  </a:cubicBezTo>
                  <a:cubicBezTo>
                    <a:pt x="101" y="11"/>
                    <a:pt x="101" y="11"/>
                    <a:pt x="101" y="11"/>
                  </a:cubicBezTo>
                  <a:cubicBezTo>
                    <a:pt x="101" y="5"/>
                    <a:pt x="96" y="0"/>
                    <a:pt x="90"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33" name="Google Shape;1233;p23"/>
            <p:cNvSpPr/>
            <p:nvPr/>
          </p:nvSpPr>
          <p:spPr>
            <a:xfrm>
              <a:off x="1782040" y="2785344"/>
              <a:ext cx="229500" cy="1380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34" name="Google Shape;1234;p23"/>
            <p:cNvCxnSpPr/>
            <p:nvPr/>
          </p:nvCxnSpPr>
          <p:spPr>
            <a:xfrm rot="10800000">
              <a:off x="1947761" y="2754454"/>
              <a:ext cx="63900" cy="0"/>
            </a:xfrm>
            <a:prstGeom prst="straightConnector1">
              <a:avLst/>
            </a:prstGeom>
            <a:noFill/>
            <a:ln w="19050" cap="rnd" cmpd="sng">
              <a:solidFill>
                <a:schemeClr val="dk1"/>
              </a:solidFill>
              <a:prstDash val="solid"/>
              <a:round/>
              <a:headEnd type="none" w="sm" len="sm"/>
              <a:tailEnd type="none" w="sm" len="sm"/>
            </a:ln>
          </p:spPr>
        </p:cxnSp>
        <p:cxnSp>
          <p:nvCxnSpPr>
            <p:cNvPr id="1235" name="Google Shape;1235;p23"/>
            <p:cNvCxnSpPr/>
            <p:nvPr/>
          </p:nvCxnSpPr>
          <p:spPr>
            <a:xfrm rot="10800000">
              <a:off x="1914967" y="2754454"/>
              <a:ext cx="10200" cy="0"/>
            </a:xfrm>
            <a:prstGeom prst="straightConnector1">
              <a:avLst/>
            </a:prstGeom>
            <a:noFill/>
            <a:ln w="19050" cap="rnd" cmpd="sng">
              <a:solidFill>
                <a:schemeClr val="dk1"/>
              </a:solidFill>
              <a:prstDash val="solid"/>
              <a:round/>
              <a:headEnd type="none" w="sm" len="sm"/>
              <a:tailEnd type="none" w="sm" len="sm"/>
            </a:ln>
          </p:spPr>
        </p:cxnSp>
        <p:cxnSp>
          <p:nvCxnSpPr>
            <p:cNvPr id="1236" name="Google Shape;1236;p23"/>
            <p:cNvCxnSpPr/>
            <p:nvPr/>
          </p:nvCxnSpPr>
          <p:spPr>
            <a:xfrm>
              <a:off x="1859266" y="2857423"/>
              <a:ext cx="26700" cy="26700"/>
            </a:xfrm>
            <a:prstGeom prst="straightConnector1">
              <a:avLst/>
            </a:prstGeom>
            <a:noFill/>
            <a:ln w="19050" cap="rnd" cmpd="sng">
              <a:solidFill>
                <a:schemeClr val="dk1"/>
              </a:solidFill>
              <a:prstDash val="solid"/>
              <a:round/>
              <a:headEnd type="none" w="sm" len="sm"/>
              <a:tailEnd type="none" w="sm" len="sm"/>
            </a:ln>
          </p:spPr>
        </p:cxnSp>
        <p:cxnSp>
          <p:nvCxnSpPr>
            <p:cNvPr id="1237" name="Google Shape;1237;p23"/>
            <p:cNvCxnSpPr/>
            <p:nvPr/>
          </p:nvCxnSpPr>
          <p:spPr>
            <a:xfrm rot="10800000" flipH="1">
              <a:off x="1886038" y="2836795"/>
              <a:ext cx="49500" cy="47400"/>
            </a:xfrm>
            <a:prstGeom prst="straightConnector1">
              <a:avLst/>
            </a:prstGeom>
            <a:noFill/>
            <a:ln w="19050" cap="rnd" cmpd="sng">
              <a:solidFill>
                <a:schemeClr val="dk1"/>
              </a:solidFill>
              <a:prstDash val="solid"/>
              <a:round/>
              <a:headEnd type="none" w="sm" len="sm"/>
              <a:tailEnd type="none" w="sm" len="sm"/>
            </a:ln>
          </p:spPr>
        </p:cxnSp>
      </p:grpSp>
      <p:grpSp>
        <p:nvGrpSpPr>
          <p:cNvPr id="1238" name="Google Shape;1238;p23"/>
          <p:cNvGrpSpPr/>
          <p:nvPr/>
        </p:nvGrpSpPr>
        <p:grpSpPr>
          <a:xfrm>
            <a:off x="2467377" y="3369102"/>
            <a:ext cx="342572" cy="273673"/>
            <a:chOff x="2513121" y="2645306"/>
            <a:chExt cx="348036" cy="278038"/>
          </a:xfrm>
        </p:grpSpPr>
        <p:sp>
          <p:nvSpPr>
            <p:cNvPr id="1239" name="Google Shape;1239;p23"/>
            <p:cNvSpPr/>
            <p:nvPr/>
          </p:nvSpPr>
          <p:spPr>
            <a:xfrm>
              <a:off x="2513121" y="2682375"/>
              <a:ext cx="348036" cy="187404"/>
            </a:xfrm>
            <a:custGeom>
              <a:avLst/>
              <a:gdLst/>
              <a:ahLst/>
              <a:cxnLst/>
              <a:rect l="l" t="t" r="r" b="b"/>
              <a:pathLst>
                <a:path w="169" h="91" extrusionOk="0">
                  <a:moveTo>
                    <a:pt x="28" y="91"/>
                  </a:moveTo>
                  <a:cubicBezTo>
                    <a:pt x="22" y="91"/>
                    <a:pt x="22" y="91"/>
                    <a:pt x="22" y="91"/>
                  </a:cubicBezTo>
                  <a:cubicBezTo>
                    <a:pt x="10" y="91"/>
                    <a:pt x="0" y="82"/>
                    <a:pt x="0" y="70"/>
                  </a:cubicBezTo>
                  <a:cubicBezTo>
                    <a:pt x="0" y="22"/>
                    <a:pt x="0" y="22"/>
                    <a:pt x="0" y="22"/>
                  </a:cubicBezTo>
                  <a:cubicBezTo>
                    <a:pt x="0" y="10"/>
                    <a:pt x="10" y="0"/>
                    <a:pt x="22" y="0"/>
                  </a:cubicBezTo>
                  <a:cubicBezTo>
                    <a:pt x="147" y="0"/>
                    <a:pt x="147" y="0"/>
                    <a:pt x="147" y="0"/>
                  </a:cubicBezTo>
                  <a:cubicBezTo>
                    <a:pt x="159" y="0"/>
                    <a:pt x="169" y="10"/>
                    <a:pt x="169" y="22"/>
                  </a:cubicBezTo>
                  <a:cubicBezTo>
                    <a:pt x="169" y="70"/>
                    <a:pt x="169" y="70"/>
                    <a:pt x="169" y="70"/>
                  </a:cubicBezTo>
                  <a:cubicBezTo>
                    <a:pt x="169" y="82"/>
                    <a:pt x="159" y="91"/>
                    <a:pt x="147" y="91"/>
                  </a:cubicBezTo>
                  <a:cubicBezTo>
                    <a:pt x="141" y="91"/>
                    <a:pt x="141" y="91"/>
                    <a:pt x="141" y="91"/>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40" name="Google Shape;1240;p23"/>
            <p:cNvCxnSpPr/>
            <p:nvPr/>
          </p:nvCxnSpPr>
          <p:spPr>
            <a:xfrm>
              <a:off x="2552249" y="2785344"/>
              <a:ext cx="269700" cy="0"/>
            </a:xfrm>
            <a:prstGeom prst="straightConnector1">
              <a:avLst/>
            </a:prstGeom>
            <a:noFill/>
            <a:ln w="19050" cap="rnd" cmpd="sng">
              <a:solidFill>
                <a:schemeClr val="dk1"/>
              </a:solidFill>
              <a:prstDash val="solid"/>
              <a:round/>
              <a:headEnd type="none" w="sm" len="sm"/>
              <a:tailEnd type="none" w="sm" len="sm"/>
            </a:ln>
          </p:spPr>
        </p:cxnSp>
        <p:sp>
          <p:nvSpPr>
            <p:cNvPr id="1241" name="Google Shape;1241;p23"/>
            <p:cNvSpPr/>
            <p:nvPr/>
          </p:nvSpPr>
          <p:spPr>
            <a:xfrm>
              <a:off x="2583140" y="2645306"/>
              <a:ext cx="207998" cy="37069"/>
            </a:xfrm>
            <a:custGeom>
              <a:avLst/>
              <a:gdLst/>
              <a:ahLst/>
              <a:cxnLst/>
              <a:rect l="l" t="t" r="r" b="b"/>
              <a:pathLst>
                <a:path w="101" h="18" extrusionOk="0">
                  <a:moveTo>
                    <a:pt x="90" y="0"/>
                  </a:moveTo>
                  <a:cubicBezTo>
                    <a:pt x="11" y="0"/>
                    <a:pt x="11" y="0"/>
                    <a:pt x="11" y="0"/>
                  </a:cubicBezTo>
                  <a:cubicBezTo>
                    <a:pt x="5" y="0"/>
                    <a:pt x="0" y="5"/>
                    <a:pt x="0" y="11"/>
                  </a:cubicBezTo>
                  <a:cubicBezTo>
                    <a:pt x="0" y="18"/>
                    <a:pt x="0" y="18"/>
                    <a:pt x="0" y="18"/>
                  </a:cubicBezTo>
                  <a:cubicBezTo>
                    <a:pt x="101" y="18"/>
                    <a:pt x="101" y="18"/>
                    <a:pt x="101" y="18"/>
                  </a:cubicBezTo>
                  <a:cubicBezTo>
                    <a:pt x="101" y="11"/>
                    <a:pt x="101" y="11"/>
                    <a:pt x="101" y="11"/>
                  </a:cubicBezTo>
                  <a:cubicBezTo>
                    <a:pt x="101" y="5"/>
                    <a:pt x="96" y="0"/>
                    <a:pt x="90"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42" name="Google Shape;1242;p23"/>
            <p:cNvSpPr/>
            <p:nvPr/>
          </p:nvSpPr>
          <p:spPr>
            <a:xfrm>
              <a:off x="2572843" y="2785344"/>
              <a:ext cx="228600" cy="1380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43" name="Google Shape;1243;p23"/>
            <p:cNvCxnSpPr/>
            <p:nvPr/>
          </p:nvCxnSpPr>
          <p:spPr>
            <a:xfrm rot="10800000">
              <a:off x="2737535" y="2754454"/>
              <a:ext cx="63900" cy="0"/>
            </a:xfrm>
            <a:prstGeom prst="straightConnector1">
              <a:avLst/>
            </a:prstGeom>
            <a:noFill/>
            <a:ln w="19050" cap="rnd" cmpd="sng">
              <a:solidFill>
                <a:schemeClr val="dk1"/>
              </a:solidFill>
              <a:prstDash val="solid"/>
              <a:round/>
              <a:headEnd type="none" w="sm" len="sm"/>
              <a:tailEnd type="none" w="sm" len="sm"/>
            </a:ln>
          </p:spPr>
        </p:cxnSp>
        <p:cxnSp>
          <p:nvCxnSpPr>
            <p:cNvPr id="1244" name="Google Shape;1244;p23"/>
            <p:cNvCxnSpPr/>
            <p:nvPr/>
          </p:nvCxnSpPr>
          <p:spPr>
            <a:xfrm rot="10800000">
              <a:off x="2704741" y="2754454"/>
              <a:ext cx="10200" cy="0"/>
            </a:xfrm>
            <a:prstGeom prst="straightConnector1">
              <a:avLst/>
            </a:prstGeom>
            <a:noFill/>
            <a:ln w="19050" cap="rnd" cmpd="sng">
              <a:solidFill>
                <a:schemeClr val="dk1"/>
              </a:solidFill>
              <a:prstDash val="solid"/>
              <a:round/>
              <a:headEnd type="none" w="sm" len="sm"/>
              <a:tailEnd type="none" w="sm" len="sm"/>
            </a:ln>
          </p:spPr>
        </p:cxnSp>
        <p:cxnSp>
          <p:nvCxnSpPr>
            <p:cNvPr id="1245" name="Google Shape;1245;p23"/>
            <p:cNvCxnSpPr/>
            <p:nvPr/>
          </p:nvCxnSpPr>
          <p:spPr>
            <a:xfrm flipH="1">
              <a:off x="2655201" y="2822413"/>
              <a:ext cx="61800" cy="63900"/>
            </a:xfrm>
            <a:prstGeom prst="straightConnector1">
              <a:avLst/>
            </a:prstGeom>
            <a:noFill/>
            <a:ln w="19050" cap="rnd" cmpd="sng">
              <a:solidFill>
                <a:schemeClr val="dk1"/>
              </a:solidFill>
              <a:prstDash val="solid"/>
              <a:round/>
              <a:headEnd type="none" w="sm" len="sm"/>
              <a:tailEnd type="none" w="sm" len="sm"/>
            </a:ln>
          </p:spPr>
        </p:cxnSp>
        <p:cxnSp>
          <p:nvCxnSpPr>
            <p:cNvPr id="1246" name="Google Shape;1246;p23"/>
            <p:cNvCxnSpPr/>
            <p:nvPr/>
          </p:nvCxnSpPr>
          <p:spPr>
            <a:xfrm>
              <a:off x="2655219" y="2822413"/>
              <a:ext cx="61800" cy="63900"/>
            </a:xfrm>
            <a:prstGeom prst="straightConnector1">
              <a:avLst/>
            </a:prstGeom>
            <a:noFill/>
            <a:ln w="19050" cap="rnd" cmpd="sng">
              <a:solidFill>
                <a:schemeClr val="dk1"/>
              </a:solidFill>
              <a:prstDash val="solid"/>
              <a:round/>
              <a:headEnd type="none" w="sm" len="sm"/>
              <a:tailEnd type="none" w="sm" len="sm"/>
            </a:ln>
          </p:spPr>
        </p:cxnSp>
      </p:grpSp>
      <p:grpSp>
        <p:nvGrpSpPr>
          <p:cNvPr id="1247" name="Google Shape;1247;p23"/>
          <p:cNvGrpSpPr/>
          <p:nvPr/>
        </p:nvGrpSpPr>
        <p:grpSpPr>
          <a:xfrm>
            <a:off x="3279214" y="3369102"/>
            <a:ext cx="273734" cy="273734"/>
            <a:chOff x="3337904" y="2645306"/>
            <a:chExt cx="278100" cy="278100"/>
          </a:xfrm>
        </p:grpSpPr>
        <p:sp>
          <p:nvSpPr>
            <p:cNvPr id="1248" name="Google Shape;1248;p23"/>
            <p:cNvSpPr/>
            <p:nvPr/>
          </p:nvSpPr>
          <p:spPr>
            <a:xfrm>
              <a:off x="3337904" y="2645306"/>
              <a:ext cx="278100" cy="2781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49" name="Google Shape;1249;p23"/>
            <p:cNvSpPr/>
            <p:nvPr/>
          </p:nvSpPr>
          <p:spPr>
            <a:xfrm>
              <a:off x="3395567" y="2645306"/>
              <a:ext cx="162600" cy="2781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50" name="Google Shape;1250;p23"/>
            <p:cNvCxnSpPr/>
            <p:nvPr/>
          </p:nvCxnSpPr>
          <p:spPr>
            <a:xfrm>
              <a:off x="3475883" y="2647366"/>
              <a:ext cx="0" cy="271800"/>
            </a:xfrm>
            <a:prstGeom prst="straightConnector1">
              <a:avLst/>
            </a:prstGeom>
            <a:noFill/>
            <a:ln w="19050" cap="rnd" cmpd="sng">
              <a:solidFill>
                <a:schemeClr val="dk1"/>
              </a:solidFill>
              <a:prstDash val="solid"/>
              <a:round/>
              <a:headEnd type="none" w="sm" len="sm"/>
              <a:tailEnd type="none" w="sm" len="sm"/>
            </a:ln>
          </p:spPr>
        </p:cxnSp>
        <p:cxnSp>
          <p:nvCxnSpPr>
            <p:cNvPr id="1251" name="Google Shape;1251;p23"/>
            <p:cNvCxnSpPr/>
            <p:nvPr/>
          </p:nvCxnSpPr>
          <p:spPr>
            <a:xfrm>
              <a:off x="3342023" y="2783285"/>
              <a:ext cx="267600" cy="0"/>
            </a:xfrm>
            <a:prstGeom prst="straightConnector1">
              <a:avLst/>
            </a:prstGeom>
            <a:noFill/>
            <a:ln w="19050" cap="rnd" cmpd="sng">
              <a:solidFill>
                <a:schemeClr val="dk1"/>
              </a:solidFill>
              <a:prstDash val="solid"/>
              <a:round/>
              <a:headEnd type="none" w="sm" len="sm"/>
              <a:tailEnd type="none" w="sm" len="sm"/>
            </a:ln>
          </p:spPr>
        </p:cxnSp>
        <p:sp>
          <p:nvSpPr>
            <p:cNvPr id="1252" name="Google Shape;1252;p23"/>
            <p:cNvSpPr/>
            <p:nvPr/>
          </p:nvSpPr>
          <p:spPr>
            <a:xfrm>
              <a:off x="3366736" y="2645306"/>
              <a:ext cx="220354" cy="86494"/>
            </a:xfrm>
            <a:custGeom>
              <a:avLst/>
              <a:gdLst/>
              <a:ahLst/>
              <a:cxnLst/>
              <a:rect l="l" t="t" r="r" b="b"/>
              <a:pathLst>
                <a:path w="107" h="42" extrusionOk="0">
                  <a:moveTo>
                    <a:pt x="0" y="26"/>
                  </a:moveTo>
                  <a:cubicBezTo>
                    <a:pt x="12" y="36"/>
                    <a:pt x="32" y="42"/>
                    <a:pt x="53" y="42"/>
                  </a:cubicBezTo>
                  <a:cubicBezTo>
                    <a:pt x="75" y="42"/>
                    <a:pt x="94" y="36"/>
                    <a:pt x="107" y="26"/>
                  </a:cubicBezTo>
                  <a:cubicBezTo>
                    <a:pt x="94" y="10"/>
                    <a:pt x="75" y="0"/>
                    <a:pt x="53" y="0"/>
                  </a:cubicBezTo>
                  <a:cubicBezTo>
                    <a:pt x="32" y="0"/>
                    <a:pt x="12" y="10"/>
                    <a:pt x="0" y="26"/>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53" name="Google Shape;1253;p23"/>
            <p:cNvSpPr/>
            <p:nvPr/>
          </p:nvSpPr>
          <p:spPr>
            <a:xfrm>
              <a:off x="3366736" y="2836829"/>
              <a:ext cx="220354" cy="86494"/>
            </a:xfrm>
            <a:custGeom>
              <a:avLst/>
              <a:gdLst/>
              <a:ahLst/>
              <a:cxnLst/>
              <a:rect l="l" t="t" r="r" b="b"/>
              <a:pathLst>
                <a:path w="107" h="42" extrusionOk="0">
                  <a:moveTo>
                    <a:pt x="107" y="15"/>
                  </a:moveTo>
                  <a:cubicBezTo>
                    <a:pt x="94" y="6"/>
                    <a:pt x="75" y="0"/>
                    <a:pt x="53" y="0"/>
                  </a:cubicBezTo>
                  <a:cubicBezTo>
                    <a:pt x="32" y="0"/>
                    <a:pt x="12" y="6"/>
                    <a:pt x="0" y="15"/>
                  </a:cubicBezTo>
                  <a:cubicBezTo>
                    <a:pt x="12" y="31"/>
                    <a:pt x="32" y="42"/>
                    <a:pt x="53" y="42"/>
                  </a:cubicBezTo>
                  <a:cubicBezTo>
                    <a:pt x="75" y="42"/>
                    <a:pt x="94" y="31"/>
                    <a:pt x="107" y="15"/>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254" name="Google Shape;1254;p23"/>
          <p:cNvGrpSpPr/>
          <p:nvPr/>
        </p:nvGrpSpPr>
        <p:grpSpPr>
          <a:xfrm>
            <a:off x="4107262" y="3371128"/>
            <a:ext cx="173314" cy="271625"/>
            <a:chOff x="4179163" y="2647366"/>
            <a:chExt cx="176078" cy="275958"/>
          </a:xfrm>
        </p:grpSpPr>
        <p:sp>
          <p:nvSpPr>
            <p:cNvPr id="1255" name="Google Shape;1255;p23"/>
            <p:cNvSpPr/>
            <p:nvPr/>
          </p:nvSpPr>
          <p:spPr>
            <a:xfrm>
              <a:off x="4199757" y="2647366"/>
              <a:ext cx="155484" cy="275958"/>
            </a:xfrm>
            <a:custGeom>
              <a:avLst/>
              <a:gdLst/>
              <a:ahLst/>
              <a:cxnLst/>
              <a:rect l="l" t="t" r="r" b="b"/>
              <a:pathLst>
                <a:path w="75" h="134" extrusionOk="0">
                  <a:moveTo>
                    <a:pt x="73" y="89"/>
                  </a:moveTo>
                  <a:cubicBezTo>
                    <a:pt x="71" y="84"/>
                    <a:pt x="71" y="84"/>
                    <a:pt x="71" y="84"/>
                  </a:cubicBezTo>
                  <a:cubicBezTo>
                    <a:pt x="49" y="30"/>
                    <a:pt x="49" y="30"/>
                    <a:pt x="49" y="30"/>
                  </a:cubicBezTo>
                  <a:cubicBezTo>
                    <a:pt x="48" y="30"/>
                    <a:pt x="48" y="30"/>
                    <a:pt x="48" y="30"/>
                  </a:cubicBezTo>
                  <a:cubicBezTo>
                    <a:pt x="48" y="30"/>
                    <a:pt x="48" y="30"/>
                    <a:pt x="48" y="30"/>
                  </a:cubicBezTo>
                  <a:cubicBezTo>
                    <a:pt x="58" y="8"/>
                    <a:pt x="58" y="8"/>
                    <a:pt x="58" y="8"/>
                  </a:cubicBezTo>
                  <a:cubicBezTo>
                    <a:pt x="59" y="6"/>
                    <a:pt x="59" y="4"/>
                    <a:pt x="57" y="3"/>
                  </a:cubicBezTo>
                  <a:cubicBezTo>
                    <a:pt x="56" y="1"/>
                    <a:pt x="55" y="0"/>
                    <a:pt x="53" y="0"/>
                  </a:cubicBezTo>
                  <a:cubicBezTo>
                    <a:pt x="22" y="0"/>
                    <a:pt x="22" y="0"/>
                    <a:pt x="22" y="0"/>
                  </a:cubicBezTo>
                  <a:cubicBezTo>
                    <a:pt x="20" y="0"/>
                    <a:pt x="18" y="1"/>
                    <a:pt x="17" y="3"/>
                  </a:cubicBezTo>
                  <a:cubicBezTo>
                    <a:pt x="16" y="4"/>
                    <a:pt x="16" y="6"/>
                    <a:pt x="17" y="8"/>
                  </a:cubicBezTo>
                  <a:cubicBezTo>
                    <a:pt x="24" y="25"/>
                    <a:pt x="24" y="25"/>
                    <a:pt x="24" y="25"/>
                  </a:cubicBezTo>
                  <a:cubicBezTo>
                    <a:pt x="26" y="30"/>
                    <a:pt x="26" y="30"/>
                    <a:pt x="26" y="30"/>
                  </a:cubicBezTo>
                  <a:cubicBezTo>
                    <a:pt x="26" y="30"/>
                    <a:pt x="26" y="30"/>
                    <a:pt x="26" y="30"/>
                  </a:cubicBezTo>
                  <a:cubicBezTo>
                    <a:pt x="26" y="30"/>
                    <a:pt x="26" y="30"/>
                    <a:pt x="26" y="30"/>
                  </a:cubicBezTo>
                  <a:cubicBezTo>
                    <a:pt x="21" y="43"/>
                    <a:pt x="21" y="43"/>
                    <a:pt x="21" y="43"/>
                  </a:cubicBezTo>
                  <a:cubicBezTo>
                    <a:pt x="21" y="43"/>
                    <a:pt x="21" y="43"/>
                    <a:pt x="21" y="43"/>
                  </a:cubicBezTo>
                  <a:cubicBezTo>
                    <a:pt x="13" y="63"/>
                    <a:pt x="13" y="63"/>
                    <a:pt x="13" y="63"/>
                  </a:cubicBezTo>
                  <a:cubicBezTo>
                    <a:pt x="13" y="63"/>
                    <a:pt x="13" y="63"/>
                    <a:pt x="13" y="63"/>
                  </a:cubicBezTo>
                  <a:cubicBezTo>
                    <a:pt x="13" y="63"/>
                    <a:pt x="13" y="63"/>
                    <a:pt x="13" y="63"/>
                  </a:cubicBezTo>
                  <a:cubicBezTo>
                    <a:pt x="8" y="76"/>
                    <a:pt x="8" y="76"/>
                    <a:pt x="8" y="76"/>
                  </a:cubicBezTo>
                  <a:cubicBezTo>
                    <a:pt x="6" y="80"/>
                    <a:pt x="6" y="80"/>
                    <a:pt x="6" y="80"/>
                  </a:cubicBezTo>
                  <a:cubicBezTo>
                    <a:pt x="6" y="80"/>
                    <a:pt x="6" y="80"/>
                    <a:pt x="6" y="80"/>
                  </a:cubicBezTo>
                  <a:cubicBezTo>
                    <a:pt x="1" y="93"/>
                    <a:pt x="1" y="93"/>
                    <a:pt x="1" y="93"/>
                  </a:cubicBezTo>
                  <a:cubicBezTo>
                    <a:pt x="0" y="95"/>
                    <a:pt x="1" y="97"/>
                    <a:pt x="2" y="99"/>
                  </a:cubicBezTo>
                  <a:cubicBezTo>
                    <a:pt x="13" y="110"/>
                    <a:pt x="13" y="110"/>
                    <a:pt x="13" y="110"/>
                  </a:cubicBezTo>
                  <a:cubicBezTo>
                    <a:pt x="13" y="110"/>
                    <a:pt x="13" y="110"/>
                    <a:pt x="13" y="110"/>
                  </a:cubicBezTo>
                  <a:cubicBezTo>
                    <a:pt x="26" y="123"/>
                    <a:pt x="26" y="123"/>
                    <a:pt x="26" y="123"/>
                  </a:cubicBezTo>
                  <a:cubicBezTo>
                    <a:pt x="33" y="132"/>
                    <a:pt x="33" y="132"/>
                    <a:pt x="33" y="132"/>
                  </a:cubicBezTo>
                  <a:cubicBezTo>
                    <a:pt x="35" y="133"/>
                    <a:pt x="36" y="134"/>
                    <a:pt x="38" y="134"/>
                  </a:cubicBezTo>
                  <a:cubicBezTo>
                    <a:pt x="39" y="134"/>
                    <a:pt x="41" y="133"/>
                    <a:pt x="42" y="132"/>
                  </a:cubicBezTo>
                  <a:cubicBezTo>
                    <a:pt x="62" y="111"/>
                    <a:pt x="62" y="111"/>
                    <a:pt x="62" y="111"/>
                  </a:cubicBezTo>
                  <a:cubicBezTo>
                    <a:pt x="62" y="111"/>
                    <a:pt x="62" y="111"/>
                    <a:pt x="62" y="111"/>
                  </a:cubicBezTo>
                  <a:cubicBezTo>
                    <a:pt x="73" y="99"/>
                    <a:pt x="73" y="99"/>
                    <a:pt x="73" y="99"/>
                  </a:cubicBezTo>
                  <a:cubicBezTo>
                    <a:pt x="75" y="97"/>
                    <a:pt x="75" y="95"/>
                    <a:pt x="74" y="93"/>
                  </a:cubicBezTo>
                  <a:lnTo>
                    <a:pt x="73" y="89"/>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56" name="Google Shape;1256;p23"/>
            <p:cNvCxnSpPr/>
            <p:nvPr/>
          </p:nvCxnSpPr>
          <p:spPr>
            <a:xfrm>
              <a:off x="4253301" y="2709147"/>
              <a:ext cx="47400" cy="0"/>
            </a:xfrm>
            <a:prstGeom prst="straightConnector1">
              <a:avLst/>
            </a:prstGeom>
            <a:noFill/>
            <a:ln w="19050" cap="rnd" cmpd="sng">
              <a:solidFill>
                <a:schemeClr val="dk1"/>
              </a:solidFill>
              <a:prstDash val="solid"/>
              <a:round/>
              <a:headEnd type="none" w="sm" len="sm"/>
              <a:tailEnd type="none" w="sm" len="sm"/>
            </a:ln>
          </p:spPr>
        </p:cxnSp>
        <p:cxnSp>
          <p:nvCxnSpPr>
            <p:cNvPr id="1257" name="Google Shape;1257;p23"/>
            <p:cNvCxnSpPr/>
            <p:nvPr/>
          </p:nvCxnSpPr>
          <p:spPr>
            <a:xfrm flipH="1">
              <a:off x="4253266" y="2805938"/>
              <a:ext cx="85500" cy="90600"/>
            </a:xfrm>
            <a:prstGeom prst="straightConnector1">
              <a:avLst/>
            </a:prstGeom>
            <a:noFill/>
            <a:ln w="19050" cap="rnd" cmpd="sng">
              <a:solidFill>
                <a:schemeClr val="dk1"/>
              </a:solidFill>
              <a:prstDash val="solid"/>
              <a:round/>
              <a:headEnd type="none" w="sm" len="sm"/>
              <a:tailEnd type="none" w="sm" len="sm"/>
            </a:ln>
          </p:spPr>
        </p:cxnSp>
        <p:cxnSp>
          <p:nvCxnSpPr>
            <p:cNvPr id="1258" name="Google Shape;1258;p23"/>
            <p:cNvCxnSpPr/>
            <p:nvPr/>
          </p:nvCxnSpPr>
          <p:spPr>
            <a:xfrm flipH="1">
              <a:off x="4224401" y="2764751"/>
              <a:ext cx="94800" cy="98700"/>
            </a:xfrm>
            <a:prstGeom prst="straightConnector1">
              <a:avLst/>
            </a:prstGeom>
            <a:noFill/>
            <a:ln w="19050" cap="rnd" cmpd="sng">
              <a:solidFill>
                <a:schemeClr val="dk1"/>
              </a:solidFill>
              <a:prstDash val="solid"/>
              <a:round/>
              <a:headEnd type="none" w="sm" len="sm"/>
              <a:tailEnd type="none" w="sm" len="sm"/>
            </a:ln>
          </p:spPr>
        </p:cxnSp>
        <p:cxnSp>
          <p:nvCxnSpPr>
            <p:cNvPr id="1259" name="Google Shape;1259;p23"/>
            <p:cNvCxnSpPr/>
            <p:nvPr/>
          </p:nvCxnSpPr>
          <p:spPr>
            <a:xfrm flipH="1">
              <a:off x="4212167" y="2719444"/>
              <a:ext cx="88500" cy="94800"/>
            </a:xfrm>
            <a:prstGeom prst="straightConnector1">
              <a:avLst/>
            </a:prstGeom>
            <a:noFill/>
            <a:ln w="19050" cap="rnd" cmpd="sng">
              <a:solidFill>
                <a:schemeClr val="dk1"/>
              </a:solidFill>
              <a:prstDash val="solid"/>
              <a:round/>
              <a:headEnd type="none" w="sm" len="sm"/>
              <a:tailEnd type="none" w="sm" len="sm"/>
            </a:ln>
          </p:spPr>
        </p:cxnSp>
        <p:sp>
          <p:nvSpPr>
            <p:cNvPr id="1260" name="Google Shape;1260;p23"/>
            <p:cNvSpPr/>
            <p:nvPr/>
          </p:nvSpPr>
          <p:spPr>
            <a:xfrm>
              <a:off x="4179163" y="2688553"/>
              <a:ext cx="65900" cy="72078"/>
            </a:xfrm>
            <a:custGeom>
              <a:avLst/>
              <a:gdLst/>
              <a:ahLst/>
              <a:cxnLst/>
              <a:rect l="l" t="t" r="r" b="b"/>
              <a:pathLst>
                <a:path w="64" h="70" extrusionOk="0">
                  <a:moveTo>
                    <a:pt x="56" y="0"/>
                  </a:moveTo>
                  <a:lnTo>
                    <a:pt x="0" y="28"/>
                  </a:lnTo>
                  <a:lnTo>
                    <a:pt x="0" y="70"/>
                  </a:lnTo>
                  <a:lnTo>
                    <a:pt x="64" y="16"/>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261" name="Google Shape;1261;p23"/>
          <p:cNvGrpSpPr/>
          <p:nvPr/>
        </p:nvGrpSpPr>
        <p:grpSpPr>
          <a:xfrm>
            <a:off x="4835996" y="3375181"/>
            <a:ext cx="262504" cy="267571"/>
            <a:chOff x="4919511" y="2651484"/>
            <a:chExt cx="266691" cy="271839"/>
          </a:xfrm>
        </p:grpSpPr>
        <p:sp>
          <p:nvSpPr>
            <p:cNvPr id="1262" name="Google Shape;1262;p23"/>
            <p:cNvSpPr/>
            <p:nvPr/>
          </p:nvSpPr>
          <p:spPr>
            <a:xfrm>
              <a:off x="5095589" y="2651484"/>
              <a:ext cx="90613" cy="269779"/>
            </a:xfrm>
            <a:custGeom>
              <a:avLst/>
              <a:gdLst/>
              <a:ahLst/>
              <a:cxnLst/>
              <a:rect l="l" t="t" r="r" b="b"/>
              <a:pathLst>
                <a:path w="44" h="131" extrusionOk="0">
                  <a:moveTo>
                    <a:pt x="30" y="0"/>
                  </a:moveTo>
                  <a:cubicBezTo>
                    <a:pt x="14" y="0"/>
                    <a:pt x="14" y="0"/>
                    <a:pt x="14" y="0"/>
                  </a:cubicBezTo>
                  <a:cubicBezTo>
                    <a:pt x="6" y="0"/>
                    <a:pt x="0" y="6"/>
                    <a:pt x="0" y="13"/>
                  </a:cubicBezTo>
                  <a:cubicBezTo>
                    <a:pt x="0" y="28"/>
                    <a:pt x="0" y="28"/>
                    <a:pt x="0" y="28"/>
                  </a:cubicBezTo>
                  <a:cubicBezTo>
                    <a:pt x="10" y="31"/>
                    <a:pt x="17" y="39"/>
                    <a:pt x="17" y="50"/>
                  </a:cubicBezTo>
                  <a:cubicBezTo>
                    <a:pt x="17" y="82"/>
                    <a:pt x="17" y="82"/>
                    <a:pt x="17" y="82"/>
                  </a:cubicBezTo>
                  <a:cubicBezTo>
                    <a:pt x="17" y="92"/>
                    <a:pt x="10" y="100"/>
                    <a:pt x="0" y="103"/>
                  </a:cubicBezTo>
                  <a:cubicBezTo>
                    <a:pt x="0" y="118"/>
                    <a:pt x="0" y="118"/>
                    <a:pt x="0" y="118"/>
                  </a:cubicBezTo>
                  <a:cubicBezTo>
                    <a:pt x="0" y="125"/>
                    <a:pt x="6" y="131"/>
                    <a:pt x="14" y="131"/>
                  </a:cubicBezTo>
                  <a:cubicBezTo>
                    <a:pt x="30" y="131"/>
                    <a:pt x="30" y="131"/>
                    <a:pt x="30" y="131"/>
                  </a:cubicBezTo>
                  <a:cubicBezTo>
                    <a:pt x="38" y="131"/>
                    <a:pt x="44" y="125"/>
                    <a:pt x="44" y="118"/>
                  </a:cubicBezTo>
                  <a:cubicBezTo>
                    <a:pt x="44" y="13"/>
                    <a:pt x="44" y="13"/>
                    <a:pt x="44" y="13"/>
                  </a:cubicBezTo>
                  <a:cubicBezTo>
                    <a:pt x="44" y="6"/>
                    <a:pt x="38" y="0"/>
                    <a:pt x="30"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63" name="Google Shape;1263;p23"/>
            <p:cNvSpPr/>
            <p:nvPr/>
          </p:nvSpPr>
          <p:spPr>
            <a:xfrm>
              <a:off x="4944224" y="2680316"/>
              <a:ext cx="116400" cy="432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64" name="Google Shape;1264;p23"/>
            <p:cNvSpPr/>
            <p:nvPr/>
          </p:nvSpPr>
          <p:spPr>
            <a:xfrm>
              <a:off x="4919511" y="2651484"/>
              <a:ext cx="211087" cy="271839"/>
            </a:xfrm>
            <a:custGeom>
              <a:avLst/>
              <a:gdLst/>
              <a:ahLst/>
              <a:cxnLst/>
              <a:rect l="l" t="t" r="r" b="b"/>
              <a:pathLst>
                <a:path w="102" h="132" extrusionOk="0">
                  <a:moveTo>
                    <a:pt x="99" y="131"/>
                  </a:moveTo>
                  <a:cubicBezTo>
                    <a:pt x="91" y="131"/>
                    <a:pt x="85" y="125"/>
                    <a:pt x="85" y="118"/>
                  </a:cubicBezTo>
                  <a:cubicBezTo>
                    <a:pt x="85" y="103"/>
                    <a:pt x="85" y="103"/>
                    <a:pt x="85" y="103"/>
                  </a:cubicBezTo>
                  <a:cubicBezTo>
                    <a:pt x="95" y="100"/>
                    <a:pt x="102" y="92"/>
                    <a:pt x="102" y="82"/>
                  </a:cubicBezTo>
                  <a:cubicBezTo>
                    <a:pt x="102" y="50"/>
                    <a:pt x="102" y="50"/>
                    <a:pt x="102" y="50"/>
                  </a:cubicBezTo>
                  <a:cubicBezTo>
                    <a:pt x="102" y="39"/>
                    <a:pt x="95" y="31"/>
                    <a:pt x="85" y="28"/>
                  </a:cubicBezTo>
                  <a:cubicBezTo>
                    <a:pt x="85" y="13"/>
                    <a:pt x="85" y="13"/>
                    <a:pt x="85" y="13"/>
                  </a:cubicBezTo>
                  <a:cubicBezTo>
                    <a:pt x="85" y="6"/>
                    <a:pt x="90" y="1"/>
                    <a:pt x="97" y="0"/>
                  </a:cubicBezTo>
                  <a:cubicBezTo>
                    <a:pt x="13" y="0"/>
                    <a:pt x="13" y="0"/>
                    <a:pt x="13" y="0"/>
                  </a:cubicBezTo>
                  <a:cubicBezTo>
                    <a:pt x="6" y="0"/>
                    <a:pt x="0" y="6"/>
                    <a:pt x="0" y="13"/>
                  </a:cubicBezTo>
                  <a:cubicBezTo>
                    <a:pt x="0" y="118"/>
                    <a:pt x="0" y="118"/>
                    <a:pt x="0" y="118"/>
                  </a:cubicBezTo>
                  <a:cubicBezTo>
                    <a:pt x="0" y="125"/>
                    <a:pt x="6" y="132"/>
                    <a:pt x="13" y="132"/>
                  </a:cubicBezTo>
                  <a:cubicBezTo>
                    <a:pt x="99" y="132"/>
                    <a:pt x="99" y="132"/>
                    <a:pt x="99" y="132"/>
                  </a:cubicBezTo>
                  <a:cubicBezTo>
                    <a:pt x="99" y="132"/>
                    <a:pt x="99" y="132"/>
                    <a:pt x="99" y="132"/>
                  </a:cubicBezTo>
                  <a:cubicBezTo>
                    <a:pt x="99" y="131"/>
                    <a:pt x="99" y="131"/>
                    <a:pt x="99" y="131"/>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65" name="Google Shape;1265;p23"/>
            <p:cNvCxnSpPr/>
            <p:nvPr/>
          </p:nvCxnSpPr>
          <p:spPr>
            <a:xfrm>
              <a:off x="4954521" y="2764751"/>
              <a:ext cx="6300" cy="0"/>
            </a:xfrm>
            <a:prstGeom prst="straightConnector1">
              <a:avLst/>
            </a:prstGeom>
            <a:noFill/>
            <a:ln w="19050" cap="rnd" cmpd="sng">
              <a:solidFill>
                <a:schemeClr val="dk1"/>
              </a:solidFill>
              <a:prstDash val="solid"/>
              <a:round/>
              <a:headEnd type="none" w="sm" len="sm"/>
              <a:tailEnd type="none" w="sm" len="sm"/>
            </a:ln>
          </p:spPr>
        </p:cxnSp>
        <p:cxnSp>
          <p:nvCxnSpPr>
            <p:cNvPr id="1266" name="Google Shape;1266;p23"/>
            <p:cNvCxnSpPr/>
            <p:nvPr/>
          </p:nvCxnSpPr>
          <p:spPr>
            <a:xfrm>
              <a:off x="5000857" y="2764751"/>
              <a:ext cx="6300" cy="0"/>
            </a:xfrm>
            <a:prstGeom prst="straightConnector1">
              <a:avLst/>
            </a:prstGeom>
            <a:noFill/>
            <a:ln w="19050" cap="rnd" cmpd="sng">
              <a:solidFill>
                <a:schemeClr val="dk1"/>
              </a:solidFill>
              <a:prstDash val="solid"/>
              <a:round/>
              <a:headEnd type="none" w="sm" len="sm"/>
              <a:tailEnd type="none" w="sm" len="sm"/>
            </a:ln>
          </p:spPr>
        </p:cxnSp>
        <p:cxnSp>
          <p:nvCxnSpPr>
            <p:cNvPr id="1267" name="Google Shape;1267;p23"/>
            <p:cNvCxnSpPr/>
            <p:nvPr/>
          </p:nvCxnSpPr>
          <p:spPr>
            <a:xfrm>
              <a:off x="5046164" y="2764751"/>
              <a:ext cx="6300" cy="0"/>
            </a:xfrm>
            <a:prstGeom prst="straightConnector1">
              <a:avLst/>
            </a:prstGeom>
            <a:noFill/>
            <a:ln w="19050" cap="rnd" cmpd="sng">
              <a:solidFill>
                <a:schemeClr val="dk1"/>
              </a:solidFill>
              <a:prstDash val="solid"/>
              <a:round/>
              <a:headEnd type="none" w="sm" len="sm"/>
              <a:tailEnd type="none" w="sm" len="sm"/>
            </a:ln>
          </p:spPr>
        </p:cxnSp>
        <p:cxnSp>
          <p:nvCxnSpPr>
            <p:cNvPr id="1268" name="Google Shape;1268;p23"/>
            <p:cNvCxnSpPr/>
            <p:nvPr/>
          </p:nvCxnSpPr>
          <p:spPr>
            <a:xfrm>
              <a:off x="4954521" y="2797701"/>
              <a:ext cx="6300" cy="0"/>
            </a:xfrm>
            <a:prstGeom prst="straightConnector1">
              <a:avLst/>
            </a:prstGeom>
            <a:noFill/>
            <a:ln w="19050" cap="rnd" cmpd="sng">
              <a:solidFill>
                <a:schemeClr val="dk1"/>
              </a:solidFill>
              <a:prstDash val="solid"/>
              <a:round/>
              <a:headEnd type="none" w="sm" len="sm"/>
              <a:tailEnd type="none" w="sm" len="sm"/>
            </a:ln>
          </p:spPr>
        </p:cxnSp>
        <p:cxnSp>
          <p:nvCxnSpPr>
            <p:cNvPr id="1269" name="Google Shape;1269;p23"/>
            <p:cNvCxnSpPr/>
            <p:nvPr/>
          </p:nvCxnSpPr>
          <p:spPr>
            <a:xfrm>
              <a:off x="5000857" y="2797701"/>
              <a:ext cx="6300" cy="0"/>
            </a:xfrm>
            <a:prstGeom prst="straightConnector1">
              <a:avLst/>
            </a:prstGeom>
            <a:noFill/>
            <a:ln w="19050" cap="rnd" cmpd="sng">
              <a:solidFill>
                <a:schemeClr val="dk1"/>
              </a:solidFill>
              <a:prstDash val="solid"/>
              <a:round/>
              <a:headEnd type="none" w="sm" len="sm"/>
              <a:tailEnd type="none" w="sm" len="sm"/>
            </a:ln>
          </p:spPr>
        </p:cxnSp>
        <p:cxnSp>
          <p:nvCxnSpPr>
            <p:cNvPr id="1270" name="Google Shape;1270;p23"/>
            <p:cNvCxnSpPr/>
            <p:nvPr/>
          </p:nvCxnSpPr>
          <p:spPr>
            <a:xfrm>
              <a:off x="5046164" y="2797701"/>
              <a:ext cx="6300" cy="0"/>
            </a:xfrm>
            <a:prstGeom prst="straightConnector1">
              <a:avLst/>
            </a:prstGeom>
            <a:noFill/>
            <a:ln w="19050" cap="rnd" cmpd="sng">
              <a:solidFill>
                <a:schemeClr val="dk1"/>
              </a:solidFill>
              <a:prstDash val="solid"/>
              <a:round/>
              <a:headEnd type="none" w="sm" len="sm"/>
              <a:tailEnd type="none" w="sm" len="sm"/>
            </a:ln>
          </p:spPr>
        </p:cxnSp>
        <p:cxnSp>
          <p:nvCxnSpPr>
            <p:cNvPr id="1271" name="Google Shape;1271;p23"/>
            <p:cNvCxnSpPr/>
            <p:nvPr/>
          </p:nvCxnSpPr>
          <p:spPr>
            <a:xfrm>
              <a:off x="4954521" y="2830651"/>
              <a:ext cx="6300" cy="0"/>
            </a:xfrm>
            <a:prstGeom prst="straightConnector1">
              <a:avLst/>
            </a:prstGeom>
            <a:noFill/>
            <a:ln w="19050" cap="rnd" cmpd="sng">
              <a:solidFill>
                <a:schemeClr val="dk1"/>
              </a:solidFill>
              <a:prstDash val="solid"/>
              <a:round/>
              <a:headEnd type="none" w="sm" len="sm"/>
              <a:tailEnd type="none" w="sm" len="sm"/>
            </a:ln>
          </p:spPr>
        </p:cxnSp>
        <p:cxnSp>
          <p:nvCxnSpPr>
            <p:cNvPr id="1272" name="Google Shape;1272;p23"/>
            <p:cNvCxnSpPr/>
            <p:nvPr/>
          </p:nvCxnSpPr>
          <p:spPr>
            <a:xfrm>
              <a:off x="5000857" y="2830651"/>
              <a:ext cx="6300" cy="0"/>
            </a:xfrm>
            <a:prstGeom prst="straightConnector1">
              <a:avLst/>
            </a:prstGeom>
            <a:noFill/>
            <a:ln w="19050" cap="rnd" cmpd="sng">
              <a:solidFill>
                <a:schemeClr val="dk1"/>
              </a:solidFill>
              <a:prstDash val="solid"/>
              <a:round/>
              <a:headEnd type="none" w="sm" len="sm"/>
              <a:tailEnd type="none" w="sm" len="sm"/>
            </a:ln>
          </p:spPr>
        </p:cxnSp>
        <p:cxnSp>
          <p:nvCxnSpPr>
            <p:cNvPr id="1273" name="Google Shape;1273;p23"/>
            <p:cNvCxnSpPr/>
            <p:nvPr/>
          </p:nvCxnSpPr>
          <p:spPr>
            <a:xfrm>
              <a:off x="5046164" y="2830651"/>
              <a:ext cx="6300" cy="0"/>
            </a:xfrm>
            <a:prstGeom prst="straightConnector1">
              <a:avLst/>
            </a:prstGeom>
            <a:noFill/>
            <a:ln w="19050" cap="rnd" cmpd="sng">
              <a:solidFill>
                <a:schemeClr val="dk1"/>
              </a:solidFill>
              <a:prstDash val="solid"/>
              <a:round/>
              <a:headEnd type="none" w="sm" len="sm"/>
              <a:tailEnd type="none" w="sm" len="sm"/>
            </a:ln>
          </p:spPr>
        </p:cxnSp>
        <p:cxnSp>
          <p:nvCxnSpPr>
            <p:cNvPr id="1274" name="Google Shape;1274;p23"/>
            <p:cNvCxnSpPr/>
            <p:nvPr/>
          </p:nvCxnSpPr>
          <p:spPr>
            <a:xfrm>
              <a:off x="4954521" y="2863601"/>
              <a:ext cx="6300" cy="0"/>
            </a:xfrm>
            <a:prstGeom prst="straightConnector1">
              <a:avLst/>
            </a:prstGeom>
            <a:noFill/>
            <a:ln w="19050" cap="rnd" cmpd="sng">
              <a:solidFill>
                <a:schemeClr val="dk1"/>
              </a:solidFill>
              <a:prstDash val="solid"/>
              <a:round/>
              <a:headEnd type="none" w="sm" len="sm"/>
              <a:tailEnd type="none" w="sm" len="sm"/>
            </a:ln>
          </p:spPr>
        </p:cxnSp>
        <p:cxnSp>
          <p:nvCxnSpPr>
            <p:cNvPr id="1275" name="Google Shape;1275;p23"/>
            <p:cNvCxnSpPr/>
            <p:nvPr/>
          </p:nvCxnSpPr>
          <p:spPr>
            <a:xfrm>
              <a:off x="5000857" y="2863601"/>
              <a:ext cx="6300" cy="0"/>
            </a:xfrm>
            <a:prstGeom prst="straightConnector1">
              <a:avLst/>
            </a:prstGeom>
            <a:noFill/>
            <a:ln w="19050" cap="rnd" cmpd="sng">
              <a:solidFill>
                <a:schemeClr val="dk1"/>
              </a:solidFill>
              <a:prstDash val="solid"/>
              <a:round/>
              <a:headEnd type="none" w="sm" len="sm"/>
              <a:tailEnd type="none" w="sm" len="sm"/>
            </a:ln>
          </p:spPr>
        </p:cxnSp>
        <p:cxnSp>
          <p:nvCxnSpPr>
            <p:cNvPr id="1276" name="Google Shape;1276;p23"/>
            <p:cNvCxnSpPr/>
            <p:nvPr/>
          </p:nvCxnSpPr>
          <p:spPr>
            <a:xfrm>
              <a:off x="5046164" y="2863601"/>
              <a:ext cx="6300" cy="0"/>
            </a:xfrm>
            <a:prstGeom prst="straightConnector1">
              <a:avLst/>
            </a:prstGeom>
            <a:noFill/>
            <a:ln w="19050" cap="rnd" cmpd="sng">
              <a:solidFill>
                <a:schemeClr val="dk1"/>
              </a:solidFill>
              <a:prstDash val="solid"/>
              <a:round/>
              <a:headEnd type="none" w="sm" len="sm"/>
              <a:tailEnd type="none" w="sm" len="sm"/>
            </a:ln>
          </p:spPr>
        </p:cxnSp>
      </p:grpSp>
      <p:grpSp>
        <p:nvGrpSpPr>
          <p:cNvPr id="1277" name="Google Shape;1277;p23"/>
          <p:cNvGrpSpPr/>
          <p:nvPr/>
        </p:nvGrpSpPr>
        <p:grpSpPr>
          <a:xfrm>
            <a:off x="6397843" y="3385317"/>
            <a:ext cx="257321" cy="257436"/>
            <a:chOff x="6506267" y="2661781"/>
            <a:chExt cx="261425" cy="261542"/>
          </a:xfrm>
        </p:grpSpPr>
        <p:sp>
          <p:nvSpPr>
            <p:cNvPr id="1278" name="Google Shape;1278;p23"/>
            <p:cNvSpPr/>
            <p:nvPr/>
          </p:nvSpPr>
          <p:spPr>
            <a:xfrm>
              <a:off x="6533039" y="2661781"/>
              <a:ext cx="154454" cy="261542"/>
            </a:xfrm>
            <a:custGeom>
              <a:avLst/>
              <a:gdLst/>
              <a:ahLst/>
              <a:cxnLst/>
              <a:rect l="l" t="t" r="r" b="b"/>
              <a:pathLst>
                <a:path w="75" h="127" extrusionOk="0">
                  <a:moveTo>
                    <a:pt x="75" y="24"/>
                  </a:moveTo>
                  <a:cubicBezTo>
                    <a:pt x="75" y="22"/>
                    <a:pt x="75" y="7"/>
                    <a:pt x="75" y="6"/>
                  </a:cubicBezTo>
                  <a:cubicBezTo>
                    <a:pt x="75" y="0"/>
                    <a:pt x="75" y="0"/>
                    <a:pt x="75" y="0"/>
                  </a:cubicBezTo>
                  <a:cubicBezTo>
                    <a:pt x="0" y="0"/>
                    <a:pt x="0" y="0"/>
                    <a:pt x="0" y="0"/>
                  </a:cubicBezTo>
                  <a:cubicBezTo>
                    <a:pt x="0" y="28"/>
                    <a:pt x="0" y="28"/>
                    <a:pt x="0" y="28"/>
                  </a:cubicBezTo>
                  <a:cubicBezTo>
                    <a:pt x="0" y="44"/>
                    <a:pt x="9" y="57"/>
                    <a:pt x="23" y="63"/>
                  </a:cubicBezTo>
                  <a:cubicBezTo>
                    <a:pt x="9" y="69"/>
                    <a:pt x="0" y="82"/>
                    <a:pt x="0" y="98"/>
                  </a:cubicBezTo>
                  <a:cubicBezTo>
                    <a:pt x="0" y="127"/>
                    <a:pt x="0" y="127"/>
                    <a:pt x="0" y="127"/>
                  </a:cubicBezTo>
                  <a:cubicBezTo>
                    <a:pt x="75" y="127"/>
                    <a:pt x="75" y="127"/>
                    <a:pt x="75" y="127"/>
                  </a:cubicBezTo>
                  <a:cubicBezTo>
                    <a:pt x="75" y="98"/>
                    <a:pt x="75" y="98"/>
                    <a:pt x="75" y="98"/>
                  </a:cubicBezTo>
                  <a:cubicBezTo>
                    <a:pt x="75" y="97"/>
                    <a:pt x="75" y="101"/>
                    <a:pt x="75" y="10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79" name="Google Shape;1279;p23"/>
            <p:cNvCxnSpPr/>
            <p:nvPr/>
          </p:nvCxnSpPr>
          <p:spPr>
            <a:xfrm>
              <a:off x="6506267" y="2661781"/>
              <a:ext cx="207900" cy="0"/>
            </a:xfrm>
            <a:prstGeom prst="straightConnector1">
              <a:avLst/>
            </a:prstGeom>
            <a:noFill/>
            <a:ln w="19050" cap="rnd" cmpd="sng">
              <a:solidFill>
                <a:schemeClr val="dk1"/>
              </a:solidFill>
              <a:prstDash val="solid"/>
              <a:round/>
              <a:headEnd type="none" w="sm" len="sm"/>
              <a:tailEnd type="none" w="sm" len="sm"/>
            </a:ln>
          </p:spPr>
        </p:cxnSp>
        <p:cxnSp>
          <p:nvCxnSpPr>
            <p:cNvPr id="1280" name="Google Shape;1280;p23"/>
            <p:cNvCxnSpPr/>
            <p:nvPr/>
          </p:nvCxnSpPr>
          <p:spPr>
            <a:xfrm>
              <a:off x="6506267" y="2923323"/>
              <a:ext cx="207900" cy="0"/>
            </a:xfrm>
            <a:prstGeom prst="straightConnector1">
              <a:avLst/>
            </a:prstGeom>
            <a:noFill/>
            <a:ln w="19050" cap="rnd" cmpd="sng">
              <a:solidFill>
                <a:schemeClr val="dk1"/>
              </a:solidFill>
              <a:prstDash val="solid"/>
              <a:round/>
              <a:headEnd type="none" w="sm" len="sm"/>
              <a:tailEnd type="none" w="sm" len="sm"/>
            </a:ln>
          </p:spPr>
        </p:cxnSp>
        <p:cxnSp>
          <p:nvCxnSpPr>
            <p:cNvPr id="1281" name="Google Shape;1281;p23"/>
            <p:cNvCxnSpPr/>
            <p:nvPr/>
          </p:nvCxnSpPr>
          <p:spPr>
            <a:xfrm>
              <a:off x="6578345" y="2888314"/>
              <a:ext cx="16500" cy="0"/>
            </a:xfrm>
            <a:prstGeom prst="straightConnector1">
              <a:avLst/>
            </a:prstGeom>
            <a:noFill/>
            <a:ln w="19050" cap="rnd" cmpd="sng">
              <a:solidFill>
                <a:schemeClr val="dk1"/>
              </a:solidFill>
              <a:prstDash val="solid"/>
              <a:round/>
              <a:headEnd type="none" w="sm" len="sm"/>
              <a:tailEnd type="none" w="sm" len="sm"/>
            </a:ln>
          </p:spPr>
        </p:cxnSp>
        <p:cxnSp>
          <p:nvCxnSpPr>
            <p:cNvPr id="1282" name="Google Shape;1282;p23"/>
            <p:cNvCxnSpPr/>
            <p:nvPr/>
          </p:nvCxnSpPr>
          <p:spPr>
            <a:xfrm>
              <a:off x="6623652" y="2888314"/>
              <a:ext cx="16500" cy="0"/>
            </a:xfrm>
            <a:prstGeom prst="straightConnector1">
              <a:avLst/>
            </a:prstGeom>
            <a:noFill/>
            <a:ln w="19050" cap="rnd" cmpd="sng">
              <a:solidFill>
                <a:schemeClr val="dk1"/>
              </a:solidFill>
              <a:prstDash val="solid"/>
              <a:round/>
              <a:headEnd type="none" w="sm" len="sm"/>
              <a:tailEnd type="none" w="sm" len="sm"/>
            </a:ln>
          </p:spPr>
        </p:cxnSp>
        <p:cxnSp>
          <p:nvCxnSpPr>
            <p:cNvPr id="1283" name="Google Shape;1283;p23"/>
            <p:cNvCxnSpPr/>
            <p:nvPr/>
          </p:nvCxnSpPr>
          <p:spPr>
            <a:xfrm>
              <a:off x="6600999" y="2859482"/>
              <a:ext cx="16500" cy="0"/>
            </a:xfrm>
            <a:prstGeom prst="straightConnector1">
              <a:avLst/>
            </a:prstGeom>
            <a:noFill/>
            <a:ln w="19050" cap="rnd" cmpd="sng">
              <a:solidFill>
                <a:schemeClr val="dk1"/>
              </a:solidFill>
              <a:prstDash val="solid"/>
              <a:round/>
              <a:headEnd type="none" w="sm" len="sm"/>
              <a:tailEnd type="none" w="sm" len="sm"/>
            </a:ln>
          </p:spPr>
        </p:cxnSp>
        <p:sp>
          <p:nvSpPr>
            <p:cNvPr id="1284" name="Google Shape;1284;p23"/>
            <p:cNvSpPr/>
            <p:nvPr/>
          </p:nvSpPr>
          <p:spPr>
            <a:xfrm>
              <a:off x="6621592" y="2717385"/>
              <a:ext cx="146100" cy="1461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85" name="Google Shape;1285;p23"/>
            <p:cNvCxnSpPr/>
            <p:nvPr/>
          </p:nvCxnSpPr>
          <p:spPr>
            <a:xfrm>
              <a:off x="6656602" y="2785344"/>
              <a:ext cx="28800" cy="28800"/>
            </a:xfrm>
            <a:prstGeom prst="straightConnector1">
              <a:avLst/>
            </a:prstGeom>
            <a:noFill/>
            <a:ln w="19050" cap="rnd" cmpd="sng">
              <a:solidFill>
                <a:schemeClr val="dk1"/>
              </a:solidFill>
              <a:prstDash val="solid"/>
              <a:round/>
              <a:headEnd type="none" w="sm" len="sm"/>
              <a:tailEnd type="none" w="sm" len="sm"/>
            </a:ln>
          </p:spPr>
        </p:cxnSp>
        <p:cxnSp>
          <p:nvCxnSpPr>
            <p:cNvPr id="1286" name="Google Shape;1286;p23"/>
            <p:cNvCxnSpPr/>
            <p:nvPr/>
          </p:nvCxnSpPr>
          <p:spPr>
            <a:xfrm rot="10800000" flipH="1">
              <a:off x="6685433" y="2768875"/>
              <a:ext cx="47400" cy="45300"/>
            </a:xfrm>
            <a:prstGeom prst="straightConnector1">
              <a:avLst/>
            </a:prstGeom>
            <a:noFill/>
            <a:ln w="19050" cap="rnd" cmpd="sng">
              <a:solidFill>
                <a:schemeClr val="dk1"/>
              </a:solidFill>
              <a:prstDash val="solid"/>
              <a:round/>
              <a:headEnd type="none" w="sm" len="sm"/>
              <a:tailEnd type="none" w="sm" len="sm"/>
            </a:ln>
          </p:spPr>
        </p:cxnSp>
        <p:cxnSp>
          <p:nvCxnSpPr>
            <p:cNvPr id="1287" name="Google Shape;1287;p23"/>
            <p:cNvCxnSpPr/>
            <p:nvPr/>
          </p:nvCxnSpPr>
          <p:spPr>
            <a:xfrm>
              <a:off x="6535098" y="2690613"/>
              <a:ext cx="150300" cy="0"/>
            </a:xfrm>
            <a:prstGeom prst="straightConnector1">
              <a:avLst/>
            </a:prstGeom>
            <a:noFill/>
            <a:ln w="19050" cap="rnd" cmpd="sng">
              <a:solidFill>
                <a:schemeClr val="dk1"/>
              </a:solidFill>
              <a:prstDash val="solid"/>
              <a:round/>
              <a:headEnd type="none" w="sm" len="sm"/>
              <a:tailEnd type="none" w="sm" len="sm"/>
            </a:ln>
          </p:spPr>
        </p:cxnSp>
      </p:grpSp>
      <p:grpSp>
        <p:nvGrpSpPr>
          <p:cNvPr id="1288" name="Google Shape;1288;p23"/>
          <p:cNvGrpSpPr/>
          <p:nvPr/>
        </p:nvGrpSpPr>
        <p:grpSpPr>
          <a:xfrm>
            <a:off x="5644783" y="3385317"/>
            <a:ext cx="206703" cy="257436"/>
            <a:chOff x="5741205" y="2661781"/>
            <a:chExt cx="210000" cy="261542"/>
          </a:xfrm>
        </p:grpSpPr>
        <p:sp>
          <p:nvSpPr>
            <p:cNvPr id="1289" name="Google Shape;1289;p23"/>
            <p:cNvSpPr/>
            <p:nvPr/>
          </p:nvSpPr>
          <p:spPr>
            <a:xfrm>
              <a:off x="5770037" y="2661781"/>
              <a:ext cx="154454" cy="261542"/>
            </a:xfrm>
            <a:custGeom>
              <a:avLst/>
              <a:gdLst/>
              <a:ahLst/>
              <a:cxnLst/>
              <a:rect l="l" t="t" r="r" b="b"/>
              <a:pathLst>
                <a:path w="75" h="127" extrusionOk="0">
                  <a:moveTo>
                    <a:pt x="75" y="28"/>
                  </a:moveTo>
                  <a:cubicBezTo>
                    <a:pt x="75" y="0"/>
                    <a:pt x="75" y="0"/>
                    <a:pt x="75" y="0"/>
                  </a:cubicBezTo>
                  <a:cubicBezTo>
                    <a:pt x="0" y="0"/>
                    <a:pt x="0" y="0"/>
                    <a:pt x="0" y="0"/>
                  </a:cubicBezTo>
                  <a:cubicBezTo>
                    <a:pt x="0" y="28"/>
                    <a:pt x="0" y="28"/>
                    <a:pt x="0" y="28"/>
                  </a:cubicBezTo>
                  <a:cubicBezTo>
                    <a:pt x="0" y="44"/>
                    <a:pt x="9" y="57"/>
                    <a:pt x="22" y="63"/>
                  </a:cubicBezTo>
                  <a:cubicBezTo>
                    <a:pt x="9" y="69"/>
                    <a:pt x="0" y="82"/>
                    <a:pt x="0" y="98"/>
                  </a:cubicBezTo>
                  <a:cubicBezTo>
                    <a:pt x="0" y="127"/>
                    <a:pt x="0" y="127"/>
                    <a:pt x="0" y="127"/>
                  </a:cubicBezTo>
                  <a:cubicBezTo>
                    <a:pt x="75" y="127"/>
                    <a:pt x="75" y="127"/>
                    <a:pt x="75" y="127"/>
                  </a:cubicBezTo>
                  <a:cubicBezTo>
                    <a:pt x="75" y="98"/>
                    <a:pt x="75" y="98"/>
                    <a:pt x="75" y="98"/>
                  </a:cubicBezTo>
                  <a:cubicBezTo>
                    <a:pt x="75" y="82"/>
                    <a:pt x="65" y="69"/>
                    <a:pt x="52" y="63"/>
                  </a:cubicBezTo>
                  <a:cubicBezTo>
                    <a:pt x="65" y="57"/>
                    <a:pt x="75" y="44"/>
                    <a:pt x="75" y="28"/>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290" name="Google Shape;1290;p23"/>
            <p:cNvCxnSpPr/>
            <p:nvPr/>
          </p:nvCxnSpPr>
          <p:spPr>
            <a:xfrm>
              <a:off x="5741205" y="2661781"/>
              <a:ext cx="210000" cy="0"/>
            </a:xfrm>
            <a:prstGeom prst="straightConnector1">
              <a:avLst/>
            </a:prstGeom>
            <a:noFill/>
            <a:ln w="19050" cap="rnd" cmpd="sng">
              <a:solidFill>
                <a:schemeClr val="dk1"/>
              </a:solidFill>
              <a:prstDash val="solid"/>
              <a:round/>
              <a:headEnd type="none" w="sm" len="sm"/>
              <a:tailEnd type="none" w="sm" len="sm"/>
            </a:ln>
          </p:spPr>
        </p:cxnSp>
        <p:cxnSp>
          <p:nvCxnSpPr>
            <p:cNvPr id="1291" name="Google Shape;1291;p23"/>
            <p:cNvCxnSpPr/>
            <p:nvPr/>
          </p:nvCxnSpPr>
          <p:spPr>
            <a:xfrm>
              <a:off x="5741205" y="2923323"/>
              <a:ext cx="210000" cy="0"/>
            </a:xfrm>
            <a:prstGeom prst="straightConnector1">
              <a:avLst/>
            </a:prstGeom>
            <a:noFill/>
            <a:ln w="19050" cap="rnd" cmpd="sng">
              <a:solidFill>
                <a:schemeClr val="dk1"/>
              </a:solidFill>
              <a:prstDash val="solid"/>
              <a:round/>
              <a:headEnd type="none" w="sm" len="sm"/>
              <a:tailEnd type="none" w="sm" len="sm"/>
            </a:ln>
          </p:spPr>
        </p:cxnSp>
        <p:cxnSp>
          <p:nvCxnSpPr>
            <p:cNvPr id="1292" name="Google Shape;1292;p23"/>
            <p:cNvCxnSpPr/>
            <p:nvPr/>
          </p:nvCxnSpPr>
          <p:spPr>
            <a:xfrm>
              <a:off x="5815343" y="2888314"/>
              <a:ext cx="16500" cy="0"/>
            </a:xfrm>
            <a:prstGeom prst="straightConnector1">
              <a:avLst/>
            </a:prstGeom>
            <a:noFill/>
            <a:ln w="19050" cap="rnd" cmpd="sng">
              <a:solidFill>
                <a:schemeClr val="dk1"/>
              </a:solidFill>
              <a:prstDash val="solid"/>
              <a:round/>
              <a:headEnd type="none" w="sm" len="sm"/>
              <a:tailEnd type="none" w="sm" len="sm"/>
            </a:ln>
          </p:spPr>
        </p:cxnSp>
        <p:cxnSp>
          <p:nvCxnSpPr>
            <p:cNvPr id="1293" name="Google Shape;1293;p23"/>
            <p:cNvCxnSpPr/>
            <p:nvPr/>
          </p:nvCxnSpPr>
          <p:spPr>
            <a:xfrm>
              <a:off x="5860650" y="2888314"/>
              <a:ext cx="16500" cy="0"/>
            </a:xfrm>
            <a:prstGeom prst="straightConnector1">
              <a:avLst/>
            </a:prstGeom>
            <a:noFill/>
            <a:ln w="19050" cap="rnd" cmpd="sng">
              <a:solidFill>
                <a:schemeClr val="dk1"/>
              </a:solidFill>
              <a:prstDash val="solid"/>
              <a:round/>
              <a:headEnd type="none" w="sm" len="sm"/>
              <a:tailEnd type="none" w="sm" len="sm"/>
            </a:ln>
          </p:spPr>
        </p:cxnSp>
        <p:cxnSp>
          <p:nvCxnSpPr>
            <p:cNvPr id="1294" name="Google Shape;1294;p23"/>
            <p:cNvCxnSpPr/>
            <p:nvPr/>
          </p:nvCxnSpPr>
          <p:spPr>
            <a:xfrm>
              <a:off x="5837996" y="2859482"/>
              <a:ext cx="16500" cy="0"/>
            </a:xfrm>
            <a:prstGeom prst="straightConnector1">
              <a:avLst/>
            </a:prstGeom>
            <a:noFill/>
            <a:ln w="19050" cap="rnd" cmpd="sng">
              <a:solidFill>
                <a:schemeClr val="dk1"/>
              </a:solidFill>
              <a:prstDash val="solid"/>
              <a:round/>
              <a:headEnd type="none" w="sm" len="sm"/>
              <a:tailEnd type="none" w="sm" len="sm"/>
            </a:ln>
          </p:spPr>
        </p:cxnSp>
        <p:cxnSp>
          <p:nvCxnSpPr>
            <p:cNvPr id="1295" name="Google Shape;1295;p23"/>
            <p:cNvCxnSpPr/>
            <p:nvPr/>
          </p:nvCxnSpPr>
          <p:spPr>
            <a:xfrm>
              <a:off x="5770037" y="2690613"/>
              <a:ext cx="154500" cy="0"/>
            </a:xfrm>
            <a:prstGeom prst="straightConnector1">
              <a:avLst/>
            </a:prstGeom>
            <a:noFill/>
            <a:ln w="19050" cap="rnd" cmpd="sng">
              <a:solidFill>
                <a:schemeClr val="dk1"/>
              </a:solidFill>
              <a:prstDash val="solid"/>
              <a:round/>
              <a:headEnd type="none" w="sm" len="sm"/>
              <a:tailEnd type="none" w="sm" len="sm"/>
            </a:ln>
          </p:spPr>
        </p:cxnSp>
      </p:grpSp>
      <p:grpSp>
        <p:nvGrpSpPr>
          <p:cNvPr id="1296" name="Google Shape;1296;p23"/>
          <p:cNvGrpSpPr/>
          <p:nvPr/>
        </p:nvGrpSpPr>
        <p:grpSpPr>
          <a:xfrm>
            <a:off x="7161021" y="3358968"/>
            <a:ext cx="284801" cy="283787"/>
            <a:chOff x="7281625" y="2635009"/>
            <a:chExt cx="289344" cy="288314"/>
          </a:xfrm>
        </p:grpSpPr>
        <p:sp>
          <p:nvSpPr>
            <p:cNvPr id="1297" name="Google Shape;1297;p23"/>
            <p:cNvSpPr/>
            <p:nvPr/>
          </p:nvSpPr>
          <p:spPr>
            <a:xfrm>
              <a:off x="7281625" y="2740038"/>
              <a:ext cx="80316" cy="175048"/>
            </a:xfrm>
            <a:custGeom>
              <a:avLst/>
              <a:gdLst/>
              <a:ahLst/>
              <a:cxnLst/>
              <a:rect l="l" t="t" r="r" b="b"/>
              <a:pathLst>
                <a:path w="39" h="85" extrusionOk="0">
                  <a:moveTo>
                    <a:pt x="39" y="73"/>
                  </a:moveTo>
                  <a:cubicBezTo>
                    <a:pt x="39" y="80"/>
                    <a:pt x="33" y="85"/>
                    <a:pt x="26" y="85"/>
                  </a:cubicBezTo>
                  <a:cubicBezTo>
                    <a:pt x="13" y="85"/>
                    <a:pt x="13" y="85"/>
                    <a:pt x="13" y="85"/>
                  </a:cubicBezTo>
                  <a:cubicBezTo>
                    <a:pt x="6" y="85"/>
                    <a:pt x="0" y="80"/>
                    <a:pt x="0" y="73"/>
                  </a:cubicBezTo>
                  <a:cubicBezTo>
                    <a:pt x="0" y="12"/>
                    <a:pt x="0" y="12"/>
                    <a:pt x="0" y="12"/>
                  </a:cubicBezTo>
                  <a:cubicBezTo>
                    <a:pt x="0" y="5"/>
                    <a:pt x="6" y="0"/>
                    <a:pt x="13" y="0"/>
                  </a:cubicBezTo>
                  <a:cubicBezTo>
                    <a:pt x="26" y="0"/>
                    <a:pt x="26" y="0"/>
                    <a:pt x="26" y="0"/>
                  </a:cubicBezTo>
                  <a:cubicBezTo>
                    <a:pt x="33" y="0"/>
                    <a:pt x="39" y="5"/>
                    <a:pt x="39" y="12"/>
                  </a:cubicBezTo>
                  <a:lnTo>
                    <a:pt x="39" y="73"/>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98" name="Google Shape;1298;p23"/>
            <p:cNvSpPr/>
            <p:nvPr/>
          </p:nvSpPr>
          <p:spPr>
            <a:xfrm>
              <a:off x="7469029" y="2742097"/>
              <a:ext cx="101940" cy="45306"/>
            </a:xfrm>
            <a:custGeom>
              <a:avLst/>
              <a:gdLst/>
              <a:ahLst/>
              <a:cxnLst/>
              <a:rect l="l" t="t" r="r" b="b"/>
              <a:pathLst>
                <a:path w="49" h="22" extrusionOk="0">
                  <a:moveTo>
                    <a:pt x="0" y="0"/>
                  </a:moveTo>
                  <a:cubicBezTo>
                    <a:pt x="38" y="0"/>
                    <a:pt x="38" y="0"/>
                    <a:pt x="38" y="0"/>
                  </a:cubicBezTo>
                  <a:cubicBezTo>
                    <a:pt x="44" y="0"/>
                    <a:pt x="49" y="5"/>
                    <a:pt x="49" y="11"/>
                  </a:cubicBezTo>
                  <a:cubicBezTo>
                    <a:pt x="49" y="11"/>
                    <a:pt x="49" y="11"/>
                    <a:pt x="49" y="11"/>
                  </a:cubicBezTo>
                  <a:cubicBezTo>
                    <a:pt x="49" y="17"/>
                    <a:pt x="44" y="22"/>
                    <a:pt x="38" y="22"/>
                  </a:cubicBezTo>
                  <a:cubicBezTo>
                    <a:pt x="34" y="22"/>
                    <a:pt x="34" y="22"/>
                    <a:pt x="34" y="2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299" name="Google Shape;1299;p23"/>
            <p:cNvSpPr/>
            <p:nvPr/>
          </p:nvSpPr>
          <p:spPr>
            <a:xfrm>
              <a:off x="7540078" y="2787404"/>
              <a:ext cx="28831" cy="45306"/>
            </a:xfrm>
            <a:custGeom>
              <a:avLst/>
              <a:gdLst/>
              <a:ahLst/>
              <a:cxnLst/>
              <a:rect l="l" t="t" r="r" b="b"/>
              <a:pathLst>
                <a:path w="14" h="22" extrusionOk="0">
                  <a:moveTo>
                    <a:pt x="0" y="0"/>
                  </a:moveTo>
                  <a:cubicBezTo>
                    <a:pt x="3" y="0"/>
                    <a:pt x="3" y="0"/>
                    <a:pt x="3" y="0"/>
                  </a:cubicBezTo>
                  <a:cubicBezTo>
                    <a:pt x="9" y="0"/>
                    <a:pt x="14" y="5"/>
                    <a:pt x="14" y="11"/>
                  </a:cubicBezTo>
                  <a:cubicBezTo>
                    <a:pt x="14" y="11"/>
                    <a:pt x="14" y="11"/>
                    <a:pt x="14" y="11"/>
                  </a:cubicBezTo>
                  <a:cubicBezTo>
                    <a:pt x="14" y="17"/>
                    <a:pt x="9" y="22"/>
                    <a:pt x="3" y="22"/>
                  </a:cubicBezTo>
                  <a:cubicBezTo>
                    <a:pt x="0" y="22"/>
                    <a:pt x="0" y="22"/>
                    <a:pt x="0" y="2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00" name="Google Shape;1300;p23"/>
            <p:cNvSpPr/>
            <p:nvPr/>
          </p:nvSpPr>
          <p:spPr>
            <a:xfrm>
              <a:off x="7527721" y="2832710"/>
              <a:ext cx="28831" cy="45306"/>
            </a:xfrm>
            <a:custGeom>
              <a:avLst/>
              <a:gdLst/>
              <a:ahLst/>
              <a:cxnLst/>
              <a:rect l="l" t="t" r="r" b="b"/>
              <a:pathLst>
                <a:path w="14" h="22" extrusionOk="0">
                  <a:moveTo>
                    <a:pt x="0" y="0"/>
                  </a:moveTo>
                  <a:cubicBezTo>
                    <a:pt x="3" y="0"/>
                    <a:pt x="3" y="0"/>
                    <a:pt x="3" y="0"/>
                  </a:cubicBezTo>
                  <a:cubicBezTo>
                    <a:pt x="9" y="0"/>
                    <a:pt x="14" y="5"/>
                    <a:pt x="14" y="11"/>
                  </a:cubicBezTo>
                  <a:cubicBezTo>
                    <a:pt x="14" y="11"/>
                    <a:pt x="14" y="11"/>
                    <a:pt x="14" y="11"/>
                  </a:cubicBezTo>
                  <a:cubicBezTo>
                    <a:pt x="14" y="17"/>
                    <a:pt x="9" y="22"/>
                    <a:pt x="3" y="22"/>
                  </a:cubicBezTo>
                  <a:cubicBezTo>
                    <a:pt x="0" y="22"/>
                    <a:pt x="0" y="22"/>
                    <a:pt x="0" y="2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01" name="Google Shape;1301;p23"/>
            <p:cNvSpPr/>
            <p:nvPr/>
          </p:nvSpPr>
          <p:spPr>
            <a:xfrm>
              <a:off x="7361941" y="2878017"/>
              <a:ext cx="182256" cy="45306"/>
            </a:xfrm>
            <a:custGeom>
              <a:avLst/>
              <a:gdLst/>
              <a:ahLst/>
              <a:cxnLst/>
              <a:rect l="l" t="t" r="r" b="b"/>
              <a:pathLst>
                <a:path w="88" h="22" extrusionOk="0">
                  <a:moveTo>
                    <a:pt x="74" y="0"/>
                  </a:moveTo>
                  <a:cubicBezTo>
                    <a:pt x="77" y="0"/>
                    <a:pt x="77" y="0"/>
                    <a:pt x="77" y="0"/>
                  </a:cubicBezTo>
                  <a:cubicBezTo>
                    <a:pt x="83" y="0"/>
                    <a:pt x="88" y="4"/>
                    <a:pt x="88" y="11"/>
                  </a:cubicBezTo>
                  <a:cubicBezTo>
                    <a:pt x="88" y="11"/>
                    <a:pt x="88" y="11"/>
                    <a:pt x="88" y="11"/>
                  </a:cubicBezTo>
                  <a:cubicBezTo>
                    <a:pt x="88" y="17"/>
                    <a:pt x="83" y="22"/>
                    <a:pt x="77" y="22"/>
                  </a:cubicBezTo>
                  <a:cubicBezTo>
                    <a:pt x="55" y="22"/>
                    <a:pt x="55" y="22"/>
                    <a:pt x="55" y="22"/>
                  </a:cubicBezTo>
                  <a:cubicBezTo>
                    <a:pt x="39" y="22"/>
                    <a:pt x="39" y="22"/>
                    <a:pt x="39" y="22"/>
                  </a:cubicBezTo>
                  <a:cubicBezTo>
                    <a:pt x="0" y="12"/>
                    <a:pt x="0" y="12"/>
                    <a:pt x="0" y="12"/>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02" name="Google Shape;1302;p23"/>
            <p:cNvSpPr/>
            <p:nvPr/>
          </p:nvSpPr>
          <p:spPr>
            <a:xfrm>
              <a:off x="7394891" y="2635009"/>
              <a:ext cx="92672" cy="113266"/>
            </a:xfrm>
            <a:custGeom>
              <a:avLst/>
              <a:gdLst/>
              <a:ahLst/>
              <a:cxnLst/>
              <a:rect l="l" t="t" r="r" b="b"/>
              <a:pathLst>
                <a:path w="45" h="55" extrusionOk="0">
                  <a:moveTo>
                    <a:pt x="35" y="51"/>
                  </a:moveTo>
                  <a:cubicBezTo>
                    <a:pt x="45" y="26"/>
                    <a:pt x="31" y="7"/>
                    <a:pt x="31" y="7"/>
                  </a:cubicBezTo>
                  <a:cubicBezTo>
                    <a:pt x="31" y="7"/>
                    <a:pt x="29" y="0"/>
                    <a:pt x="22" y="0"/>
                  </a:cubicBezTo>
                  <a:cubicBezTo>
                    <a:pt x="16" y="0"/>
                    <a:pt x="15" y="7"/>
                    <a:pt x="15" y="7"/>
                  </a:cubicBezTo>
                  <a:cubicBezTo>
                    <a:pt x="15" y="7"/>
                    <a:pt x="15" y="20"/>
                    <a:pt x="15" y="31"/>
                  </a:cubicBezTo>
                  <a:cubicBezTo>
                    <a:pt x="15" y="39"/>
                    <a:pt x="4" y="51"/>
                    <a:pt x="0" y="55"/>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03" name="Google Shape;1303;p23"/>
            <p:cNvSpPr/>
            <p:nvPr/>
          </p:nvSpPr>
          <p:spPr>
            <a:xfrm>
              <a:off x="7361941" y="2748275"/>
              <a:ext cx="32950" cy="4119"/>
            </a:xfrm>
            <a:custGeom>
              <a:avLst/>
              <a:gdLst/>
              <a:ahLst/>
              <a:cxnLst/>
              <a:rect l="l" t="t" r="r" b="b"/>
              <a:pathLst>
                <a:path w="16" h="2" extrusionOk="0">
                  <a:moveTo>
                    <a:pt x="14" y="2"/>
                  </a:moveTo>
                  <a:cubicBezTo>
                    <a:pt x="14" y="2"/>
                    <a:pt x="15" y="1"/>
                    <a:pt x="16" y="0"/>
                  </a:cubicBezTo>
                  <a:cubicBezTo>
                    <a:pt x="0" y="2"/>
                    <a:pt x="0" y="2"/>
                    <a:pt x="0" y="2"/>
                  </a:cubicBezTo>
                  <a:lnTo>
                    <a:pt x="14" y="2"/>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04" name="Google Shape;1304;p23"/>
            <p:cNvSpPr/>
            <p:nvPr/>
          </p:nvSpPr>
          <p:spPr>
            <a:xfrm>
              <a:off x="7306337" y="2853304"/>
              <a:ext cx="28800" cy="267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305" name="Google Shape;1305;p23"/>
          <p:cNvGrpSpPr/>
          <p:nvPr/>
        </p:nvGrpSpPr>
        <p:grpSpPr>
          <a:xfrm>
            <a:off x="7938388" y="3358968"/>
            <a:ext cx="284800" cy="283788"/>
            <a:chOff x="8071399" y="2635009"/>
            <a:chExt cx="289343" cy="288314"/>
          </a:xfrm>
        </p:grpSpPr>
        <p:sp>
          <p:nvSpPr>
            <p:cNvPr id="1306" name="Google Shape;1306;p23"/>
            <p:cNvSpPr/>
            <p:nvPr/>
          </p:nvSpPr>
          <p:spPr>
            <a:xfrm>
              <a:off x="8071399" y="2643247"/>
              <a:ext cx="81346" cy="175048"/>
            </a:xfrm>
            <a:custGeom>
              <a:avLst/>
              <a:gdLst/>
              <a:ahLst/>
              <a:cxnLst/>
              <a:rect l="l" t="t" r="r" b="b"/>
              <a:pathLst>
                <a:path w="39" h="85" extrusionOk="0">
                  <a:moveTo>
                    <a:pt x="39" y="12"/>
                  </a:moveTo>
                  <a:cubicBezTo>
                    <a:pt x="39" y="5"/>
                    <a:pt x="33" y="0"/>
                    <a:pt x="26" y="0"/>
                  </a:cubicBezTo>
                  <a:cubicBezTo>
                    <a:pt x="13" y="0"/>
                    <a:pt x="13" y="0"/>
                    <a:pt x="13" y="0"/>
                  </a:cubicBezTo>
                  <a:cubicBezTo>
                    <a:pt x="6" y="0"/>
                    <a:pt x="0" y="5"/>
                    <a:pt x="0" y="12"/>
                  </a:cubicBezTo>
                  <a:cubicBezTo>
                    <a:pt x="0" y="73"/>
                    <a:pt x="0" y="73"/>
                    <a:pt x="0" y="73"/>
                  </a:cubicBezTo>
                  <a:cubicBezTo>
                    <a:pt x="0" y="80"/>
                    <a:pt x="6" y="85"/>
                    <a:pt x="13" y="85"/>
                  </a:cubicBezTo>
                  <a:cubicBezTo>
                    <a:pt x="26" y="85"/>
                    <a:pt x="26" y="85"/>
                    <a:pt x="26" y="85"/>
                  </a:cubicBezTo>
                  <a:cubicBezTo>
                    <a:pt x="33" y="85"/>
                    <a:pt x="39" y="80"/>
                    <a:pt x="39" y="73"/>
                  </a:cubicBezTo>
                  <a:lnTo>
                    <a:pt x="39" y="12"/>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07" name="Google Shape;1307;p23"/>
            <p:cNvSpPr/>
            <p:nvPr/>
          </p:nvSpPr>
          <p:spPr>
            <a:xfrm>
              <a:off x="8259832" y="2770929"/>
              <a:ext cx="100910" cy="45306"/>
            </a:xfrm>
            <a:custGeom>
              <a:avLst/>
              <a:gdLst/>
              <a:ahLst/>
              <a:cxnLst/>
              <a:rect l="l" t="t" r="r" b="b"/>
              <a:pathLst>
                <a:path w="49" h="22" extrusionOk="0">
                  <a:moveTo>
                    <a:pt x="0" y="22"/>
                  </a:moveTo>
                  <a:cubicBezTo>
                    <a:pt x="38" y="22"/>
                    <a:pt x="38" y="22"/>
                    <a:pt x="38" y="22"/>
                  </a:cubicBezTo>
                  <a:cubicBezTo>
                    <a:pt x="44" y="22"/>
                    <a:pt x="49" y="17"/>
                    <a:pt x="49" y="11"/>
                  </a:cubicBezTo>
                  <a:cubicBezTo>
                    <a:pt x="49" y="11"/>
                    <a:pt x="49" y="11"/>
                    <a:pt x="49" y="11"/>
                  </a:cubicBezTo>
                  <a:cubicBezTo>
                    <a:pt x="49" y="5"/>
                    <a:pt x="44" y="0"/>
                    <a:pt x="38" y="0"/>
                  </a:cubicBezTo>
                  <a:cubicBezTo>
                    <a:pt x="34" y="0"/>
                    <a:pt x="34" y="0"/>
                    <a:pt x="34"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08" name="Google Shape;1308;p23"/>
            <p:cNvSpPr/>
            <p:nvPr/>
          </p:nvSpPr>
          <p:spPr>
            <a:xfrm>
              <a:off x="8329851" y="2725622"/>
              <a:ext cx="28831" cy="45306"/>
            </a:xfrm>
            <a:custGeom>
              <a:avLst/>
              <a:gdLst/>
              <a:ahLst/>
              <a:cxnLst/>
              <a:rect l="l" t="t" r="r" b="b"/>
              <a:pathLst>
                <a:path w="14" h="22" extrusionOk="0">
                  <a:moveTo>
                    <a:pt x="0" y="22"/>
                  </a:moveTo>
                  <a:cubicBezTo>
                    <a:pt x="3" y="22"/>
                    <a:pt x="3" y="22"/>
                    <a:pt x="3" y="22"/>
                  </a:cubicBezTo>
                  <a:cubicBezTo>
                    <a:pt x="9" y="22"/>
                    <a:pt x="14" y="17"/>
                    <a:pt x="14" y="11"/>
                  </a:cubicBezTo>
                  <a:cubicBezTo>
                    <a:pt x="14" y="11"/>
                    <a:pt x="14" y="11"/>
                    <a:pt x="14" y="11"/>
                  </a:cubicBezTo>
                  <a:cubicBezTo>
                    <a:pt x="14" y="5"/>
                    <a:pt x="9" y="0"/>
                    <a:pt x="3" y="0"/>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09" name="Google Shape;1309;p23"/>
            <p:cNvSpPr/>
            <p:nvPr/>
          </p:nvSpPr>
          <p:spPr>
            <a:xfrm>
              <a:off x="8317495" y="2680316"/>
              <a:ext cx="28831" cy="45306"/>
            </a:xfrm>
            <a:custGeom>
              <a:avLst/>
              <a:gdLst/>
              <a:ahLst/>
              <a:cxnLst/>
              <a:rect l="l" t="t" r="r" b="b"/>
              <a:pathLst>
                <a:path w="14" h="22" extrusionOk="0">
                  <a:moveTo>
                    <a:pt x="0" y="22"/>
                  </a:moveTo>
                  <a:cubicBezTo>
                    <a:pt x="3" y="22"/>
                    <a:pt x="3" y="22"/>
                    <a:pt x="3" y="22"/>
                  </a:cubicBezTo>
                  <a:cubicBezTo>
                    <a:pt x="9" y="22"/>
                    <a:pt x="14" y="17"/>
                    <a:pt x="14" y="11"/>
                  </a:cubicBezTo>
                  <a:cubicBezTo>
                    <a:pt x="14" y="11"/>
                    <a:pt x="14" y="11"/>
                    <a:pt x="14" y="11"/>
                  </a:cubicBezTo>
                  <a:cubicBezTo>
                    <a:pt x="14" y="5"/>
                    <a:pt x="9" y="0"/>
                    <a:pt x="3" y="0"/>
                  </a:cubicBezTo>
                  <a:cubicBezTo>
                    <a:pt x="0" y="0"/>
                    <a:pt x="0" y="0"/>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10" name="Google Shape;1310;p23"/>
            <p:cNvSpPr/>
            <p:nvPr/>
          </p:nvSpPr>
          <p:spPr>
            <a:xfrm>
              <a:off x="8152744" y="2635009"/>
              <a:ext cx="181226" cy="45306"/>
            </a:xfrm>
            <a:custGeom>
              <a:avLst/>
              <a:gdLst/>
              <a:ahLst/>
              <a:cxnLst/>
              <a:rect l="l" t="t" r="r" b="b"/>
              <a:pathLst>
                <a:path w="88" h="22" extrusionOk="0">
                  <a:moveTo>
                    <a:pt x="74" y="22"/>
                  </a:moveTo>
                  <a:cubicBezTo>
                    <a:pt x="77" y="22"/>
                    <a:pt x="77" y="22"/>
                    <a:pt x="77" y="22"/>
                  </a:cubicBezTo>
                  <a:cubicBezTo>
                    <a:pt x="83" y="22"/>
                    <a:pt x="88" y="18"/>
                    <a:pt x="88" y="11"/>
                  </a:cubicBezTo>
                  <a:cubicBezTo>
                    <a:pt x="88" y="11"/>
                    <a:pt x="88" y="11"/>
                    <a:pt x="88" y="11"/>
                  </a:cubicBezTo>
                  <a:cubicBezTo>
                    <a:pt x="88" y="5"/>
                    <a:pt x="83" y="0"/>
                    <a:pt x="77" y="0"/>
                  </a:cubicBezTo>
                  <a:cubicBezTo>
                    <a:pt x="55" y="0"/>
                    <a:pt x="55" y="0"/>
                    <a:pt x="55" y="0"/>
                  </a:cubicBezTo>
                  <a:cubicBezTo>
                    <a:pt x="39" y="0"/>
                    <a:pt x="39" y="0"/>
                    <a:pt x="39" y="0"/>
                  </a:cubicBezTo>
                  <a:cubicBezTo>
                    <a:pt x="0" y="10"/>
                    <a:pt x="0" y="10"/>
                    <a:pt x="0" y="1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11" name="Google Shape;1311;p23"/>
            <p:cNvSpPr/>
            <p:nvPr/>
          </p:nvSpPr>
          <p:spPr>
            <a:xfrm>
              <a:off x="8185694" y="2810057"/>
              <a:ext cx="92672" cy="113266"/>
            </a:xfrm>
            <a:custGeom>
              <a:avLst/>
              <a:gdLst/>
              <a:ahLst/>
              <a:cxnLst/>
              <a:rect l="l" t="t" r="r" b="b"/>
              <a:pathLst>
                <a:path w="45" h="55" extrusionOk="0">
                  <a:moveTo>
                    <a:pt x="35" y="4"/>
                  </a:moveTo>
                  <a:cubicBezTo>
                    <a:pt x="45" y="29"/>
                    <a:pt x="31" y="48"/>
                    <a:pt x="31" y="48"/>
                  </a:cubicBezTo>
                  <a:cubicBezTo>
                    <a:pt x="31" y="48"/>
                    <a:pt x="29" y="55"/>
                    <a:pt x="22" y="55"/>
                  </a:cubicBezTo>
                  <a:cubicBezTo>
                    <a:pt x="16" y="55"/>
                    <a:pt x="15" y="48"/>
                    <a:pt x="15" y="48"/>
                  </a:cubicBezTo>
                  <a:cubicBezTo>
                    <a:pt x="15" y="48"/>
                    <a:pt x="15" y="35"/>
                    <a:pt x="15" y="24"/>
                  </a:cubicBezTo>
                  <a:cubicBezTo>
                    <a:pt x="15" y="16"/>
                    <a:pt x="4" y="4"/>
                    <a:pt x="0" y="0"/>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12" name="Google Shape;1312;p23"/>
            <p:cNvSpPr/>
            <p:nvPr/>
          </p:nvSpPr>
          <p:spPr>
            <a:xfrm>
              <a:off x="8152744" y="2805938"/>
              <a:ext cx="32950" cy="4119"/>
            </a:xfrm>
            <a:custGeom>
              <a:avLst/>
              <a:gdLst/>
              <a:ahLst/>
              <a:cxnLst/>
              <a:rect l="l" t="t" r="r" b="b"/>
              <a:pathLst>
                <a:path w="16" h="2" extrusionOk="0">
                  <a:moveTo>
                    <a:pt x="14" y="0"/>
                  </a:moveTo>
                  <a:cubicBezTo>
                    <a:pt x="14" y="0"/>
                    <a:pt x="15" y="1"/>
                    <a:pt x="16" y="2"/>
                  </a:cubicBezTo>
                  <a:cubicBezTo>
                    <a:pt x="0" y="0"/>
                    <a:pt x="0" y="0"/>
                    <a:pt x="0" y="0"/>
                  </a:cubicBezTo>
                  <a:lnTo>
                    <a:pt x="14"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13" name="Google Shape;1313;p23"/>
            <p:cNvSpPr/>
            <p:nvPr/>
          </p:nvSpPr>
          <p:spPr>
            <a:xfrm>
              <a:off x="8096111" y="2678256"/>
              <a:ext cx="28800" cy="267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314" name="Google Shape;1314;p23"/>
          <p:cNvGrpSpPr/>
          <p:nvPr/>
        </p:nvGrpSpPr>
        <p:grpSpPr>
          <a:xfrm>
            <a:off x="935940" y="4040060"/>
            <a:ext cx="211827" cy="275679"/>
            <a:chOff x="957256" y="3326963"/>
            <a:chExt cx="215206" cy="280076"/>
          </a:xfrm>
        </p:grpSpPr>
        <p:sp>
          <p:nvSpPr>
            <p:cNvPr id="1315" name="Google Shape;1315;p23"/>
            <p:cNvSpPr/>
            <p:nvPr/>
          </p:nvSpPr>
          <p:spPr>
            <a:xfrm>
              <a:off x="957256" y="3326963"/>
              <a:ext cx="215206" cy="265661"/>
            </a:xfrm>
            <a:custGeom>
              <a:avLst/>
              <a:gdLst/>
              <a:ahLst/>
              <a:cxnLst/>
              <a:rect l="l" t="t" r="r" b="b"/>
              <a:pathLst>
                <a:path w="104" h="129" extrusionOk="0">
                  <a:moveTo>
                    <a:pt x="75" y="120"/>
                  </a:moveTo>
                  <a:cubicBezTo>
                    <a:pt x="104" y="120"/>
                    <a:pt x="104" y="120"/>
                    <a:pt x="104" y="120"/>
                  </a:cubicBezTo>
                  <a:cubicBezTo>
                    <a:pt x="104" y="17"/>
                    <a:pt x="104" y="17"/>
                    <a:pt x="104" y="17"/>
                  </a:cubicBezTo>
                  <a:cubicBezTo>
                    <a:pt x="104" y="8"/>
                    <a:pt x="97" y="0"/>
                    <a:pt x="87" y="0"/>
                  </a:cubicBezTo>
                  <a:cubicBezTo>
                    <a:pt x="17" y="0"/>
                    <a:pt x="17" y="0"/>
                    <a:pt x="17" y="0"/>
                  </a:cubicBezTo>
                  <a:cubicBezTo>
                    <a:pt x="8" y="0"/>
                    <a:pt x="0" y="8"/>
                    <a:pt x="0" y="17"/>
                  </a:cubicBezTo>
                  <a:cubicBezTo>
                    <a:pt x="0" y="129"/>
                    <a:pt x="0" y="129"/>
                    <a:pt x="0" y="129"/>
                  </a:cubicBezTo>
                  <a:cubicBezTo>
                    <a:pt x="0" y="120"/>
                    <a:pt x="8" y="120"/>
                    <a:pt x="17" y="120"/>
                  </a:cubicBezTo>
                  <a:cubicBezTo>
                    <a:pt x="39" y="120"/>
                    <a:pt x="39" y="120"/>
                    <a:pt x="39" y="120"/>
                  </a:cubicBezTo>
                  <a:lnTo>
                    <a:pt x="75" y="12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16" name="Google Shape;1316;p23"/>
            <p:cNvSpPr/>
            <p:nvPr/>
          </p:nvSpPr>
          <p:spPr>
            <a:xfrm>
              <a:off x="957256" y="3574089"/>
              <a:ext cx="215206" cy="32950"/>
            </a:xfrm>
            <a:custGeom>
              <a:avLst/>
              <a:gdLst/>
              <a:ahLst/>
              <a:cxnLst/>
              <a:rect l="l" t="t" r="r" b="b"/>
              <a:pathLst>
                <a:path w="104" h="16" extrusionOk="0">
                  <a:moveTo>
                    <a:pt x="104" y="0"/>
                  </a:moveTo>
                  <a:cubicBezTo>
                    <a:pt x="8" y="0"/>
                    <a:pt x="8" y="0"/>
                    <a:pt x="8" y="0"/>
                  </a:cubicBezTo>
                  <a:cubicBezTo>
                    <a:pt x="4" y="0"/>
                    <a:pt x="0" y="4"/>
                    <a:pt x="0" y="8"/>
                  </a:cubicBezTo>
                  <a:cubicBezTo>
                    <a:pt x="0" y="13"/>
                    <a:pt x="4" y="16"/>
                    <a:pt x="8" y="16"/>
                  </a:cubicBezTo>
                  <a:cubicBezTo>
                    <a:pt x="104" y="16"/>
                    <a:pt x="104" y="16"/>
                    <a:pt x="104" y="16"/>
                  </a:cubicBezTo>
                  <a:lnTo>
                    <a:pt x="104"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17" name="Google Shape;1317;p23"/>
            <p:cNvSpPr/>
            <p:nvPr/>
          </p:nvSpPr>
          <p:spPr>
            <a:xfrm>
              <a:off x="1012860" y="3386685"/>
              <a:ext cx="125700" cy="1257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18" name="Google Shape;1318;p23"/>
            <p:cNvSpPr/>
            <p:nvPr/>
          </p:nvSpPr>
          <p:spPr>
            <a:xfrm>
              <a:off x="1051988" y="3386685"/>
              <a:ext cx="49500" cy="1257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19" name="Google Shape;1319;p23"/>
            <p:cNvCxnSpPr/>
            <p:nvPr/>
          </p:nvCxnSpPr>
          <p:spPr>
            <a:xfrm>
              <a:off x="1076700" y="3510248"/>
              <a:ext cx="0" cy="0"/>
            </a:xfrm>
            <a:prstGeom prst="straightConnector1">
              <a:avLst/>
            </a:prstGeom>
            <a:noFill/>
            <a:ln w="19050" cap="rnd" cmpd="sng">
              <a:solidFill>
                <a:schemeClr val="dk1"/>
              </a:solidFill>
              <a:prstDash val="solid"/>
              <a:round/>
              <a:headEnd type="none" w="sm" len="sm"/>
              <a:tailEnd type="none" w="sm" len="sm"/>
            </a:ln>
          </p:spPr>
        </p:cxnSp>
        <p:cxnSp>
          <p:nvCxnSpPr>
            <p:cNvPr id="1320" name="Google Shape;1320;p23"/>
            <p:cNvCxnSpPr/>
            <p:nvPr/>
          </p:nvCxnSpPr>
          <p:spPr>
            <a:xfrm>
              <a:off x="1076700" y="3388744"/>
              <a:ext cx="0" cy="0"/>
            </a:xfrm>
            <a:prstGeom prst="straightConnector1">
              <a:avLst/>
            </a:prstGeom>
            <a:noFill/>
            <a:ln w="19050" cap="rnd" cmpd="sng">
              <a:solidFill>
                <a:schemeClr val="dk1"/>
              </a:solidFill>
              <a:prstDash val="solid"/>
              <a:round/>
              <a:headEnd type="none" w="sm" len="sm"/>
              <a:tailEnd type="none" w="sm" len="sm"/>
            </a:ln>
          </p:spPr>
        </p:cxnSp>
        <p:cxnSp>
          <p:nvCxnSpPr>
            <p:cNvPr id="1321" name="Google Shape;1321;p23"/>
            <p:cNvCxnSpPr/>
            <p:nvPr/>
          </p:nvCxnSpPr>
          <p:spPr>
            <a:xfrm>
              <a:off x="1014919" y="3450526"/>
              <a:ext cx="121500" cy="0"/>
            </a:xfrm>
            <a:prstGeom prst="straightConnector1">
              <a:avLst/>
            </a:prstGeom>
            <a:noFill/>
            <a:ln w="19050" cap="rnd" cmpd="sng">
              <a:solidFill>
                <a:schemeClr val="dk1"/>
              </a:solidFill>
              <a:prstDash val="solid"/>
              <a:round/>
              <a:headEnd type="none" w="sm" len="sm"/>
              <a:tailEnd type="none" w="sm" len="sm"/>
            </a:ln>
          </p:spPr>
        </p:cxnSp>
        <p:cxnSp>
          <p:nvCxnSpPr>
            <p:cNvPr id="1322" name="Google Shape;1322;p23"/>
            <p:cNvCxnSpPr/>
            <p:nvPr/>
          </p:nvCxnSpPr>
          <p:spPr>
            <a:xfrm>
              <a:off x="984028" y="3337260"/>
              <a:ext cx="0" cy="236700"/>
            </a:xfrm>
            <a:prstGeom prst="straightConnector1">
              <a:avLst/>
            </a:prstGeom>
            <a:noFill/>
            <a:ln w="19050" cap="rnd" cmpd="sng">
              <a:solidFill>
                <a:schemeClr val="dk1"/>
              </a:solidFill>
              <a:prstDash val="solid"/>
              <a:round/>
              <a:headEnd type="none" w="sm" len="sm"/>
              <a:tailEnd type="none" w="sm" len="sm"/>
            </a:ln>
          </p:spPr>
        </p:cxnSp>
      </p:grpSp>
      <p:grpSp>
        <p:nvGrpSpPr>
          <p:cNvPr id="1323" name="Google Shape;1323;p23"/>
          <p:cNvGrpSpPr/>
          <p:nvPr/>
        </p:nvGrpSpPr>
        <p:grpSpPr>
          <a:xfrm>
            <a:off x="1713314" y="4040060"/>
            <a:ext cx="211827" cy="275679"/>
            <a:chOff x="1747030" y="3326963"/>
            <a:chExt cx="215206" cy="280076"/>
          </a:xfrm>
        </p:grpSpPr>
        <p:sp>
          <p:nvSpPr>
            <p:cNvPr id="1324" name="Google Shape;1324;p23"/>
            <p:cNvSpPr/>
            <p:nvPr/>
          </p:nvSpPr>
          <p:spPr>
            <a:xfrm>
              <a:off x="1747030" y="3326963"/>
              <a:ext cx="215206" cy="265661"/>
            </a:xfrm>
            <a:custGeom>
              <a:avLst/>
              <a:gdLst/>
              <a:ahLst/>
              <a:cxnLst/>
              <a:rect l="l" t="t" r="r" b="b"/>
              <a:pathLst>
                <a:path w="104" h="129" extrusionOk="0">
                  <a:moveTo>
                    <a:pt x="75" y="120"/>
                  </a:moveTo>
                  <a:cubicBezTo>
                    <a:pt x="104" y="120"/>
                    <a:pt x="104" y="120"/>
                    <a:pt x="104" y="120"/>
                  </a:cubicBezTo>
                  <a:cubicBezTo>
                    <a:pt x="104" y="17"/>
                    <a:pt x="104" y="17"/>
                    <a:pt x="104" y="17"/>
                  </a:cubicBezTo>
                  <a:cubicBezTo>
                    <a:pt x="104" y="8"/>
                    <a:pt x="97" y="0"/>
                    <a:pt x="87" y="0"/>
                  </a:cubicBezTo>
                  <a:cubicBezTo>
                    <a:pt x="17" y="0"/>
                    <a:pt x="17" y="0"/>
                    <a:pt x="17" y="0"/>
                  </a:cubicBezTo>
                  <a:cubicBezTo>
                    <a:pt x="8" y="0"/>
                    <a:pt x="0" y="8"/>
                    <a:pt x="0" y="17"/>
                  </a:cubicBezTo>
                  <a:cubicBezTo>
                    <a:pt x="0" y="129"/>
                    <a:pt x="0" y="129"/>
                    <a:pt x="0" y="129"/>
                  </a:cubicBezTo>
                  <a:cubicBezTo>
                    <a:pt x="0" y="120"/>
                    <a:pt x="8" y="120"/>
                    <a:pt x="17" y="120"/>
                  </a:cubicBezTo>
                  <a:cubicBezTo>
                    <a:pt x="39" y="120"/>
                    <a:pt x="39" y="120"/>
                    <a:pt x="39" y="120"/>
                  </a:cubicBezTo>
                  <a:lnTo>
                    <a:pt x="75" y="12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25" name="Google Shape;1325;p23"/>
            <p:cNvSpPr/>
            <p:nvPr/>
          </p:nvSpPr>
          <p:spPr>
            <a:xfrm>
              <a:off x="1747030" y="3574089"/>
              <a:ext cx="215206" cy="32950"/>
            </a:xfrm>
            <a:custGeom>
              <a:avLst/>
              <a:gdLst/>
              <a:ahLst/>
              <a:cxnLst/>
              <a:rect l="l" t="t" r="r" b="b"/>
              <a:pathLst>
                <a:path w="104" h="16" extrusionOk="0">
                  <a:moveTo>
                    <a:pt x="104" y="0"/>
                  </a:moveTo>
                  <a:cubicBezTo>
                    <a:pt x="8" y="0"/>
                    <a:pt x="8" y="0"/>
                    <a:pt x="8" y="0"/>
                  </a:cubicBezTo>
                  <a:cubicBezTo>
                    <a:pt x="4" y="0"/>
                    <a:pt x="0" y="4"/>
                    <a:pt x="0" y="8"/>
                  </a:cubicBezTo>
                  <a:cubicBezTo>
                    <a:pt x="0" y="13"/>
                    <a:pt x="4" y="16"/>
                    <a:pt x="8" y="16"/>
                  </a:cubicBezTo>
                  <a:cubicBezTo>
                    <a:pt x="104" y="16"/>
                    <a:pt x="104" y="16"/>
                    <a:pt x="104" y="16"/>
                  </a:cubicBezTo>
                  <a:lnTo>
                    <a:pt x="104"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26" name="Google Shape;1326;p23"/>
            <p:cNvCxnSpPr/>
            <p:nvPr/>
          </p:nvCxnSpPr>
          <p:spPr>
            <a:xfrm>
              <a:off x="1773802" y="3337260"/>
              <a:ext cx="0" cy="236700"/>
            </a:xfrm>
            <a:prstGeom prst="straightConnector1">
              <a:avLst/>
            </a:prstGeom>
            <a:noFill/>
            <a:ln w="19050" cap="rnd" cmpd="sng">
              <a:solidFill>
                <a:schemeClr val="dk1"/>
              </a:solidFill>
              <a:prstDash val="solid"/>
              <a:round/>
              <a:headEnd type="none" w="sm" len="sm"/>
              <a:tailEnd type="none" w="sm" len="sm"/>
            </a:ln>
          </p:spPr>
        </p:cxnSp>
        <p:cxnSp>
          <p:nvCxnSpPr>
            <p:cNvPr id="1327" name="Google Shape;1327;p23"/>
            <p:cNvCxnSpPr/>
            <p:nvPr/>
          </p:nvCxnSpPr>
          <p:spPr>
            <a:xfrm>
              <a:off x="1840732" y="3539079"/>
              <a:ext cx="90600" cy="0"/>
            </a:xfrm>
            <a:prstGeom prst="straightConnector1">
              <a:avLst/>
            </a:prstGeom>
            <a:noFill/>
            <a:ln w="19050" cap="rnd" cmpd="sng">
              <a:solidFill>
                <a:schemeClr val="dk1"/>
              </a:solidFill>
              <a:prstDash val="solid"/>
              <a:round/>
              <a:headEnd type="none" w="sm" len="sm"/>
              <a:tailEnd type="none" w="sm" len="sm"/>
            </a:ln>
          </p:spPr>
        </p:cxnSp>
        <p:cxnSp>
          <p:nvCxnSpPr>
            <p:cNvPr id="1328" name="Google Shape;1328;p23"/>
            <p:cNvCxnSpPr/>
            <p:nvPr/>
          </p:nvCxnSpPr>
          <p:spPr>
            <a:xfrm rot="10800000">
              <a:off x="1892345" y="3510248"/>
              <a:ext cx="39000" cy="0"/>
            </a:xfrm>
            <a:prstGeom prst="straightConnector1">
              <a:avLst/>
            </a:prstGeom>
            <a:noFill/>
            <a:ln w="19050" cap="rnd" cmpd="sng">
              <a:solidFill>
                <a:schemeClr val="dk1"/>
              </a:solidFill>
              <a:prstDash val="solid"/>
              <a:round/>
              <a:headEnd type="none" w="sm" len="sm"/>
              <a:tailEnd type="none" w="sm" len="sm"/>
            </a:ln>
          </p:spPr>
        </p:cxnSp>
      </p:grpSp>
      <p:grpSp>
        <p:nvGrpSpPr>
          <p:cNvPr id="1329" name="Google Shape;1329;p23"/>
          <p:cNvGrpSpPr/>
          <p:nvPr/>
        </p:nvGrpSpPr>
        <p:grpSpPr>
          <a:xfrm>
            <a:off x="2483600" y="4031951"/>
            <a:ext cx="227030" cy="283787"/>
            <a:chOff x="2529596" y="3318725"/>
            <a:chExt cx="230651" cy="288314"/>
          </a:xfrm>
        </p:grpSpPr>
        <p:sp>
          <p:nvSpPr>
            <p:cNvPr id="1330" name="Google Shape;1330;p23"/>
            <p:cNvSpPr/>
            <p:nvPr/>
          </p:nvSpPr>
          <p:spPr>
            <a:xfrm>
              <a:off x="2579021" y="3343438"/>
              <a:ext cx="131801" cy="41188"/>
            </a:xfrm>
            <a:custGeom>
              <a:avLst/>
              <a:gdLst/>
              <a:ahLst/>
              <a:cxnLst/>
              <a:rect l="l" t="t" r="r" b="b"/>
              <a:pathLst>
                <a:path w="128" h="40" extrusionOk="0">
                  <a:moveTo>
                    <a:pt x="128" y="0"/>
                  </a:moveTo>
                  <a:lnTo>
                    <a:pt x="128" y="40"/>
                  </a:lnTo>
                  <a:lnTo>
                    <a:pt x="0" y="40"/>
                  </a:lnTo>
                  <a:lnTo>
                    <a:pt x="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31" name="Google Shape;1331;p23"/>
            <p:cNvSpPr/>
            <p:nvPr/>
          </p:nvSpPr>
          <p:spPr>
            <a:xfrm>
              <a:off x="2529596" y="3318725"/>
              <a:ext cx="230651" cy="288314"/>
            </a:xfrm>
            <a:custGeom>
              <a:avLst/>
              <a:gdLst/>
              <a:ahLst/>
              <a:cxnLst/>
              <a:rect l="l" t="t" r="r" b="b"/>
              <a:pathLst>
                <a:path w="112" h="140" extrusionOk="0">
                  <a:moveTo>
                    <a:pt x="100" y="11"/>
                  </a:moveTo>
                  <a:cubicBezTo>
                    <a:pt x="80" y="11"/>
                    <a:pt x="80" y="11"/>
                    <a:pt x="80" y="11"/>
                  </a:cubicBezTo>
                  <a:cubicBezTo>
                    <a:pt x="78" y="5"/>
                    <a:pt x="72" y="0"/>
                    <a:pt x="64" y="0"/>
                  </a:cubicBezTo>
                  <a:cubicBezTo>
                    <a:pt x="48" y="0"/>
                    <a:pt x="48" y="0"/>
                    <a:pt x="48" y="0"/>
                  </a:cubicBezTo>
                  <a:cubicBezTo>
                    <a:pt x="41" y="0"/>
                    <a:pt x="34" y="5"/>
                    <a:pt x="32" y="11"/>
                  </a:cubicBezTo>
                  <a:cubicBezTo>
                    <a:pt x="12" y="11"/>
                    <a:pt x="12" y="11"/>
                    <a:pt x="12" y="11"/>
                  </a:cubicBezTo>
                  <a:cubicBezTo>
                    <a:pt x="6" y="11"/>
                    <a:pt x="0" y="17"/>
                    <a:pt x="0" y="24"/>
                  </a:cubicBezTo>
                  <a:cubicBezTo>
                    <a:pt x="0" y="128"/>
                    <a:pt x="0" y="128"/>
                    <a:pt x="0" y="128"/>
                  </a:cubicBezTo>
                  <a:cubicBezTo>
                    <a:pt x="0" y="135"/>
                    <a:pt x="6" y="140"/>
                    <a:pt x="12" y="140"/>
                  </a:cubicBezTo>
                  <a:cubicBezTo>
                    <a:pt x="100" y="140"/>
                    <a:pt x="100" y="140"/>
                    <a:pt x="100" y="140"/>
                  </a:cubicBezTo>
                  <a:cubicBezTo>
                    <a:pt x="107" y="140"/>
                    <a:pt x="112" y="135"/>
                    <a:pt x="112" y="128"/>
                  </a:cubicBezTo>
                  <a:cubicBezTo>
                    <a:pt x="112" y="24"/>
                    <a:pt x="112" y="24"/>
                    <a:pt x="112" y="24"/>
                  </a:cubicBezTo>
                  <a:cubicBezTo>
                    <a:pt x="112" y="17"/>
                    <a:pt x="107" y="11"/>
                    <a:pt x="100" y="11"/>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32" name="Google Shape;1332;p23"/>
            <p:cNvCxnSpPr/>
            <p:nvPr/>
          </p:nvCxnSpPr>
          <p:spPr>
            <a:xfrm>
              <a:off x="2585200" y="3553495"/>
              <a:ext cx="121500" cy="0"/>
            </a:xfrm>
            <a:prstGeom prst="straightConnector1">
              <a:avLst/>
            </a:prstGeom>
            <a:noFill/>
            <a:ln w="19050" cap="rnd" cmpd="sng">
              <a:solidFill>
                <a:schemeClr val="dk1"/>
              </a:solidFill>
              <a:prstDash val="solid"/>
              <a:round/>
              <a:headEnd type="none" w="sm" len="sm"/>
              <a:tailEnd type="none" w="sm" len="sm"/>
            </a:ln>
          </p:spPr>
        </p:cxnSp>
        <p:cxnSp>
          <p:nvCxnSpPr>
            <p:cNvPr id="1333" name="Google Shape;1333;p23"/>
            <p:cNvCxnSpPr/>
            <p:nvPr/>
          </p:nvCxnSpPr>
          <p:spPr>
            <a:xfrm>
              <a:off x="2585200" y="3524664"/>
              <a:ext cx="121500" cy="0"/>
            </a:xfrm>
            <a:prstGeom prst="straightConnector1">
              <a:avLst/>
            </a:prstGeom>
            <a:noFill/>
            <a:ln w="19050" cap="rnd" cmpd="sng">
              <a:solidFill>
                <a:schemeClr val="dk1"/>
              </a:solidFill>
              <a:prstDash val="solid"/>
              <a:round/>
              <a:headEnd type="none" w="sm" len="sm"/>
              <a:tailEnd type="none" w="sm" len="sm"/>
            </a:ln>
          </p:spPr>
        </p:cxnSp>
        <p:cxnSp>
          <p:nvCxnSpPr>
            <p:cNvPr id="1334" name="Google Shape;1334;p23"/>
            <p:cNvCxnSpPr/>
            <p:nvPr/>
          </p:nvCxnSpPr>
          <p:spPr>
            <a:xfrm>
              <a:off x="2585200" y="3495832"/>
              <a:ext cx="121500" cy="0"/>
            </a:xfrm>
            <a:prstGeom prst="straightConnector1">
              <a:avLst/>
            </a:prstGeom>
            <a:noFill/>
            <a:ln w="19050" cap="rnd" cmpd="sng">
              <a:solidFill>
                <a:schemeClr val="dk1"/>
              </a:solidFill>
              <a:prstDash val="solid"/>
              <a:round/>
              <a:headEnd type="none" w="sm" len="sm"/>
              <a:tailEnd type="none" w="sm" len="sm"/>
            </a:ln>
          </p:spPr>
        </p:cxnSp>
        <p:cxnSp>
          <p:nvCxnSpPr>
            <p:cNvPr id="1335" name="Google Shape;1335;p23"/>
            <p:cNvCxnSpPr/>
            <p:nvPr/>
          </p:nvCxnSpPr>
          <p:spPr>
            <a:xfrm>
              <a:off x="2585200" y="3469060"/>
              <a:ext cx="51600" cy="0"/>
            </a:xfrm>
            <a:prstGeom prst="straightConnector1">
              <a:avLst/>
            </a:prstGeom>
            <a:noFill/>
            <a:ln w="19050" cap="rnd" cmpd="sng">
              <a:solidFill>
                <a:schemeClr val="dk1"/>
              </a:solidFill>
              <a:prstDash val="solid"/>
              <a:round/>
              <a:headEnd type="none" w="sm" len="sm"/>
              <a:tailEnd type="none" w="sm" len="sm"/>
            </a:ln>
          </p:spPr>
        </p:cxnSp>
        <p:cxnSp>
          <p:nvCxnSpPr>
            <p:cNvPr id="1336" name="Google Shape;1336;p23"/>
            <p:cNvCxnSpPr/>
            <p:nvPr/>
          </p:nvCxnSpPr>
          <p:spPr>
            <a:xfrm>
              <a:off x="2585200" y="3440229"/>
              <a:ext cx="51600" cy="0"/>
            </a:xfrm>
            <a:prstGeom prst="straightConnector1">
              <a:avLst/>
            </a:prstGeom>
            <a:noFill/>
            <a:ln w="19050" cap="rnd" cmpd="sng">
              <a:solidFill>
                <a:schemeClr val="dk1"/>
              </a:solidFill>
              <a:prstDash val="solid"/>
              <a:round/>
              <a:headEnd type="none" w="sm" len="sm"/>
              <a:tailEnd type="none" w="sm" len="sm"/>
            </a:ln>
          </p:spPr>
        </p:cxnSp>
        <p:cxnSp>
          <p:nvCxnSpPr>
            <p:cNvPr id="1337" name="Google Shape;1337;p23"/>
            <p:cNvCxnSpPr/>
            <p:nvPr/>
          </p:nvCxnSpPr>
          <p:spPr>
            <a:xfrm>
              <a:off x="2624328" y="3343438"/>
              <a:ext cx="41100" cy="0"/>
            </a:xfrm>
            <a:prstGeom prst="straightConnector1">
              <a:avLst/>
            </a:prstGeom>
            <a:noFill/>
            <a:ln w="19050" cap="rnd" cmpd="sng">
              <a:solidFill>
                <a:schemeClr val="dk1"/>
              </a:solidFill>
              <a:prstDash val="solid"/>
              <a:round/>
              <a:headEnd type="none" w="sm" len="sm"/>
              <a:tailEnd type="none" w="sm" len="sm"/>
            </a:ln>
          </p:spPr>
        </p:cxnSp>
      </p:grpSp>
      <p:grpSp>
        <p:nvGrpSpPr>
          <p:cNvPr id="1338" name="Google Shape;1338;p23"/>
          <p:cNvGrpSpPr/>
          <p:nvPr/>
        </p:nvGrpSpPr>
        <p:grpSpPr>
          <a:xfrm>
            <a:off x="3228535" y="4094788"/>
            <a:ext cx="291895" cy="220949"/>
            <a:chOff x="3286420" y="3382566"/>
            <a:chExt cx="296551" cy="224473"/>
          </a:xfrm>
        </p:grpSpPr>
        <p:sp>
          <p:nvSpPr>
            <p:cNvPr id="1339" name="Google Shape;1339;p23"/>
            <p:cNvSpPr/>
            <p:nvPr/>
          </p:nvSpPr>
          <p:spPr>
            <a:xfrm>
              <a:off x="3368795" y="3405219"/>
              <a:ext cx="131801" cy="41188"/>
            </a:xfrm>
            <a:custGeom>
              <a:avLst/>
              <a:gdLst/>
              <a:ahLst/>
              <a:cxnLst/>
              <a:rect l="l" t="t" r="r" b="b"/>
              <a:pathLst>
                <a:path w="128" h="40" extrusionOk="0">
                  <a:moveTo>
                    <a:pt x="128" y="0"/>
                  </a:moveTo>
                  <a:lnTo>
                    <a:pt x="128" y="40"/>
                  </a:lnTo>
                  <a:lnTo>
                    <a:pt x="0" y="40"/>
                  </a:lnTo>
                  <a:lnTo>
                    <a:pt x="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40" name="Google Shape;1340;p23"/>
            <p:cNvSpPr/>
            <p:nvPr/>
          </p:nvSpPr>
          <p:spPr>
            <a:xfrm>
              <a:off x="3286420" y="3382566"/>
              <a:ext cx="296551" cy="224473"/>
            </a:xfrm>
            <a:custGeom>
              <a:avLst/>
              <a:gdLst/>
              <a:ahLst/>
              <a:cxnLst/>
              <a:rect l="l" t="t" r="r" b="b"/>
              <a:pathLst>
                <a:path w="144" h="109" extrusionOk="0">
                  <a:moveTo>
                    <a:pt x="132" y="11"/>
                  </a:moveTo>
                  <a:cubicBezTo>
                    <a:pt x="96" y="11"/>
                    <a:pt x="96" y="11"/>
                    <a:pt x="96" y="11"/>
                  </a:cubicBezTo>
                  <a:cubicBezTo>
                    <a:pt x="94" y="5"/>
                    <a:pt x="87" y="0"/>
                    <a:pt x="80" y="0"/>
                  </a:cubicBezTo>
                  <a:cubicBezTo>
                    <a:pt x="64" y="0"/>
                    <a:pt x="64" y="0"/>
                    <a:pt x="64" y="0"/>
                  </a:cubicBezTo>
                  <a:cubicBezTo>
                    <a:pt x="57" y="0"/>
                    <a:pt x="50" y="5"/>
                    <a:pt x="48" y="11"/>
                  </a:cubicBezTo>
                  <a:cubicBezTo>
                    <a:pt x="12" y="11"/>
                    <a:pt x="12" y="11"/>
                    <a:pt x="12" y="11"/>
                  </a:cubicBezTo>
                  <a:cubicBezTo>
                    <a:pt x="5" y="11"/>
                    <a:pt x="0" y="17"/>
                    <a:pt x="0" y="23"/>
                  </a:cubicBezTo>
                  <a:cubicBezTo>
                    <a:pt x="0" y="97"/>
                    <a:pt x="0" y="97"/>
                    <a:pt x="0" y="97"/>
                  </a:cubicBezTo>
                  <a:cubicBezTo>
                    <a:pt x="0" y="104"/>
                    <a:pt x="5" y="109"/>
                    <a:pt x="12" y="109"/>
                  </a:cubicBezTo>
                  <a:cubicBezTo>
                    <a:pt x="132" y="109"/>
                    <a:pt x="132" y="109"/>
                    <a:pt x="132" y="109"/>
                  </a:cubicBezTo>
                  <a:cubicBezTo>
                    <a:pt x="138" y="109"/>
                    <a:pt x="144" y="104"/>
                    <a:pt x="144" y="97"/>
                  </a:cubicBezTo>
                  <a:cubicBezTo>
                    <a:pt x="144" y="23"/>
                    <a:pt x="144" y="23"/>
                    <a:pt x="144" y="23"/>
                  </a:cubicBezTo>
                  <a:cubicBezTo>
                    <a:pt x="144" y="17"/>
                    <a:pt x="138" y="11"/>
                    <a:pt x="132" y="11"/>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41" name="Google Shape;1341;p23"/>
            <p:cNvCxnSpPr/>
            <p:nvPr/>
          </p:nvCxnSpPr>
          <p:spPr>
            <a:xfrm>
              <a:off x="3339964" y="3557614"/>
              <a:ext cx="189600" cy="0"/>
            </a:xfrm>
            <a:prstGeom prst="straightConnector1">
              <a:avLst/>
            </a:prstGeom>
            <a:noFill/>
            <a:ln w="19050" cap="rnd" cmpd="sng">
              <a:solidFill>
                <a:schemeClr val="dk1"/>
              </a:solidFill>
              <a:prstDash val="solid"/>
              <a:round/>
              <a:headEnd type="none" w="sm" len="sm"/>
              <a:tailEnd type="none" w="sm" len="sm"/>
            </a:ln>
          </p:spPr>
        </p:cxnSp>
        <p:cxnSp>
          <p:nvCxnSpPr>
            <p:cNvPr id="1342" name="Google Shape;1342;p23"/>
            <p:cNvCxnSpPr/>
            <p:nvPr/>
          </p:nvCxnSpPr>
          <p:spPr>
            <a:xfrm>
              <a:off x="3339964" y="3530842"/>
              <a:ext cx="121500" cy="0"/>
            </a:xfrm>
            <a:prstGeom prst="straightConnector1">
              <a:avLst/>
            </a:prstGeom>
            <a:noFill/>
            <a:ln w="19050" cap="rnd" cmpd="sng">
              <a:solidFill>
                <a:schemeClr val="dk1"/>
              </a:solidFill>
              <a:prstDash val="solid"/>
              <a:round/>
              <a:headEnd type="none" w="sm" len="sm"/>
              <a:tailEnd type="none" w="sm" len="sm"/>
            </a:ln>
          </p:spPr>
        </p:cxnSp>
        <p:cxnSp>
          <p:nvCxnSpPr>
            <p:cNvPr id="1343" name="Google Shape;1343;p23"/>
            <p:cNvCxnSpPr/>
            <p:nvPr/>
          </p:nvCxnSpPr>
          <p:spPr>
            <a:xfrm>
              <a:off x="3339964" y="3502010"/>
              <a:ext cx="121500" cy="0"/>
            </a:xfrm>
            <a:prstGeom prst="straightConnector1">
              <a:avLst/>
            </a:prstGeom>
            <a:noFill/>
            <a:ln w="19050" cap="rnd" cmpd="sng">
              <a:solidFill>
                <a:schemeClr val="dk1"/>
              </a:solidFill>
              <a:prstDash val="solid"/>
              <a:round/>
              <a:headEnd type="none" w="sm" len="sm"/>
              <a:tailEnd type="none" w="sm" len="sm"/>
            </a:ln>
          </p:spPr>
        </p:cxnSp>
        <p:cxnSp>
          <p:nvCxnSpPr>
            <p:cNvPr id="1344" name="Google Shape;1344;p23"/>
            <p:cNvCxnSpPr/>
            <p:nvPr/>
          </p:nvCxnSpPr>
          <p:spPr>
            <a:xfrm>
              <a:off x="3414101" y="3405219"/>
              <a:ext cx="41100" cy="0"/>
            </a:xfrm>
            <a:prstGeom prst="straightConnector1">
              <a:avLst/>
            </a:prstGeom>
            <a:noFill/>
            <a:ln w="19050" cap="rnd" cmpd="sng">
              <a:solidFill>
                <a:schemeClr val="dk1"/>
              </a:solidFill>
              <a:prstDash val="solid"/>
              <a:round/>
              <a:headEnd type="none" w="sm" len="sm"/>
              <a:tailEnd type="none" w="sm" len="sm"/>
            </a:ln>
          </p:spPr>
        </p:cxnSp>
      </p:grpSp>
      <p:grpSp>
        <p:nvGrpSpPr>
          <p:cNvPr id="1345" name="Google Shape;1345;p23"/>
          <p:cNvGrpSpPr/>
          <p:nvPr/>
        </p:nvGrpSpPr>
        <p:grpSpPr>
          <a:xfrm>
            <a:off x="4022128" y="4042122"/>
            <a:ext cx="260476" cy="273615"/>
            <a:chOff x="4092669" y="3329060"/>
            <a:chExt cx="264631" cy="277979"/>
          </a:xfrm>
        </p:grpSpPr>
        <p:sp>
          <p:nvSpPr>
            <p:cNvPr id="1346" name="Google Shape;1346;p23"/>
            <p:cNvSpPr/>
            <p:nvPr/>
          </p:nvSpPr>
          <p:spPr>
            <a:xfrm>
              <a:off x="4092669" y="3403160"/>
              <a:ext cx="264631" cy="203879"/>
            </a:xfrm>
            <a:custGeom>
              <a:avLst/>
              <a:gdLst/>
              <a:ahLst/>
              <a:cxnLst/>
              <a:rect l="l" t="t" r="r" b="b"/>
              <a:pathLst>
                <a:path w="128" h="99" extrusionOk="0">
                  <a:moveTo>
                    <a:pt x="128" y="78"/>
                  </a:moveTo>
                  <a:cubicBezTo>
                    <a:pt x="128" y="83"/>
                    <a:pt x="128" y="83"/>
                    <a:pt x="128" y="83"/>
                  </a:cubicBezTo>
                  <a:cubicBezTo>
                    <a:pt x="128" y="92"/>
                    <a:pt x="121" y="99"/>
                    <a:pt x="112" y="99"/>
                  </a:cubicBezTo>
                  <a:cubicBezTo>
                    <a:pt x="16" y="99"/>
                    <a:pt x="16" y="99"/>
                    <a:pt x="16" y="99"/>
                  </a:cubicBezTo>
                  <a:cubicBezTo>
                    <a:pt x="7" y="99"/>
                    <a:pt x="0" y="92"/>
                    <a:pt x="0" y="83"/>
                  </a:cubicBezTo>
                  <a:cubicBezTo>
                    <a:pt x="0" y="17"/>
                    <a:pt x="0" y="17"/>
                    <a:pt x="0" y="17"/>
                  </a:cubicBezTo>
                  <a:cubicBezTo>
                    <a:pt x="0" y="8"/>
                    <a:pt x="7" y="0"/>
                    <a:pt x="16" y="0"/>
                  </a:cubicBezTo>
                  <a:cubicBezTo>
                    <a:pt x="112" y="0"/>
                    <a:pt x="112" y="0"/>
                    <a:pt x="112" y="0"/>
                  </a:cubicBezTo>
                  <a:cubicBezTo>
                    <a:pt x="121" y="0"/>
                    <a:pt x="128" y="8"/>
                    <a:pt x="128" y="17"/>
                  </a:cubicBezTo>
                  <a:cubicBezTo>
                    <a:pt x="128" y="77"/>
                    <a:pt x="128" y="77"/>
                    <a:pt x="128" y="77"/>
                  </a:cubicBezTo>
                  <a:cubicBezTo>
                    <a:pt x="128" y="19"/>
                    <a:pt x="128" y="19"/>
                    <a:pt x="128" y="19"/>
                  </a:cubicBez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47" name="Google Shape;1347;p23"/>
            <p:cNvCxnSpPr/>
            <p:nvPr/>
          </p:nvCxnSpPr>
          <p:spPr>
            <a:xfrm rot="10800000" flipH="1">
              <a:off x="4152391" y="3329060"/>
              <a:ext cx="94800" cy="74100"/>
            </a:xfrm>
            <a:prstGeom prst="straightConnector1">
              <a:avLst/>
            </a:prstGeom>
            <a:noFill/>
            <a:ln w="19050" cap="rnd" cmpd="sng">
              <a:solidFill>
                <a:schemeClr val="dk1"/>
              </a:solidFill>
              <a:prstDash val="solid"/>
              <a:round/>
              <a:headEnd type="none" w="sm" len="sm"/>
              <a:tailEnd type="none" w="sm" len="sm"/>
            </a:ln>
          </p:spPr>
        </p:cxnSp>
        <p:cxnSp>
          <p:nvCxnSpPr>
            <p:cNvPr id="1348" name="Google Shape;1348;p23"/>
            <p:cNvCxnSpPr/>
            <p:nvPr/>
          </p:nvCxnSpPr>
          <p:spPr>
            <a:xfrm>
              <a:off x="4096788" y="3460823"/>
              <a:ext cx="254400" cy="0"/>
            </a:xfrm>
            <a:prstGeom prst="straightConnector1">
              <a:avLst/>
            </a:prstGeom>
            <a:noFill/>
            <a:ln w="19050" cap="rnd" cmpd="sng">
              <a:solidFill>
                <a:schemeClr val="dk1"/>
              </a:solidFill>
              <a:prstDash val="solid"/>
              <a:round/>
              <a:headEnd type="none" w="sm" len="sm"/>
              <a:tailEnd type="none" w="sm" len="sm"/>
            </a:ln>
          </p:spPr>
        </p:cxnSp>
        <p:sp>
          <p:nvSpPr>
            <p:cNvPr id="1349" name="Google Shape;1349;p23"/>
            <p:cNvSpPr/>
            <p:nvPr/>
          </p:nvSpPr>
          <p:spPr>
            <a:xfrm>
              <a:off x="4125619" y="3491713"/>
              <a:ext cx="86400" cy="864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50" name="Google Shape;1350;p23"/>
            <p:cNvCxnSpPr/>
            <p:nvPr/>
          </p:nvCxnSpPr>
          <p:spPr>
            <a:xfrm>
              <a:off x="4243004" y="3506129"/>
              <a:ext cx="82500" cy="0"/>
            </a:xfrm>
            <a:prstGeom prst="straightConnector1">
              <a:avLst/>
            </a:prstGeom>
            <a:noFill/>
            <a:ln w="19050" cap="rnd" cmpd="sng">
              <a:solidFill>
                <a:schemeClr val="dk1"/>
              </a:solidFill>
              <a:prstDash val="solid"/>
              <a:round/>
              <a:headEnd type="none" w="sm" len="sm"/>
              <a:tailEnd type="none" w="sm" len="sm"/>
            </a:ln>
          </p:spPr>
        </p:cxnSp>
        <p:cxnSp>
          <p:nvCxnSpPr>
            <p:cNvPr id="1351" name="Google Shape;1351;p23"/>
            <p:cNvCxnSpPr/>
            <p:nvPr/>
          </p:nvCxnSpPr>
          <p:spPr>
            <a:xfrm>
              <a:off x="4286251" y="3530842"/>
              <a:ext cx="39000" cy="0"/>
            </a:xfrm>
            <a:prstGeom prst="straightConnector1">
              <a:avLst/>
            </a:prstGeom>
            <a:noFill/>
            <a:ln w="19050" cap="rnd" cmpd="sng">
              <a:solidFill>
                <a:schemeClr val="dk1"/>
              </a:solidFill>
              <a:prstDash val="solid"/>
              <a:round/>
              <a:headEnd type="none" w="sm" len="sm"/>
              <a:tailEnd type="none" w="sm" len="sm"/>
            </a:ln>
          </p:spPr>
        </p:cxnSp>
        <p:cxnSp>
          <p:nvCxnSpPr>
            <p:cNvPr id="1352" name="Google Shape;1352;p23"/>
            <p:cNvCxnSpPr/>
            <p:nvPr/>
          </p:nvCxnSpPr>
          <p:spPr>
            <a:xfrm>
              <a:off x="4286251" y="3557614"/>
              <a:ext cx="39000" cy="0"/>
            </a:xfrm>
            <a:prstGeom prst="straightConnector1">
              <a:avLst/>
            </a:prstGeom>
            <a:noFill/>
            <a:ln w="19050" cap="rnd" cmpd="sng">
              <a:solidFill>
                <a:schemeClr val="dk1"/>
              </a:solidFill>
              <a:prstDash val="solid"/>
              <a:round/>
              <a:headEnd type="none" w="sm" len="sm"/>
              <a:tailEnd type="none" w="sm" len="sm"/>
            </a:ln>
          </p:spPr>
        </p:cxnSp>
        <p:cxnSp>
          <p:nvCxnSpPr>
            <p:cNvPr id="1353" name="Google Shape;1353;p23"/>
            <p:cNvCxnSpPr/>
            <p:nvPr/>
          </p:nvCxnSpPr>
          <p:spPr>
            <a:xfrm>
              <a:off x="4267716" y="3427873"/>
              <a:ext cx="0" cy="28800"/>
            </a:xfrm>
            <a:prstGeom prst="straightConnector1">
              <a:avLst/>
            </a:prstGeom>
            <a:noFill/>
            <a:ln w="19050" cap="rnd" cmpd="sng">
              <a:solidFill>
                <a:schemeClr val="dk1"/>
              </a:solidFill>
              <a:prstDash val="solid"/>
              <a:round/>
              <a:headEnd type="none" w="sm" len="sm"/>
              <a:tailEnd type="none" w="sm" len="sm"/>
            </a:ln>
          </p:spPr>
        </p:cxnSp>
        <p:cxnSp>
          <p:nvCxnSpPr>
            <p:cNvPr id="1354" name="Google Shape;1354;p23"/>
            <p:cNvCxnSpPr/>
            <p:nvPr/>
          </p:nvCxnSpPr>
          <p:spPr>
            <a:xfrm>
              <a:off x="4119441" y="3434051"/>
              <a:ext cx="2100" cy="0"/>
            </a:xfrm>
            <a:prstGeom prst="straightConnector1">
              <a:avLst/>
            </a:prstGeom>
            <a:noFill/>
            <a:ln w="19050" cap="rnd" cmpd="sng">
              <a:solidFill>
                <a:schemeClr val="dk1"/>
              </a:solidFill>
              <a:prstDash val="solid"/>
              <a:round/>
              <a:headEnd type="none" w="sm" len="sm"/>
              <a:tailEnd type="none" w="sm" len="sm"/>
            </a:ln>
          </p:spPr>
        </p:cxnSp>
        <p:cxnSp>
          <p:nvCxnSpPr>
            <p:cNvPr id="1355" name="Google Shape;1355;p23"/>
            <p:cNvCxnSpPr/>
            <p:nvPr/>
          </p:nvCxnSpPr>
          <p:spPr>
            <a:xfrm>
              <a:off x="4148272" y="3434051"/>
              <a:ext cx="4200" cy="0"/>
            </a:xfrm>
            <a:prstGeom prst="straightConnector1">
              <a:avLst/>
            </a:prstGeom>
            <a:noFill/>
            <a:ln w="19050" cap="rnd" cmpd="sng">
              <a:solidFill>
                <a:schemeClr val="dk1"/>
              </a:solidFill>
              <a:prstDash val="solid"/>
              <a:round/>
              <a:headEnd type="none" w="sm" len="sm"/>
              <a:tailEnd type="none" w="sm" len="sm"/>
            </a:ln>
          </p:spPr>
        </p:cxnSp>
        <p:cxnSp>
          <p:nvCxnSpPr>
            <p:cNvPr id="1356" name="Google Shape;1356;p23"/>
            <p:cNvCxnSpPr/>
            <p:nvPr/>
          </p:nvCxnSpPr>
          <p:spPr>
            <a:xfrm>
              <a:off x="4179163" y="3434051"/>
              <a:ext cx="2100" cy="0"/>
            </a:xfrm>
            <a:prstGeom prst="straightConnector1">
              <a:avLst/>
            </a:prstGeom>
            <a:noFill/>
            <a:ln w="19050" cap="rnd" cmpd="sng">
              <a:solidFill>
                <a:schemeClr val="dk1"/>
              </a:solidFill>
              <a:prstDash val="solid"/>
              <a:round/>
              <a:headEnd type="none" w="sm" len="sm"/>
              <a:tailEnd type="none" w="sm" len="sm"/>
            </a:ln>
          </p:spPr>
        </p:cxnSp>
        <p:cxnSp>
          <p:nvCxnSpPr>
            <p:cNvPr id="1357" name="Google Shape;1357;p23"/>
            <p:cNvCxnSpPr/>
            <p:nvPr/>
          </p:nvCxnSpPr>
          <p:spPr>
            <a:xfrm>
              <a:off x="4207994" y="3434051"/>
              <a:ext cx="2100" cy="0"/>
            </a:xfrm>
            <a:prstGeom prst="straightConnector1">
              <a:avLst/>
            </a:prstGeom>
            <a:noFill/>
            <a:ln w="19050" cap="rnd" cmpd="sng">
              <a:solidFill>
                <a:schemeClr val="dk1"/>
              </a:solidFill>
              <a:prstDash val="solid"/>
              <a:round/>
              <a:headEnd type="none" w="sm" len="sm"/>
              <a:tailEnd type="none" w="sm" len="sm"/>
            </a:ln>
          </p:spPr>
        </p:cxnSp>
        <p:cxnSp>
          <p:nvCxnSpPr>
            <p:cNvPr id="1358" name="Google Shape;1358;p23"/>
            <p:cNvCxnSpPr/>
            <p:nvPr/>
          </p:nvCxnSpPr>
          <p:spPr>
            <a:xfrm>
              <a:off x="4236826" y="3434051"/>
              <a:ext cx="4200" cy="0"/>
            </a:xfrm>
            <a:prstGeom prst="straightConnector1">
              <a:avLst/>
            </a:prstGeom>
            <a:noFill/>
            <a:ln w="19050" cap="rnd" cmpd="sng">
              <a:solidFill>
                <a:schemeClr val="dk1"/>
              </a:solidFill>
              <a:prstDash val="solid"/>
              <a:round/>
              <a:headEnd type="none" w="sm" len="sm"/>
              <a:tailEnd type="none" w="sm" len="sm"/>
            </a:ln>
          </p:spPr>
        </p:cxnSp>
        <p:cxnSp>
          <p:nvCxnSpPr>
            <p:cNvPr id="1359" name="Google Shape;1359;p23"/>
            <p:cNvCxnSpPr/>
            <p:nvPr/>
          </p:nvCxnSpPr>
          <p:spPr>
            <a:xfrm>
              <a:off x="4296548" y="3434051"/>
              <a:ext cx="4200" cy="0"/>
            </a:xfrm>
            <a:prstGeom prst="straightConnector1">
              <a:avLst/>
            </a:prstGeom>
            <a:noFill/>
            <a:ln w="19050" cap="rnd" cmpd="sng">
              <a:solidFill>
                <a:schemeClr val="dk1"/>
              </a:solidFill>
              <a:prstDash val="solid"/>
              <a:round/>
              <a:headEnd type="none" w="sm" len="sm"/>
              <a:tailEnd type="none" w="sm" len="sm"/>
            </a:ln>
          </p:spPr>
        </p:cxnSp>
        <p:cxnSp>
          <p:nvCxnSpPr>
            <p:cNvPr id="1360" name="Google Shape;1360;p23"/>
            <p:cNvCxnSpPr/>
            <p:nvPr/>
          </p:nvCxnSpPr>
          <p:spPr>
            <a:xfrm>
              <a:off x="4325379" y="3434051"/>
              <a:ext cx="4200" cy="0"/>
            </a:xfrm>
            <a:prstGeom prst="straightConnector1">
              <a:avLst/>
            </a:prstGeom>
            <a:noFill/>
            <a:ln w="19050" cap="rnd" cmpd="sng">
              <a:solidFill>
                <a:schemeClr val="dk1"/>
              </a:solidFill>
              <a:prstDash val="solid"/>
              <a:round/>
              <a:headEnd type="none" w="sm" len="sm"/>
              <a:tailEnd type="none" w="sm" len="sm"/>
            </a:ln>
          </p:spPr>
        </p:cxnSp>
      </p:grpSp>
      <p:grpSp>
        <p:nvGrpSpPr>
          <p:cNvPr id="1361" name="Google Shape;1361;p23"/>
          <p:cNvGrpSpPr/>
          <p:nvPr/>
        </p:nvGrpSpPr>
        <p:grpSpPr>
          <a:xfrm>
            <a:off x="4746788" y="4068431"/>
            <a:ext cx="365883" cy="247300"/>
            <a:chOff x="4828898" y="3355794"/>
            <a:chExt cx="371719" cy="251245"/>
          </a:xfrm>
        </p:grpSpPr>
        <p:sp>
          <p:nvSpPr>
            <p:cNvPr id="1362" name="Google Shape;1362;p23"/>
            <p:cNvSpPr/>
            <p:nvPr/>
          </p:nvSpPr>
          <p:spPr>
            <a:xfrm>
              <a:off x="4886561" y="3434051"/>
              <a:ext cx="254334" cy="172988"/>
            </a:xfrm>
            <a:custGeom>
              <a:avLst/>
              <a:gdLst/>
              <a:ahLst/>
              <a:cxnLst/>
              <a:rect l="l" t="t" r="r" b="b"/>
              <a:pathLst>
                <a:path w="123" h="84" extrusionOk="0">
                  <a:moveTo>
                    <a:pt x="123" y="0"/>
                  </a:moveTo>
                  <a:cubicBezTo>
                    <a:pt x="123" y="63"/>
                    <a:pt x="123" y="63"/>
                    <a:pt x="123" y="63"/>
                  </a:cubicBezTo>
                  <a:cubicBezTo>
                    <a:pt x="123" y="0"/>
                    <a:pt x="123" y="0"/>
                    <a:pt x="123" y="0"/>
                  </a:cubicBezTo>
                  <a:cubicBezTo>
                    <a:pt x="0" y="0"/>
                    <a:pt x="0" y="0"/>
                    <a:pt x="0" y="0"/>
                  </a:cubicBezTo>
                  <a:cubicBezTo>
                    <a:pt x="0" y="69"/>
                    <a:pt x="0" y="69"/>
                    <a:pt x="0" y="69"/>
                  </a:cubicBezTo>
                  <a:cubicBezTo>
                    <a:pt x="0" y="78"/>
                    <a:pt x="7" y="84"/>
                    <a:pt x="16" y="84"/>
                  </a:cubicBezTo>
                  <a:cubicBezTo>
                    <a:pt x="108" y="84"/>
                    <a:pt x="108" y="84"/>
                    <a:pt x="108" y="84"/>
                  </a:cubicBezTo>
                  <a:cubicBezTo>
                    <a:pt x="116" y="84"/>
                    <a:pt x="123" y="78"/>
                    <a:pt x="123" y="69"/>
                  </a:cubicBezTo>
                  <a:cubicBezTo>
                    <a:pt x="123" y="64"/>
                    <a:pt x="123" y="64"/>
                    <a:pt x="123" y="64"/>
                  </a:cubicBezTo>
                  <a:cubicBezTo>
                    <a:pt x="123" y="0"/>
                    <a:pt x="123" y="0"/>
                    <a:pt x="123"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63" name="Google Shape;1363;p23"/>
            <p:cNvSpPr/>
            <p:nvPr/>
          </p:nvSpPr>
          <p:spPr>
            <a:xfrm>
              <a:off x="4886561" y="3355794"/>
              <a:ext cx="254400" cy="783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64" name="Google Shape;1364;p23"/>
            <p:cNvSpPr/>
            <p:nvPr/>
          </p:nvSpPr>
          <p:spPr>
            <a:xfrm>
              <a:off x="4828898" y="3355794"/>
              <a:ext cx="57663" cy="119444"/>
            </a:xfrm>
            <a:custGeom>
              <a:avLst/>
              <a:gdLst/>
              <a:ahLst/>
              <a:cxnLst/>
              <a:rect l="l" t="t" r="r" b="b"/>
              <a:pathLst>
                <a:path w="56" h="116" extrusionOk="0">
                  <a:moveTo>
                    <a:pt x="0" y="116"/>
                  </a:moveTo>
                  <a:lnTo>
                    <a:pt x="56" y="76"/>
                  </a:lnTo>
                  <a:lnTo>
                    <a:pt x="56" y="0"/>
                  </a:lnTo>
                  <a:lnTo>
                    <a:pt x="0" y="40"/>
                  </a:lnTo>
                  <a:lnTo>
                    <a:pt x="0" y="11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65" name="Google Shape;1365;p23"/>
            <p:cNvSpPr/>
            <p:nvPr/>
          </p:nvSpPr>
          <p:spPr>
            <a:xfrm>
              <a:off x="5140895" y="3355794"/>
              <a:ext cx="59722" cy="119444"/>
            </a:xfrm>
            <a:custGeom>
              <a:avLst/>
              <a:gdLst/>
              <a:ahLst/>
              <a:cxnLst/>
              <a:rect l="l" t="t" r="r" b="b"/>
              <a:pathLst>
                <a:path w="58" h="116" extrusionOk="0">
                  <a:moveTo>
                    <a:pt x="58" y="116"/>
                  </a:moveTo>
                  <a:lnTo>
                    <a:pt x="0" y="76"/>
                  </a:lnTo>
                  <a:lnTo>
                    <a:pt x="0" y="0"/>
                  </a:lnTo>
                  <a:lnTo>
                    <a:pt x="58" y="40"/>
                  </a:lnTo>
                  <a:lnTo>
                    <a:pt x="58" y="11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66" name="Google Shape;1366;p23"/>
            <p:cNvSpPr/>
            <p:nvPr/>
          </p:nvSpPr>
          <p:spPr>
            <a:xfrm>
              <a:off x="4972026" y="3434051"/>
              <a:ext cx="84300" cy="639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367" name="Google Shape;1367;p23"/>
          <p:cNvGrpSpPr/>
          <p:nvPr/>
        </p:nvGrpSpPr>
        <p:grpSpPr>
          <a:xfrm>
            <a:off x="6302550" y="4033965"/>
            <a:ext cx="364869" cy="281761"/>
            <a:chOff x="6409476" y="3320784"/>
            <a:chExt cx="370689" cy="286255"/>
          </a:xfrm>
        </p:grpSpPr>
        <p:sp>
          <p:nvSpPr>
            <p:cNvPr id="1368" name="Google Shape;1368;p23"/>
            <p:cNvSpPr/>
            <p:nvPr/>
          </p:nvSpPr>
          <p:spPr>
            <a:xfrm>
              <a:off x="6467139" y="3434051"/>
              <a:ext cx="253304" cy="172988"/>
            </a:xfrm>
            <a:custGeom>
              <a:avLst/>
              <a:gdLst/>
              <a:ahLst/>
              <a:cxnLst/>
              <a:rect l="l" t="t" r="r" b="b"/>
              <a:pathLst>
                <a:path w="123" h="84" extrusionOk="0">
                  <a:moveTo>
                    <a:pt x="123" y="0"/>
                  </a:moveTo>
                  <a:cubicBezTo>
                    <a:pt x="123" y="63"/>
                    <a:pt x="123" y="63"/>
                    <a:pt x="123" y="63"/>
                  </a:cubicBezTo>
                  <a:cubicBezTo>
                    <a:pt x="123" y="0"/>
                    <a:pt x="123" y="0"/>
                    <a:pt x="123" y="0"/>
                  </a:cubicBezTo>
                  <a:cubicBezTo>
                    <a:pt x="0" y="0"/>
                    <a:pt x="0" y="0"/>
                    <a:pt x="0" y="0"/>
                  </a:cubicBezTo>
                  <a:cubicBezTo>
                    <a:pt x="0" y="69"/>
                    <a:pt x="0" y="69"/>
                    <a:pt x="0" y="69"/>
                  </a:cubicBezTo>
                  <a:cubicBezTo>
                    <a:pt x="0" y="78"/>
                    <a:pt x="7" y="84"/>
                    <a:pt x="15" y="84"/>
                  </a:cubicBezTo>
                  <a:cubicBezTo>
                    <a:pt x="108" y="84"/>
                    <a:pt x="108" y="84"/>
                    <a:pt x="108" y="84"/>
                  </a:cubicBezTo>
                  <a:cubicBezTo>
                    <a:pt x="116" y="84"/>
                    <a:pt x="123" y="78"/>
                    <a:pt x="123" y="69"/>
                  </a:cubicBezTo>
                  <a:cubicBezTo>
                    <a:pt x="123" y="64"/>
                    <a:pt x="123" y="64"/>
                    <a:pt x="123" y="64"/>
                  </a:cubicBezTo>
                  <a:cubicBezTo>
                    <a:pt x="123" y="0"/>
                    <a:pt x="123" y="0"/>
                    <a:pt x="123"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69" name="Google Shape;1369;p23"/>
            <p:cNvSpPr/>
            <p:nvPr/>
          </p:nvSpPr>
          <p:spPr>
            <a:xfrm>
              <a:off x="6467139" y="3355794"/>
              <a:ext cx="253304" cy="78257"/>
            </a:xfrm>
            <a:custGeom>
              <a:avLst/>
              <a:gdLst/>
              <a:ahLst/>
              <a:cxnLst/>
              <a:rect l="l" t="t" r="r" b="b"/>
              <a:pathLst>
                <a:path w="246" h="76" extrusionOk="0">
                  <a:moveTo>
                    <a:pt x="54" y="0"/>
                  </a:moveTo>
                  <a:lnTo>
                    <a:pt x="0" y="0"/>
                  </a:lnTo>
                  <a:lnTo>
                    <a:pt x="0" y="76"/>
                  </a:lnTo>
                  <a:lnTo>
                    <a:pt x="246" y="76"/>
                  </a:lnTo>
                  <a:lnTo>
                    <a:pt x="246" y="0"/>
                  </a:lnTo>
                  <a:lnTo>
                    <a:pt x="192"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70" name="Google Shape;1370;p23"/>
            <p:cNvSpPr/>
            <p:nvPr/>
          </p:nvSpPr>
          <p:spPr>
            <a:xfrm>
              <a:off x="6409476" y="3355794"/>
              <a:ext cx="57663" cy="119444"/>
            </a:xfrm>
            <a:custGeom>
              <a:avLst/>
              <a:gdLst/>
              <a:ahLst/>
              <a:cxnLst/>
              <a:rect l="l" t="t" r="r" b="b"/>
              <a:pathLst>
                <a:path w="56" h="116" extrusionOk="0">
                  <a:moveTo>
                    <a:pt x="0" y="116"/>
                  </a:moveTo>
                  <a:lnTo>
                    <a:pt x="56" y="76"/>
                  </a:lnTo>
                  <a:lnTo>
                    <a:pt x="56" y="0"/>
                  </a:lnTo>
                  <a:lnTo>
                    <a:pt x="0" y="40"/>
                  </a:lnTo>
                  <a:lnTo>
                    <a:pt x="0" y="11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71" name="Google Shape;1371;p23"/>
            <p:cNvSpPr/>
            <p:nvPr/>
          </p:nvSpPr>
          <p:spPr>
            <a:xfrm>
              <a:off x="6720443" y="3355794"/>
              <a:ext cx="59722" cy="119444"/>
            </a:xfrm>
            <a:custGeom>
              <a:avLst/>
              <a:gdLst/>
              <a:ahLst/>
              <a:cxnLst/>
              <a:rect l="l" t="t" r="r" b="b"/>
              <a:pathLst>
                <a:path w="58" h="116" extrusionOk="0">
                  <a:moveTo>
                    <a:pt x="58" y="116"/>
                  </a:moveTo>
                  <a:lnTo>
                    <a:pt x="0" y="76"/>
                  </a:lnTo>
                  <a:lnTo>
                    <a:pt x="0" y="0"/>
                  </a:lnTo>
                  <a:lnTo>
                    <a:pt x="58" y="40"/>
                  </a:lnTo>
                  <a:lnTo>
                    <a:pt x="58" y="11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72" name="Google Shape;1372;p23"/>
            <p:cNvSpPr/>
            <p:nvPr/>
          </p:nvSpPr>
          <p:spPr>
            <a:xfrm>
              <a:off x="6551573" y="3434051"/>
              <a:ext cx="84300" cy="639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73" name="Google Shape;1373;p23"/>
            <p:cNvSpPr/>
            <p:nvPr/>
          </p:nvSpPr>
          <p:spPr>
            <a:xfrm>
              <a:off x="6555692" y="3320784"/>
              <a:ext cx="78257" cy="39128"/>
            </a:xfrm>
            <a:custGeom>
              <a:avLst/>
              <a:gdLst/>
              <a:ahLst/>
              <a:cxnLst/>
              <a:rect l="l" t="t" r="r" b="b"/>
              <a:pathLst>
                <a:path w="76" h="38" extrusionOk="0">
                  <a:moveTo>
                    <a:pt x="0" y="38"/>
                  </a:moveTo>
                  <a:lnTo>
                    <a:pt x="38" y="0"/>
                  </a:lnTo>
                  <a:lnTo>
                    <a:pt x="76" y="38"/>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74" name="Google Shape;1374;p23"/>
            <p:cNvCxnSpPr/>
            <p:nvPr/>
          </p:nvCxnSpPr>
          <p:spPr>
            <a:xfrm>
              <a:off x="6594820" y="3320784"/>
              <a:ext cx="0" cy="90600"/>
            </a:xfrm>
            <a:prstGeom prst="straightConnector1">
              <a:avLst/>
            </a:prstGeom>
            <a:noFill/>
            <a:ln w="19050" cap="rnd" cmpd="sng">
              <a:solidFill>
                <a:schemeClr val="dk1"/>
              </a:solidFill>
              <a:prstDash val="solid"/>
              <a:round/>
              <a:headEnd type="none" w="sm" len="sm"/>
              <a:tailEnd type="none" w="sm" len="sm"/>
            </a:ln>
          </p:spPr>
        </p:cxnSp>
      </p:grpSp>
      <p:grpSp>
        <p:nvGrpSpPr>
          <p:cNvPr id="1375" name="Google Shape;1375;p23"/>
          <p:cNvGrpSpPr/>
          <p:nvPr/>
        </p:nvGrpSpPr>
        <p:grpSpPr>
          <a:xfrm>
            <a:off x="5525178" y="4023851"/>
            <a:ext cx="364869" cy="291882"/>
            <a:chOff x="5619702" y="3310501"/>
            <a:chExt cx="370689" cy="296538"/>
          </a:xfrm>
        </p:grpSpPr>
        <p:sp>
          <p:nvSpPr>
            <p:cNvPr id="1376" name="Google Shape;1376;p23"/>
            <p:cNvSpPr/>
            <p:nvPr/>
          </p:nvSpPr>
          <p:spPr>
            <a:xfrm>
              <a:off x="5677365" y="3434051"/>
              <a:ext cx="253304" cy="172988"/>
            </a:xfrm>
            <a:custGeom>
              <a:avLst/>
              <a:gdLst/>
              <a:ahLst/>
              <a:cxnLst/>
              <a:rect l="l" t="t" r="r" b="b"/>
              <a:pathLst>
                <a:path w="123" h="84" extrusionOk="0">
                  <a:moveTo>
                    <a:pt x="123" y="0"/>
                  </a:moveTo>
                  <a:cubicBezTo>
                    <a:pt x="123" y="63"/>
                    <a:pt x="123" y="63"/>
                    <a:pt x="123" y="63"/>
                  </a:cubicBezTo>
                  <a:cubicBezTo>
                    <a:pt x="123" y="0"/>
                    <a:pt x="123" y="0"/>
                    <a:pt x="123" y="0"/>
                  </a:cubicBezTo>
                  <a:cubicBezTo>
                    <a:pt x="0" y="0"/>
                    <a:pt x="0" y="0"/>
                    <a:pt x="0" y="0"/>
                  </a:cubicBezTo>
                  <a:cubicBezTo>
                    <a:pt x="0" y="69"/>
                    <a:pt x="0" y="69"/>
                    <a:pt x="0" y="69"/>
                  </a:cubicBezTo>
                  <a:cubicBezTo>
                    <a:pt x="0" y="78"/>
                    <a:pt x="7" y="84"/>
                    <a:pt x="15" y="84"/>
                  </a:cubicBezTo>
                  <a:cubicBezTo>
                    <a:pt x="108" y="84"/>
                    <a:pt x="108" y="84"/>
                    <a:pt x="108" y="84"/>
                  </a:cubicBezTo>
                  <a:cubicBezTo>
                    <a:pt x="116" y="84"/>
                    <a:pt x="123" y="78"/>
                    <a:pt x="123" y="69"/>
                  </a:cubicBezTo>
                  <a:cubicBezTo>
                    <a:pt x="123" y="64"/>
                    <a:pt x="123" y="64"/>
                    <a:pt x="123" y="64"/>
                  </a:cubicBezTo>
                  <a:cubicBezTo>
                    <a:pt x="123" y="0"/>
                    <a:pt x="123" y="0"/>
                    <a:pt x="123" y="0"/>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77" name="Google Shape;1377;p23"/>
            <p:cNvSpPr/>
            <p:nvPr/>
          </p:nvSpPr>
          <p:spPr>
            <a:xfrm>
              <a:off x="5677365" y="3355794"/>
              <a:ext cx="253304" cy="78257"/>
            </a:xfrm>
            <a:custGeom>
              <a:avLst/>
              <a:gdLst/>
              <a:ahLst/>
              <a:cxnLst/>
              <a:rect l="l" t="t" r="r" b="b"/>
              <a:pathLst>
                <a:path w="246" h="76" extrusionOk="0">
                  <a:moveTo>
                    <a:pt x="56" y="0"/>
                  </a:moveTo>
                  <a:lnTo>
                    <a:pt x="0" y="0"/>
                  </a:lnTo>
                  <a:lnTo>
                    <a:pt x="0" y="76"/>
                  </a:lnTo>
                  <a:lnTo>
                    <a:pt x="246" y="76"/>
                  </a:lnTo>
                  <a:lnTo>
                    <a:pt x="246" y="0"/>
                  </a:lnTo>
                  <a:lnTo>
                    <a:pt x="196"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78" name="Google Shape;1378;p23"/>
            <p:cNvSpPr/>
            <p:nvPr/>
          </p:nvSpPr>
          <p:spPr>
            <a:xfrm>
              <a:off x="5619702" y="3355794"/>
              <a:ext cx="57663" cy="119444"/>
            </a:xfrm>
            <a:custGeom>
              <a:avLst/>
              <a:gdLst/>
              <a:ahLst/>
              <a:cxnLst/>
              <a:rect l="l" t="t" r="r" b="b"/>
              <a:pathLst>
                <a:path w="56" h="116" extrusionOk="0">
                  <a:moveTo>
                    <a:pt x="0" y="116"/>
                  </a:moveTo>
                  <a:lnTo>
                    <a:pt x="56" y="76"/>
                  </a:lnTo>
                  <a:lnTo>
                    <a:pt x="56" y="0"/>
                  </a:lnTo>
                  <a:lnTo>
                    <a:pt x="0" y="40"/>
                  </a:lnTo>
                  <a:lnTo>
                    <a:pt x="0" y="11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79" name="Google Shape;1379;p23"/>
            <p:cNvSpPr/>
            <p:nvPr/>
          </p:nvSpPr>
          <p:spPr>
            <a:xfrm>
              <a:off x="5930669" y="3355794"/>
              <a:ext cx="59722" cy="119444"/>
            </a:xfrm>
            <a:custGeom>
              <a:avLst/>
              <a:gdLst/>
              <a:ahLst/>
              <a:cxnLst/>
              <a:rect l="l" t="t" r="r" b="b"/>
              <a:pathLst>
                <a:path w="58" h="116" extrusionOk="0">
                  <a:moveTo>
                    <a:pt x="58" y="116"/>
                  </a:moveTo>
                  <a:lnTo>
                    <a:pt x="0" y="76"/>
                  </a:lnTo>
                  <a:lnTo>
                    <a:pt x="0" y="0"/>
                  </a:lnTo>
                  <a:lnTo>
                    <a:pt x="58" y="40"/>
                  </a:lnTo>
                  <a:lnTo>
                    <a:pt x="58" y="116"/>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80" name="Google Shape;1380;p23"/>
            <p:cNvSpPr/>
            <p:nvPr/>
          </p:nvSpPr>
          <p:spPr>
            <a:xfrm>
              <a:off x="5761799" y="3434051"/>
              <a:ext cx="84300" cy="63900"/>
            </a:xfrm>
            <a:prstGeom prst="rect">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81" name="Google Shape;1381;p23"/>
            <p:cNvSpPr/>
            <p:nvPr/>
          </p:nvSpPr>
          <p:spPr>
            <a:xfrm>
              <a:off x="5765918" y="3361972"/>
              <a:ext cx="78257" cy="39128"/>
            </a:xfrm>
            <a:custGeom>
              <a:avLst/>
              <a:gdLst/>
              <a:ahLst/>
              <a:cxnLst/>
              <a:rect l="l" t="t" r="r" b="b"/>
              <a:pathLst>
                <a:path w="76" h="38" extrusionOk="0">
                  <a:moveTo>
                    <a:pt x="76" y="0"/>
                  </a:moveTo>
                  <a:lnTo>
                    <a:pt x="38" y="38"/>
                  </a:lnTo>
                  <a:lnTo>
                    <a:pt x="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82" name="Google Shape;1382;p23"/>
            <p:cNvCxnSpPr/>
            <p:nvPr/>
          </p:nvCxnSpPr>
          <p:spPr>
            <a:xfrm rot="10800000">
              <a:off x="5805046" y="3310501"/>
              <a:ext cx="0" cy="90600"/>
            </a:xfrm>
            <a:prstGeom prst="straightConnector1">
              <a:avLst/>
            </a:prstGeom>
            <a:noFill/>
            <a:ln w="19050" cap="rnd" cmpd="sng">
              <a:solidFill>
                <a:schemeClr val="dk1"/>
              </a:solidFill>
              <a:prstDash val="solid"/>
              <a:round/>
              <a:headEnd type="none" w="sm" len="sm"/>
              <a:tailEnd type="none" w="sm" len="sm"/>
            </a:ln>
          </p:spPr>
        </p:cxnSp>
      </p:grpSp>
      <p:grpSp>
        <p:nvGrpSpPr>
          <p:cNvPr id="1383" name="Google Shape;1383;p23"/>
          <p:cNvGrpSpPr/>
          <p:nvPr/>
        </p:nvGrpSpPr>
        <p:grpSpPr>
          <a:xfrm>
            <a:off x="7090065" y="4052218"/>
            <a:ext cx="345545" cy="263537"/>
            <a:chOff x="7209546" y="3339319"/>
            <a:chExt cx="351057" cy="267741"/>
          </a:xfrm>
        </p:grpSpPr>
        <p:sp>
          <p:nvSpPr>
            <p:cNvPr id="1384" name="Google Shape;1384;p23"/>
            <p:cNvSpPr/>
            <p:nvPr/>
          </p:nvSpPr>
          <p:spPr>
            <a:xfrm>
              <a:off x="7209546" y="3469060"/>
              <a:ext cx="138000" cy="1380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85" name="Google Shape;1385;p23"/>
            <p:cNvSpPr/>
            <p:nvPr/>
          </p:nvSpPr>
          <p:spPr>
            <a:xfrm>
              <a:off x="7419603" y="3469060"/>
              <a:ext cx="141000" cy="1380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86" name="Google Shape;1386;p23"/>
            <p:cNvCxnSpPr/>
            <p:nvPr/>
          </p:nvCxnSpPr>
          <p:spPr>
            <a:xfrm>
              <a:off x="7349584" y="3534961"/>
              <a:ext cx="69900" cy="0"/>
            </a:xfrm>
            <a:prstGeom prst="straightConnector1">
              <a:avLst/>
            </a:prstGeom>
            <a:noFill/>
            <a:ln w="19050" cap="rnd" cmpd="sng">
              <a:solidFill>
                <a:schemeClr val="dk1"/>
              </a:solidFill>
              <a:prstDash val="solid"/>
              <a:round/>
              <a:headEnd type="none" w="sm" len="sm"/>
              <a:tailEnd type="none" w="sm" len="sm"/>
            </a:ln>
          </p:spPr>
        </p:cxnSp>
        <p:sp>
          <p:nvSpPr>
            <p:cNvPr id="1387" name="Google Shape;1387;p23"/>
            <p:cNvSpPr/>
            <p:nvPr/>
          </p:nvSpPr>
          <p:spPr>
            <a:xfrm>
              <a:off x="7209546" y="3339319"/>
              <a:ext cx="109147" cy="185345"/>
            </a:xfrm>
            <a:custGeom>
              <a:avLst/>
              <a:gdLst/>
              <a:ahLst/>
              <a:cxnLst/>
              <a:rect l="l" t="t" r="r" b="b"/>
              <a:pathLst>
                <a:path w="106" h="180" extrusionOk="0">
                  <a:moveTo>
                    <a:pt x="0" y="180"/>
                  </a:moveTo>
                  <a:lnTo>
                    <a:pt x="62" y="0"/>
                  </a:lnTo>
                  <a:lnTo>
                    <a:pt x="106"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88" name="Google Shape;1388;p23"/>
            <p:cNvSpPr/>
            <p:nvPr/>
          </p:nvSpPr>
          <p:spPr>
            <a:xfrm>
              <a:off x="7448435" y="3339319"/>
              <a:ext cx="110177" cy="185345"/>
            </a:xfrm>
            <a:custGeom>
              <a:avLst/>
              <a:gdLst/>
              <a:ahLst/>
              <a:cxnLst/>
              <a:rect l="l" t="t" r="r" b="b"/>
              <a:pathLst>
                <a:path w="107" h="180" extrusionOk="0">
                  <a:moveTo>
                    <a:pt x="107" y="180"/>
                  </a:moveTo>
                  <a:lnTo>
                    <a:pt x="44" y="0"/>
                  </a:lnTo>
                  <a:lnTo>
                    <a:pt x="0" y="0"/>
                  </a:lnTo>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389" name="Google Shape;1389;p23"/>
          <p:cNvGrpSpPr/>
          <p:nvPr/>
        </p:nvGrpSpPr>
        <p:grpSpPr>
          <a:xfrm>
            <a:off x="7879595" y="4033965"/>
            <a:ext cx="319261" cy="281902"/>
            <a:chOff x="8011677" y="3320784"/>
            <a:chExt cx="324353" cy="286398"/>
          </a:xfrm>
        </p:grpSpPr>
        <p:sp>
          <p:nvSpPr>
            <p:cNvPr id="1390" name="Google Shape;1390;p23"/>
            <p:cNvSpPr/>
            <p:nvPr/>
          </p:nvSpPr>
          <p:spPr>
            <a:xfrm>
              <a:off x="8011677" y="3320784"/>
              <a:ext cx="324353" cy="74138"/>
            </a:xfrm>
            <a:custGeom>
              <a:avLst/>
              <a:gdLst/>
              <a:ahLst/>
              <a:cxnLst/>
              <a:rect l="l" t="t" r="r" b="b"/>
              <a:pathLst>
                <a:path w="315" h="72" extrusionOk="0">
                  <a:moveTo>
                    <a:pt x="277" y="0"/>
                  </a:moveTo>
                  <a:lnTo>
                    <a:pt x="239" y="0"/>
                  </a:lnTo>
                  <a:lnTo>
                    <a:pt x="76" y="0"/>
                  </a:lnTo>
                  <a:lnTo>
                    <a:pt x="38" y="0"/>
                  </a:lnTo>
                  <a:lnTo>
                    <a:pt x="0" y="72"/>
                  </a:lnTo>
                  <a:lnTo>
                    <a:pt x="48" y="72"/>
                  </a:lnTo>
                  <a:lnTo>
                    <a:pt x="267" y="72"/>
                  </a:lnTo>
                  <a:lnTo>
                    <a:pt x="315" y="72"/>
                  </a:lnTo>
                  <a:lnTo>
                    <a:pt x="277"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91" name="Google Shape;1391;p23"/>
            <p:cNvSpPr/>
            <p:nvPr/>
          </p:nvSpPr>
          <p:spPr>
            <a:xfrm>
              <a:off x="8100230" y="3462882"/>
              <a:ext cx="147300" cy="144300"/>
            </a:xfrm>
            <a:prstGeom prst="ellipse">
              <a:avLst/>
            </a:pr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92" name="Google Shape;1392;p23"/>
            <p:cNvSpPr/>
            <p:nvPr/>
          </p:nvSpPr>
          <p:spPr>
            <a:xfrm>
              <a:off x="8013736" y="3394922"/>
              <a:ext cx="147246" cy="119444"/>
            </a:xfrm>
            <a:custGeom>
              <a:avLst/>
              <a:gdLst/>
              <a:ahLst/>
              <a:cxnLst/>
              <a:rect l="l" t="t" r="r" b="b"/>
              <a:pathLst>
                <a:path w="71" h="58" extrusionOk="0">
                  <a:moveTo>
                    <a:pt x="71" y="34"/>
                  </a:moveTo>
                  <a:cubicBezTo>
                    <a:pt x="51" y="1"/>
                    <a:pt x="51" y="1"/>
                    <a:pt x="51" y="1"/>
                  </a:cubicBezTo>
                  <a:cubicBezTo>
                    <a:pt x="51" y="0"/>
                    <a:pt x="51" y="0"/>
                    <a:pt x="51" y="0"/>
                  </a:cubicBezTo>
                  <a:cubicBezTo>
                    <a:pt x="23" y="0"/>
                    <a:pt x="23" y="0"/>
                    <a:pt x="23" y="0"/>
                  </a:cubicBezTo>
                  <a:cubicBezTo>
                    <a:pt x="0" y="0"/>
                    <a:pt x="0" y="0"/>
                    <a:pt x="0" y="0"/>
                  </a:cubicBezTo>
                  <a:cubicBezTo>
                    <a:pt x="0" y="0"/>
                    <a:pt x="0" y="0"/>
                    <a:pt x="0" y="0"/>
                  </a:cubicBezTo>
                  <a:cubicBezTo>
                    <a:pt x="44" y="58"/>
                    <a:pt x="44" y="58"/>
                    <a:pt x="44" y="58"/>
                  </a:cubicBezTo>
                  <a:cubicBezTo>
                    <a:pt x="48" y="45"/>
                    <a:pt x="58" y="36"/>
                    <a:pt x="71" y="34"/>
                  </a:cubicBez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393" name="Google Shape;1393;p23"/>
            <p:cNvSpPr/>
            <p:nvPr/>
          </p:nvSpPr>
          <p:spPr>
            <a:xfrm>
              <a:off x="8187754" y="3394922"/>
              <a:ext cx="146216" cy="119444"/>
            </a:xfrm>
            <a:custGeom>
              <a:avLst/>
              <a:gdLst/>
              <a:ahLst/>
              <a:cxnLst/>
              <a:rect l="l" t="t" r="r" b="b"/>
              <a:pathLst>
                <a:path w="71" h="58" extrusionOk="0">
                  <a:moveTo>
                    <a:pt x="20" y="0"/>
                  </a:moveTo>
                  <a:cubicBezTo>
                    <a:pt x="20" y="1"/>
                    <a:pt x="20" y="1"/>
                    <a:pt x="20" y="1"/>
                  </a:cubicBezTo>
                  <a:cubicBezTo>
                    <a:pt x="0" y="34"/>
                    <a:pt x="0" y="34"/>
                    <a:pt x="0" y="34"/>
                  </a:cubicBezTo>
                  <a:cubicBezTo>
                    <a:pt x="13" y="36"/>
                    <a:pt x="23" y="45"/>
                    <a:pt x="27" y="58"/>
                  </a:cubicBezTo>
                  <a:cubicBezTo>
                    <a:pt x="71" y="0"/>
                    <a:pt x="71" y="0"/>
                    <a:pt x="71" y="0"/>
                  </a:cubicBezTo>
                  <a:cubicBezTo>
                    <a:pt x="71" y="0"/>
                    <a:pt x="71" y="0"/>
                    <a:pt x="71" y="0"/>
                  </a:cubicBezTo>
                  <a:cubicBezTo>
                    <a:pt x="48" y="0"/>
                    <a:pt x="48" y="0"/>
                    <a:pt x="48" y="0"/>
                  </a:cubicBezTo>
                  <a:lnTo>
                    <a:pt x="20" y="0"/>
                  </a:lnTo>
                  <a:close/>
                </a:path>
              </a:pathLst>
            </a:custGeom>
            <a:noFill/>
            <a:ln w="19050"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394" name="Google Shape;1394;p23"/>
            <p:cNvCxnSpPr/>
            <p:nvPr/>
          </p:nvCxnSpPr>
          <p:spPr>
            <a:xfrm rot="10800000" flipH="1">
              <a:off x="8160982" y="3501985"/>
              <a:ext cx="14400" cy="16500"/>
            </a:xfrm>
            <a:prstGeom prst="straightConnector1">
              <a:avLst/>
            </a:prstGeom>
            <a:noFill/>
            <a:ln w="19050" cap="rnd" cmpd="sng">
              <a:solidFill>
                <a:schemeClr val="dk1"/>
              </a:solidFill>
              <a:prstDash val="solid"/>
              <a:round/>
              <a:headEnd type="none" w="sm" len="sm"/>
              <a:tailEnd type="none" w="sm" len="sm"/>
            </a:ln>
          </p:spPr>
        </p:cxnSp>
        <p:cxnSp>
          <p:nvCxnSpPr>
            <p:cNvPr id="1395" name="Google Shape;1395;p23"/>
            <p:cNvCxnSpPr/>
            <p:nvPr/>
          </p:nvCxnSpPr>
          <p:spPr>
            <a:xfrm>
              <a:off x="8175397" y="3502010"/>
              <a:ext cx="0" cy="63900"/>
            </a:xfrm>
            <a:prstGeom prst="straightConnector1">
              <a:avLst/>
            </a:prstGeom>
            <a:noFill/>
            <a:ln w="19050" cap="rnd" cmpd="sng">
              <a:solidFill>
                <a:schemeClr val="dk1"/>
              </a:solidFill>
              <a:prstDash val="solid"/>
              <a:round/>
              <a:headEnd type="none" w="sm" len="sm"/>
              <a:tailEnd type="none" w="sm" len="sm"/>
            </a:ln>
          </p:spPr>
        </p:cxnSp>
        <p:cxnSp>
          <p:nvCxnSpPr>
            <p:cNvPr id="1396" name="Google Shape;1396;p23"/>
            <p:cNvCxnSpPr/>
            <p:nvPr/>
          </p:nvCxnSpPr>
          <p:spPr>
            <a:xfrm>
              <a:off x="8156863" y="3565851"/>
              <a:ext cx="39000" cy="0"/>
            </a:xfrm>
            <a:prstGeom prst="straightConnector1">
              <a:avLst/>
            </a:prstGeom>
            <a:noFill/>
            <a:ln w="19050" cap="rnd" cmpd="sng">
              <a:solidFill>
                <a:schemeClr val="dk1"/>
              </a:solidFill>
              <a:prstDash val="solid"/>
              <a:round/>
              <a:headEnd type="none" w="sm" len="sm"/>
              <a:tailEnd type="none" w="sm" len="sm"/>
            </a:ln>
          </p:spPr>
        </p:cxn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1400"/>
        <p:cNvGrpSpPr/>
        <p:nvPr/>
      </p:nvGrpSpPr>
      <p:grpSpPr>
        <a:xfrm>
          <a:off x="0" y="0"/>
          <a:ext cx="0" cy="0"/>
          <a:chOff x="0" y="0"/>
          <a:chExt cx="0" cy="0"/>
        </a:xfrm>
      </p:grpSpPr>
      <p:grpSp>
        <p:nvGrpSpPr>
          <p:cNvPr id="1401" name="Google Shape;1401;p24"/>
          <p:cNvGrpSpPr/>
          <p:nvPr/>
        </p:nvGrpSpPr>
        <p:grpSpPr>
          <a:xfrm>
            <a:off x="906985" y="2023073"/>
            <a:ext cx="404397" cy="251368"/>
            <a:chOff x="893414" y="1277807"/>
            <a:chExt cx="410847" cy="255378"/>
          </a:xfrm>
        </p:grpSpPr>
        <p:sp>
          <p:nvSpPr>
            <p:cNvPr id="1402" name="Google Shape;1402;p24"/>
            <p:cNvSpPr/>
            <p:nvPr/>
          </p:nvSpPr>
          <p:spPr>
            <a:xfrm>
              <a:off x="959314" y="1444685"/>
              <a:ext cx="88500" cy="885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03" name="Google Shape;1403;p24"/>
            <p:cNvSpPr/>
            <p:nvPr/>
          </p:nvSpPr>
          <p:spPr>
            <a:xfrm>
              <a:off x="992264" y="1477635"/>
              <a:ext cx="22800" cy="228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04" name="Google Shape;1404;p24"/>
            <p:cNvSpPr/>
            <p:nvPr/>
          </p:nvSpPr>
          <p:spPr>
            <a:xfrm>
              <a:off x="1182757" y="1444685"/>
              <a:ext cx="88500" cy="885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05" name="Google Shape;1405;p24"/>
            <p:cNvSpPr/>
            <p:nvPr/>
          </p:nvSpPr>
          <p:spPr>
            <a:xfrm>
              <a:off x="1215708" y="1477635"/>
              <a:ext cx="20700" cy="228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06" name="Google Shape;1406;p24"/>
            <p:cNvCxnSpPr/>
            <p:nvPr/>
          </p:nvCxnSpPr>
          <p:spPr>
            <a:xfrm rot="10800000">
              <a:off x="1047757" y="1487932"/>
              <a:ext cx="135000" cy="0"/>
            </a:xfrm>
            <a:prstGeom prst="straightConnector1">
              <a:avLst/>
            </a:prstGeom>
            <a:noFill/>
            <a:ln w="9525" cap="rnd" cmpd="sng">
              <a:solidFill>
                <a:schemeClr val="dk1"/>
              </a:solidFill>
              <a:prstDash val="solid"/>
              <a:round/>
              <a:headEnd type="none" w="sm" len="sm"/>
              <a:tailEnd type="none" w="sm" len="sm"/>
            </a:ln>
          </p:spPr>
        </p:cxnSp>
        <p:sp>
          <p:nvSpPr>
            <p:cNvPr id="1407" name="Google Shape;1407;p24"/>
            <p:cNvSpPr/>
            <p:nvPr/>
          </p:nvSpPr>
          <p:spPr>
            <a:xfrm>
              <a:off x="1115827" y="1277875"/>
              <a:ext cx="188434" cy="210057"/>
            </a:xfrm>
            <a:custGeom>
              <a:avLst/>
              <a:gdLst/>
              <a:ahLst/>
              <a:cxnLst/>
              <a:rect l="l" t="t" r="r" b="b"/>
              <a:pathLst>
                <a:path w="91" h="102" extrusionOk="0">
                  <a:moveTo>
                    <a:pt x="75" y="102"/>
                  </a:moveTo>
                  <a:cubicBezTo>
                    <a:pt x="80" y="102"/>
                    <a:pt x="80" y="102"/>
                    <a:pt x="80" y="102"/>
                  </a:cubicBezTo>
                  <a:cubicBezTo>
                    <a:pt x="86" y="102"/>
                    <a:pt x="91" y="98"/>
                    <a:pt x="91" y="92"/>
                  </a:cubicBezTo>
                  <a:cubicBezTo>
                    <a:pt x="91" y="72"/>
                    <a:pt x="91" y="72"/>
                    <a:pt x="91" y="72"/>
                  </a:cubicBezTo>
                  <a:cubicBezTo>
                    <a:pt x="91" y="54"/>
                    <a:pt x="91" y="54"/>
                    <a:pt x="91" y="54"/>
                  </a:cubicBezTo>
                  <a:cubicBezTo>
                    <a:pt x="63" y="0"/>
                    <a:pt x="63" y="0"/>
                    <a:pt x="63" y="0"/>
                  </a:cubicBezTo>
                  <a:cubicBezTo>
                    <a:pt x="0" y="0"/>
                    <a:pt x="0" y="0"/>
                    <a:pt x="0" y="0"/>
                  </a:cubicBezTo>
                  <a:cubicBezTo>
                    <a:pt x="0" y="102"/>
                    <a:pt x="0" y="102"/>
                    <a:pt x="0" y="102"/>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08" name="Google Shape;1408;p24"/>
            <p:cNvSpPr/>
            <p:nvPr/>
          </p:nvSpPr>
          <p:spPr>
            <a:xfrm>
              <a:off x="1115827" y="1345834"/>
              <a:ext cx="188434" cy="43247"/>
            </a:xfrm>
            <a:custGeom>
              <a:avLst/>
              <a:gdLst/>
              <a:ahLst/>
              <a:cxnLst/>
              <a:rect l="l" t="t" r="r" b="b"/>
              <a:pathLst>
                <a:path w="91" h="21" extrusionOk="0">
                  <a:moveTo>
                    <a:pt x="91" y="21"/>
                  </a:moveTo>
                  <a:cubicBezTo>
                    <a:pt x="23" y="13"/>
                    <a:pt x="23" y="13"/>
                    <a:pt x="23" y="13"/>
                  </a:cubicBezTo>
                  <a:cubicBezTo>
                    <a:pt x="23" y="13"/>
                    <a:pt x="6" y="11"/>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09" name="Google Shape;1409;p24"/>
            <p:cNvCxnSpPr/>
            <p:nvPr/>
          </p:nvCxnSpPr>
          <p:spPr>
            <a:xfrm>
              <a:off x="1142599" y="1403497"/>
              <a:ext cx="27900" cy="0"/>
            </a:xfrm>
            <a:prstGeom prst="straightConnector1">
              <a:avLst/>
            </a:prstGeom>
            <a:noFill/>
            <a:ln w="9525" cap="rnd" cmpd="sng">
              <a:solidFill>
                <a:schemeClr val="dk1"/>
              </a:solidFill>
              <a:prstDash val="solid"/>
              <a:round/>
              <a:headEnd type="none" w="sm" len="sm"/>
              <a:tailEnd type="none" w="sm" len="sm"/>
            </a:ln>
          </p:spPr>
        </p:cxnSp>
        <p:sp>
          <p:nvSpPr>
            <p:cNvPr id="1410" name="Google Shape;1410;p24"/>
            <p:cNvSpPr/>
            <p:nvPr/>
          </p:nvSpPr>
          <p:spPr>
            <a:xfrm>
              <a:off x="893414" y="1424091"/>
              <a:ext cx="218295" cy="63841"/>
            </a:xfrm>
            <a:custGeom>
              <a:avLst/>
              <a:gdLst/>
              <a:ahLst/>
              <a:cxnLst/>
              <a:rect l="l" t="t" r="r" b="b"/>
              <a:pathLst>
                <a:path w="106" h="31" extrusionOk="0">
                  <a:moveTo>
                    <a:pt x="30" y="31"/>
                  </a:moveTo>
                  <a:cubicBezTo>
                    <a:pt x="8" y="31"/>
                    <a:pt x="8" y="31"/>
                    <a:pt x="8" y="31"/>
                  </a:cubicBezTo>
                  <a:cubicBezTo>
                    <a:pt x="4" y="31"/>
                    <a:pt x="0" y="28"/>
                    <a:pt x="0" y="23"/>
                  </a:cubicBezTo>
                  <a:cubicBezTo>
                    <a:pt x="0" y="9"/>
                    <a:pt x="0" y="9"/>
                    <a:pt x="0" y="9"/>
                  </a:cubicBezTo>
                  <a:cubicBezTo>
                    <a:pt x="0" y="4"/>
                    <a:pt x="4" y="0"/>
                    <a:pt x="8" y="0"/>
                  </a:cubicBezTo>
                  <a:cubicBezTo>
                    <a:pt x="106" y="0"/>
                    <a:pt x="106" y="0"/>
                    <a:pt x="106"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11" name="Google Shape;1411;p24"/>
            <p:cNvCxnSpPr/>
            <p:nvPr/>
          </p:nvCxnSpPr>
          <p:spPr>
            <a:xfrm rot="10800000">
              <a:off x="1164223" y="1277807"/>
              <a:ext cx="0" cy="94800"/>
            </a:xfrm>
            <a:prstGeom prst="straightConnector1">
              <a:avLst/>
            </a:prstGeom>
            <a:noFill/>
            <a:ln w="9525" cap="rnd" cmpd="sng">
              <a:solidFill>
                <a:schemeClr val="dk1"/>
              </a:solidFill>
              <a:prstDash val="solid"/>
              <a:round/>
              <a:headEnd type="none" w="sm" len="sm"/>
              <a:tailEnd type="none" w="sm" len="sm"/>
            </a:ln>
          </p:spPr>
        </p:cxnSp>
      </p:grpSp>
      <p:grpSp>
        <p:nvGrpSpPr>
          <p:cNvPr id="1412" name="Google Shape;1412;p24"/>
          <p:cNvGrpSpPr/>
          <p:nvPr/>
        </p:nvGrpSpPr>
        <p:grpSpPr>
          <a:xfrm>
            <a:off x="1680308" y="2013001"/>
            <a:ext cx="412504" cy="261412"/>
            <a:chOff x="1679069" y="1267578"/>
            <a:chExt cx="419084" cy="265582"/>
          </a:xfrm>
        </p:grpSpPr>
        <p:sp>
          <p:nvSpPr>
            <p:cNvPr id="1413" name="Google Shape;1413;p24"/>
            <p:cNvSpPr/>
            <p:nvPr/>
          </p:nvSpPr>
          <p:spPr>
            <a:xfrm>
              <a:off x="1732613" y="1461160"/>
              <a:ext cx="73200" cy="720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14" name="Google Shape;1414;p24"/>
            <p:cNvSpPr/>
            <p:nvPr/>
          </p:nvSpPr>
          <p:spPr>
            <a:xfrm>
              <a:off x="1759385" y="1487932"/>
              <a:ext cx="18600" cy="18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15" name="Google Shape;1415;p24"/>
            <p:cNvSpPr/>
            <p:nvPr/>
          </p:nvSpPr>
          <p:spPr>
            <a:xfrm>
              <a:off x="1997244" y="1461160"/>
              <a:ext cx="72000" cy="720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16" name="Google Shape;1416;p24"/>
            <p:cNvSpPr/>
            <p:nvPr/>
          </p:nvSpPr>
          <p:spPr>
            <a:xfrm>
              <a:off x="2024016" y="1487932"/>
              <a:ext cx="18600" cy="18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17" name="Google Shape;1417;p24"/>
            <p:cNvCxnSpPr/>
            <p:nvPr/>
          </p:nvCxnSpPr>
          <p:spPr>
            <a:xfrm rot="10800000">
              <a:off x="1805844" y="1496169"/>
              <a:ext cx="191400" cy="0"/>
            </a:xfrm>
            <a:prstGeom prst="straightConnector1">
              <a:avLst/>
            </a:prstGeom>
            <a:noFill/>
            <a:ln w="9525" cap="rnd" cmpd="sng">
              <a:solidFill>
                <a:schemeClr val="dk1"/>
              </a:solidFill>
              <a:prstDash val="solid"/>
              <a:round/>
              <a:headEnd type="none" w="sm" len="sm"/>
              <a:tailEnd type="none" w="sm" len="sm"/>
            </a:ln>
          </p:spPr>
        </p:cxnSp>
        <p:sp>
          <p:nvSpPr>
            <p:cNvPr id="1418" name="Google Shape;1418;p24"/>
            <p:cNvSpPr/>
            <p:nvPr/>
          </p:nvSpPr>
          <p:spPr>
            <a:xfrm>
              <a:off x="1945759" y="1325240"/>
              <a:ext cx="152394" cy="170929"/>
            </a:xfrm>
            <a:custGeom>
              <a:avLst/>
              <a:gdLst/>
              <a:ahLst/>
              <a:cxnLst/>
              <a:rect l="l" t="t" r="r" b="b"/>
              <a:pathLst>
                <a:path w="74" h="83" extrusionOk="0">
                  <a:moveTo>
                    <a:pt x="60" y="83"/>
                  </a:moveTo>
                  <a:cubicBezTo>
                    <a:pt x="65" y="83"/>
                    <a:pt x="65" y="83"/>
                    <a:pt x="65" y="83"/>
                  </a:cubicBezTo>
                  <a:cubicBezTo>
                    <a:pt x="70" y="83"/>
                    <a:pt x="74" y="80"/>
                    <a:pt x="74" y="75"/>
                  </a:cubicBezTo>
                  <a:cubicBezTo>
                    <a:pt x="74" y="59"/>
                    <a:pt x="74" y="59"/>
                    <a:pt x="74" y="59"/>
                  </a:cubicBezTo>
                  <a:cubicBezTo>
                    <a:pt x="74" y="44"/>
                    <a:pt x="74" y="44"/>
                    <a:pt x="74" y="44"/>
                  </a:cubicBezTo>
                  <a:cubicBezTo>
                    <a:pt x="51" y="0"/>
                    <a:pt x="51" y="0"/>
                    <a:pt x="51" y="0"/>
                  </a:cubicBezTo>
                  <a:cubicBezTo>
                    <a:pt x="0" y="0"/>
                    <a:pt x="0" y="0"/>
                    <a:pt x="0" y="0"/>
                  </a:cubicBezTo>
                  <a:cubicBezTo>
                    <a:pt x="0" y="83"/>
                    <a:pt x="0" y="83"/>
                    <a:pt x="0" y="83"/>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19" name="Google Shape;1419;p24"/>
            <p:cNvSpPr/>
            <p:nvPr/>
          </p:nvSpPr>
          <p:spPr>
            <a:xfrm>
              <a:off x="1945759" y="1380844"/>
              <a:ext cx="152394" cy="35010"/>
            </a:xfrm>
            <a:custGeom>
              <a:avLst/>
              <a:gdLst/>
              <a:ahLst/>
              <a:cxnLst/>
              <a:rect l="l" t="t" r="r" b="b"/>
              <a:pathLst>
                <a:path w="74" h="17" extrusionOk="0">
                  <a:moveTo>
                    <a:pt x="74" y="17"/>
                  </a:moveTo>
                  <a:cubicBezTo>
                    <a:pt x="18" y="11"/>
                    <a:pt x="18" y="11"/>
                    <a:pt x="18" y="11"/>
                  </a:cubicBezTo>
                  <a:cubicBezTo>
                    <a:pt x="18" y="11"/>
                    <a:pt x="5" y="9"/>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20" name="Google Shape;1420;p24"/>
            <p:cNvCxnSpPr/>
            <p:nvPr/>
          </p:nvCxnSpPr>
          <p:spPr>
            <a:xfrm>
              <a:off x="1966353" y="1426150"/>
              <a:ext cx="22800" cy="0"/>
            </a:xfrm>
            <a:prstGeom prst="straightConnector1">
              <a:avLst/>
            </a:prstGeom>
            <a:noFill/>
            <a:ln w="9525" cap="rnd" cmpd="sng">
              <a:solidFill>
                <a:schemeClr val="dk1"/>
              </a:solidFill>
              <a:prstDash val="solid"/>
              <a:round/>
              <a:headEnd type="none" w="sm" len="sm"/>
              <a:tailEnd type="none" w="sm" len="sm"/>
            </a:ln>
          </p:spPr>
        </p:cxnSp>
        <p:sp>
          <p:nvSpPr>
            <p:cNvPr id="1421" name="Google Shape;1421;p24"/>
            <p:cNvSpPr/>
            <p:nvPr/>
          </p:nvSpPr>
          <p:spPr>
            <a:xfrm>
              <a:off x="1679069" y="1444685"/>
              <a:ext cx="262572" cy="51485"/>
            </a:xfrm>
            <a:custGeom>
              <a:avLst/>
              <a:gdLst/>
              <a:ahLst/>
              <a:cxnLst/>
              <a:rect l="l" t="t" r="r" b="b"/>
              <a:pathLst>
                <a:path w="127" h="25" extrusionOk="0">
                  <a:moveTo>
                    <a:pt x="25" y="25"/>
                  </a:moveTo>
                  <a:cubicBezTo>
                    <a:pt x="7" y="25"/>
                    <a:pt x="7" y="25"/>
                    <a:pt x="7" y="25"/>
                  </a:cubicBezTo>
                  <a:cubicBezTo>
                    <a:pt x="3" y="25"/>
                    <a:pt x="0" y="22"/>
                    <a:pt x="0" y="18"/>
                  </a:cubicBezTo>
                  <a:cubicBezTo>
                    <a:pt x="0" y="7"/>
                    <a:pt x="0" y="7"/>
                    <a:pt x="0" y="7"/>
                  </a:cubicBezTo>
                  <a:cubicBezTo>
                    <a:pt x="0" y="3"/>
                    <a:pt x="3" y="0"/>
                    <a:pt x="7" y="0"/>
                  </a:cubicBezTo>
                  <a:cubicBezTo>
                    <a:pt x="127" y="0"/>
                    <a:pt x="127" y="0"/>
                    <a:pt x="127"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22" name="Google Shape;1422;p24"/>
            <p:cNvCxnSpPr/>
            <p:nvPr/>
          </p:nvCxnSpPr>
          <p:spPr>
            <a:xfrm rot="10800000">
              <a:off x="1982828" y="1325197"/>
              <a:ext cx="0" cy="78300"/>
            </a:xfrm>
            <a:prstGeom prst="straightConnector1">
              <a:avLst/>
            </a:prstGeom>
            <a:noFill/>
            <a:ln w="9525" cap="rnd" cmpd="sng">
              <a:solidFill>
                <a:schemeClr val="dk1"/>
              </a:solidFill>
              <a:prstDash val="solid"/>
              <a:round/>
              <a:headEnd type="none" w="sm" len="sm"/>
              <a:tailEnd type="none" w="sm" len="sm"/>
            </a:ln>
          </p:spPr>
        </p:cxnSp>
        <p:sp>
          <p:nvSpPr>
            <p:cNvPr id="1423" name="Google Shape;1423;p24"/>
            <p:cNvSpPr/>
            <p:nvPr/>
          </p:nvSpPr>
          <p:spPr>
            <a:xfrm>
              <a:off x="1681128" y="1267578"/>
              <a:ext cx="227562" cy="185345"/>
            </a:xfrm>
            <a:custGeom>
              <a:avLst/>
              <a:gdLst/>
              <a:ahLst/>
              <a:cxnLst/>
              <a:rect l="l" t="t" r="r" b="b"/>
              <a:pathLst>
                <a:path w="110" h="90" extrusionOk="0">
                  <a:moveTo>
                    <a:pt x="18" y="5"/>
                  </a:moveTo>
                  <a:cubicBezTo>
                    <a:pt x="13" y="3"/>
                    <a:pt x="13" y="3"/>
                    <a:pt x="13" y="3"/>
                  </a:cubicBezTo>
                  <a:cubicBezTo>
                    <a:pt x="8" y="13"/>
                    <a:pt x="8" y="13"/>
                    <a:pt x="8" y="13"/>
                  </a:cubicBezTo>
                  <a:cubicBezTo>
                    <a:pt x="4" y="23"/>
                    <a:pt x="4" y="23"/>
                    <a:pt x="4" y="23"/>
                  </a:cubicBezTo>
                  <a:cubicBezTo>
                    <a:pt x="0" y="33"/>
                    <a:pt x="0" y="33"/>
                    <a:pt x="0" y="33"/>
                  </a:cubicBezTo>
                  <a:cubicBezTo>
                    <a:pt x="5" y="35"/>
                    <a:pt x="5" y="35"/>
                    <a:pt x="5" y="35"/>
                  </a:cubicBezTo>
                  <a:cubicBezTo>
                    <a:pt x="5" y="35"/>
                    <a:pt x="23" y="64"/>
                    <a:pt x="53" y="77"/>
                  </a:cubicBezTo>
                  <a:cubicBezTo>
                    <a:pt x="82" y="90"/>
                    <a:pt x="92" y="79"/>
                    <a:pt x="92" y="79"/>
                  </a:cubicBezTo>
                  <a:cubicBezTo>
                    <a:pt x="98" y="66"/>
                    <a:pt x="98" y="66"/>
                    <a:pt x="98" y="66"/>
                  </a:cubicBezTo>
                  <a:cubicBezTo>
                    <a:pt x="104" y="53"/>
                    <a:pt x="104" y="53"/>
                    <a:pt x="104" y="53"/>
                  </a:cubicBezTo>
                  <a:cubicBezTo>
                    <a:pt x="109" y="40"/>
                    <a:pt x="109" y="40"/>
                    <a:pt x="109" y="40"/>
                  </a:cubicBezTo>
                  <a:cubicBezTo>
                    <a:pt x="109" y="40"/>
                    <a:pt x="110" y="26"/>
                    <a:pt x="81" y="13"/>
                  </a:cubicBezTo>
                  <a:cubicBezTo>
                    <a:pt x="51" y="0"/>
                    <a:pt x="18" y="5"/>
                    <a:pt x="18" y="5"/>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24" name="Google Shape;1424;p24"/>
            <p:cNvSpPr/>
            <p:nvPr/>
          </p:nvSpPr>
          <p:spPr>
            <a:xfrm>
              <a:off x="1869562" y="1325241"/>
              <a:ext cx="76197" cy="119444"/>
            </a:xfrm>
            <a:custGeom>
              <a:avLst/>
              <a:gdLst/>
              <a:ahLst/>
              <a:cxnLst/>
              <a:rect l="l" t="t" r="r" b="b"/>
              <a:pathLst>
                <a:path w="74" h="116" extrusionOk="0">
                  <a:moveTo>
                    <a:pt x="74" y="0"/>
                  </a:moveTo>
                  <a:lnTo>
                    <a:pt x="74" y="0"/>
                  </a:lnTo>
                  <a:lnTo>
                    <a:pt x="46" y="6"/>
                  </a:lnTo>
                  <a:lnTo>
                    <a:pt x="0" y="116"/>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425" name="Google Shape;1425;p24"/>
          <p:cNvGrpSpPr/>
          <p:nvPr/>
        </p:nvGrpSpPr>
        <p:grpSpPr>
          <a:xfrm>
            <a:off x="2446533" y="2013001"/>
            <a:ext cx="433790" cy="261572"/>
            <a:chOff x="2457516" y="1267578"/>
            <a:chExt cx="440709" cy="265744"/>
          </a:xfrm>
        </p:grpSpPr>
        <p:sp>
          <p:nvSpPr>
            <p:cNvPr id="1426" name="Google Shape;1426;p24"/>
            <p:cNvSpPr/>
            <p:nvPr/>
          </p:nvSpPr>
          <p:spPr>
            <a:xfrm>
              <a:off x="2572842" y="1452922"/>
              <a:ext cx="80400" cy="80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27" name="Google Shape;1427;p24"/>
            <p:cNvSpPr/>
            <p:nvPr/>
          </p:nvSpPr>
          <p:spPr>
            <a:xfrm>
              <a:off x="2603733" y="1481754"/>
              <a:ext cx="18600" cy="20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28" name="Google Shape;1428;p24"/>
            <p:cNvSpPr/>
            <p:nvPr/>
          </p:nvSpPr>
          <p:spPr>
            <a:xfrm>
              <a:off x="2787018" y="1452922"/>
              <a:ext cx="80400" cy="80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29" name="Google Shape;1429;p24"/>
            <p:cNvSpPr/>
            <p:nvPr/>
          </p:nvSpPr>
          <p:spPr>
            <a:xfrm>
              <a:off x="2817909" y="1481754"/>
              <a:ext cx="20700" cy="20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30" name="Google Shape;1430;p24"/>
            <p:cNvCxnSpPr/>
            <p:nvPr/>
          </p:nvCxnSpPr>
          <p:spPr>
            <a:xfrm rot="10800000">
              <a:off x="2653218" y="1492051"/>
              <a:ext cx="133800" cy="0"/>
            </a:xfrm>
            <a:prstGeom prst="straightConnector1">
              <a:avLst/>
            </a:prstGeom>
            <a:noFill/>
            <a:ln w="9525" cap="rnd" cmpd="sng">
              <a:solidFill>
                <a:schemeClr val="dk1"/>
              </a:solidFill>
              <a:prstDash val="solid"/>
              <a:round/>
              <a:headEnd type="none" w="sm" len="sm"/>
              <a:tailEnd type="none" w="sm" len="sm"/>
            </a:ln>
          </p:spPr>
        </p:cxnSp>
        <p:sp>
          <p:nvSpPr>
            <p:cNvPr id="1431" name="Google Shape;1431;p24"/>
            <p:cNvSpPr/>
            <p:nvPr/>
          </p:nvSpPr>
          <p:spPr>
            <a:xfrm>
              <a:off x="2727296" y="1300528"/>
              <a:ext cx="170929" cy="191523"/>
            </a:xfrm>
            <a:custGeom>
              <a:avLst/>
              <a:gdLst/>
              <a:ahLst/>
              <a:cxnLst/>
              <a:rect l="l" t="t" r="r" b="b"/>
              <a:pathLst>
                <a:path w="83" h="93" extrusionOk="0">
                  <a:moveTo>
                    <a:pt x="68" y="93"/>
                  </a:moveTo>
                  <a:cubicBezTo>
                    <a:pt x="74" y="93"/>
                    <a:pt x="74" y="93"/>
                    <a:pt x="74" y="93"/>
                  </a:cubicBezTo>
                  <a:cubicBezTo>
                    <a:pt x="79" y="93"/>
                    <a:pt x="83" y="89"/>
                    <a:pt x="83" y="84"/>
                  </a:cubicBezTo>
                  <a:cubicBezTo>
                    <a:pt x="83" y="66"/>
                    <a:pt x="83" y="66"/>
                    <a:pt x="83" y="66"/>
                  </a:cubicBezTo>
                  <a:cubicBezTo>
                    <a:pt x="83" y="49"/>
                    <a:pt x="83" y="49"/>
                    <a:pt x="83" y="49"/>
                  </a:cubicBezTo>
                  <a:cubicBezTo>
                    <a:pt x="58" y="0"/>
                    <a:pt x="58" y="0"/>
                    <a:pt x="58" y="0"/>
                  </a:cubicBezTo>
                  <a:cubicBezTo>
                    <a:pt x="0" y="0"/>
                    <a:pt x="0" y="0"/>
                    <a:pt x="0" y="0"/>
                  </a:cubicBezTo>
                  <a:cubicBezTo>
                    <a:pt x="0" y="93"/>
                    <a:pt x="0" y="93"/>
                    <a:pt x="0" y="93"/>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32" name="Google Shape;1432;p24"/>
            <p:cNvSpPr/>
            <p:nvPr/>
          </p:nvSpPr>
          <p:spPr>
            <a:xfrm>
              <a:off x="2727296" y="1362309"/>
              <a:ext cx="170929" cy="39128"/>
            </a:xfrm>
            <a:custGeom>
              <a:avLst/>
              <a:gdLst/>
              <a:ahLst/>
              <a:cxnLst/>
              <a:rect l="l" t="t" r="r" b="b"/>
              <a:pathLst>
                <a:path w="83" h="19" extrusionOk="0">
                  <a:moveTo>
                    <a:pt x="83" y="19"/>
                  </a:moveTo>
                  <a:cubicBezTo>
                    <a:pt x="21" y="12"/>
                    <a:pt x="21" y="12"/>
                    <a:pt x="21" y="12"/>
                  </a:cubicBezTo>
                  <a:cubicBezTo>
                    <a:pt x="21" y="12"/>
                    <a:pt x="6" y="1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33" name="Google Shape;1433;p24"/>
            <p:cNvCxnSpPr/>
            <p:nvPr/>
          </p:nvCxnSpPr>
          <p:spPr>
            <a:xfrm>
              <a:off x="2752008" y="1413794"/>
              <a:ext cx="24600" cy="0"/>
            </a:xfrm>
            <a:prstGeom prst="straightConnector1">
              <a:avLst/>
            </a:prstGeom>
            <a:noFill/>
            <a:ln w="9525" cap="rnd" cmpd="sng">
              <a:solidFill>
                <a:schemeClr val="dk1"/>
              </a:solidFill>
              <a:prstDash val="solid"/>
              <a:round/>
              <a:headEnd type="none" w="sm" len="sm"/>
              <a:tailEnd type="none" w="sm" len="sm"/>
            </a:ln>
          </p:spPr>
        </p:cxnSp>
        <p:sp>
          <p:nvSpPr>
            <p:cNvPr id="1434" name="Google Shape;1434;p24"/>
            <p:cNvSpPr/>
            <p:nvPr/>
          </p:nvSpPr>
          <p:spPr>
            <a:xfrm>
              <a:off x="2525476" y="1448804"/>
              <a:ext cx="43247" cy="43247"/>
            </a:xfrm>
            <a:custGeom>
              <a:avLst/>
              <a:gdLst/>
              <a:ahLst/>
              <a:cxnLst/>
              <a:rect l="l" t="t" r="r" b="b"/>
              <a:pathLst>
                <a:path w="21" h="21" extrusionOk="0">
                  <a:moveTo>
                    <a:pt x="21" y="21"/>
                  </a:moveTo>
                  <a:cubicBezTo>
                    <a:pt x="7" y="21"/>
                    <a:pt x="7" y="21"/>
                    <a:pt x="7" y="21"/>
                  </a:cubicBezTo>
                  <a:cubicBezTo>
                    <a:pt x="3" y="21"/>
                    <a:pt x="0" y="18"/>
                    <a:pt x="0" y="14"/>
                  </a:cubicBezTo>
                  <a:cubicBezTo>
                    <a:pt x="0"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35" name="Google Shape;1435;p24"/>
            <p:cNvCxnSpPr/>
            <p:nvPr/>
          </p:nvCxnSpPr>
          <p:spPr>
            <a:xfrm rot="10800000">
              <a:off x="2770543" y="1300622"/>
              <a:ext cx="0" cy="86400"/>
            </a:xfrm>
            <a:prstGeom prst="straightConnector1">
              <a:avLst/>
            </a:prstGeom>
            <a:noFill/>
            <a:ln w="9525" cap="rnd" cmpd="sng">
              <a:solidFill>
                <a:schemeClr val="dk1"/>
              </a:solidFill>
              <a:prstDash val="solid"/>
              <a:round/>
              <a:headEnd type="none" w="sm" len="sm"/>
              <a:tailEnd type="none" w="sm" len="sm"/>
            </a:ln>
          </p:spPr>
        </p:cxnSp>
        <p:sp>
          <p:nvSpPr>
            <p:cNvPr id="1436" name="Google Shape;1436;p24"/>
            <p:cNvSpPr/>
            <p:nvPr/>
          </p:nvSpPr>
          <p:spPr>
            <a:xfrm>
              <a:off x="2457516" y="1267578"/>
              <a:ext cx="298611" cy="179166"/>
            </a:xfrm>
            <a:custGeom>
              <a:avLst/>
              <a:gdLst/>
              <a:ahLst/>
              <a:cxnLst/>
              <a:rect l="l" t="t" r="r" b="b"/>
              <a:pathLst>
                <a:path w="290" h="174" extrusionOk="0">
                  <a:moveTo>
                    <a:pt x="66" y="174"/>
                  </a:moveTo>
                  <a:lnTo>
                    <a:pt x="0" y="86"/>
                  </a:lnTo>
                  <a:lnTo>
                    <a:pt x="18" y="46"/>
                  </a:lnTo>
                  <a:lnTo>
                    <a:pt x="216" y="46"/>
                  </a:lnTo>
                  <a:lnTo>
                    <a:pt x="246" y="0"/>
                  </a:lnTo>
                  <a:lnTo>
                    <a:pt x="290" y="0"/>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37" name="Google Shape;1437;p24"/>
            <p:cNvCxnSpPr/>
            <p:nvPr/>
          </p:nvCxnSpPr>
          <p:spPr>
            <a:xfrm>
              <a:off x="2525476" y="1448804"/>
              <a:ext cx="201900" cy="0"/>
            </a:xfrm>
            <a:prstGeom prst="straightConnector1">
              <a:avLst/>
            </a:prstGeom>
            <a:noFill/>
            <a:ln w="9525" cap="rnd" cmpd="sng">
              <a:solidFill>
                <a:schemeClr val="dk1"/>
              </a:solidFill>
              <a:prstDash val="solid"/>
              <a:round/>
              <a:headEnd type="none" w="sm" len="sm"/>
              <a:tailEnd type="none" w="sm" len="sm"/>
            </a:ln>
          </p:spPr>
        </p:cxnSp>
        <p:cxnSp>
          <p:nvCxnSpPr>
            <p:cNvPr id="1438" name="Google Shape;1438;p24"/>
            <p:cNvCxnSpPr/>
            <p:nvPr/>
          </p:nvCxnSpPr>
          <p:spPr>
            <a:xfrm>
              <a:off x="2558426" y="1341716"/>
              <a:ext cx="0" cy="78300"/>
            </a:xfrm>
            <a:prstGeom prst="straightConnector1">
              <a:avLst/>
            </a:prstGeom>
            <a:noFill/>
            <a:ln w="9525" cap="rnd" cmpd="sng">
              <a:solidFill>
                <a:schemeClr val="dk1"/>
              </a:solidFill>
              <a:prstDash val="solid"/>
              <a:round/>
              <a:headEnd type="none" w="sm" len="sm"/>
              <a:tailEnd type="none" w="sm" len="sm"/>
            </a:ln>
          </p:spPr>
        </p:cxnSp>
        <p:cxnSp>
          <p:nvCxnSpPr>
            <p:cNvPr id="1439" name="Google Shape;1439;p24"/>
            <p:cNvCxnSpPr/>
            <p:nvPr/>
          </p:nvCxnSpPr>
          <p:spPr>
            <a:xfrm>
              <a:off x="2591376" y="1341716"/>
              <a:ext cx="0" cy="78300"/>
            </a:xfrm>
            <a:prstGeom prst="straightConnector1">
              <a:avLst/>
            </a:prstGeom>
            <a:noFill/>
            <a:ln w="9525" cap="rnd" cmpd="sng">
              <a:solidFill>
                <a:schemeClr val="dk1"/>
              </a:solidFill>
              <a:prstDash val="solid"/>
              <a:round/>
              <a:headEnd type="none" w="sm" len="sm"/>
              <a:tailEnd type="none" w="sm" len="sm"/>
            </a:ln>
          </p:spPr>
        </p:cxnSp>
        <p:cxnSp>
          <p:nvCxnSpPr>
            <p:cNvPr id="1440" name="Google Shape;1440;p24"/>
            <p:cNvCxnSpPr/>
            <p:nvPr/>
          </p:nvCxnSpPr>
          <p:spPr>
            <a:xfrm>
              <a:off x="2624326" y="1341716"/>
              <a:ext cx="0" cy="78300"/>
            </a:xfrm>
            <a:prstGeom prst="straightConnector1">
              <a:avLst/>
            </a:prstGeom>
            <a:noFill/>
            <a:ln w="9525" cap="rnd" cmpd="sng">
              <a:solidFill>
                <a:schemeClr val="dk1"/>
              </a:solidFill>
              <a:prstDash val="solid"/>
              <a:round/>
              <a:headEnd type="none" w="sm" len="sm"/>
              <a:tailEnd type="none" w="sm" len="sm"/>
            </a:ln>
          </p:spPr>
        </p:cxnSp>
        <p:cxnSp>
          <p:nvCxnSpPr>
            <p:cNvPr id="1441" name="Google Shape;1441;p24"/>
            <p:cNvCxnSpPr/>
            <p:nvPr/>
          </p:nvCxnSpPr>
          <p:spPr>
            <a:xfrm>
              <a:off x="2657277" y="1341716"/>
              <a:ext cx="0" cy="78300"/>
            </a:xfrm>
            <a:prstGeom prst="straightConnector1">
              <a:avLst/>
            </a:prstGeom>
            <a:noFill/>
            <a:ln w="9525" cap="rnd" cmpd="sng">
              <a:solidFill>
                <a:schemeClr val="dk1"/>
              </a:solidFill>
              <a:prstDash val="solid"/>
              <a:round/>
              <a:headEnd type="none" w="sm" len="sm"/>
              <a:tailEnd type="none" w="sm" len="sm"/>
            </a:ln>
          </p:spPr>
        </p:cxnSp>
        <p:cxnSp>
          <p:nvCxnSpPr>
            <p:cNvPr id="1442" name="Google Shape;1442;p24"/>
            <p:cNvCxnSpPr/>
            <p:nvPr/>
          </p:nvCxnSpPr>
          <p:spPr>
            <a:xfrm>
              <a:off x="2692286" y="1341716"/>
              <a:ext cx="0" cy="78300"/>
            </a:xfrm>
            <a:prstGeom prst="straightConnector1">
              <a:avLst/>
            </a:prstGeom>
            <a:noFill/>
            <a:ln w="9525" cap="rnd" cmpd="sng">
              <a:solidFill>
                <a:schemeClr val="dk1"/>
              </a:solidFill>
              <a:prstDash val="solid"/>
              <a:round/>
              <a:headEnd type="none" w="sm" len="sm"/>
              <a:tailEnd type="none" w="sm" len="sm"/>
            </a:ln>
          </p:spPr>
        </p:cxnSp>
      </p:grpSp>
      <p:grpSp>
        <p:nvGrpSpPr>
          <p:cNvPr id="1443" name="Google Shape;1443;p24"/>
          <p:cNvGrpSpPr/>
          <p:nvPr/>
        </p:nvGrpSpPr>
        <p:grpSpPr>
          <a:xfrm>
            <a:off x="3223906" y="2010975"/>
            <a:ext cx="435816" cy="263640"/>
            <a:chOff x="3247290" y="1265518"/>
            <a:chExt cx="442767" cy="267845"/>
          </a:xfrm>
        </p:grpSpPr>
        <p:sp>
          <p:nvSpPr>
            <p:cNvPr id="1444" name="Google Shape;1444;p24"/>
            <p:cNvSpPr/>
            <p:nvPr/>
          </p:nvSpPr>
          <p:spPr>
            <a:xfrm>
              <a:off x="3321428" y="1450863"/>
              <a:ext cx="82500" cy="825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45" name="Google Shape;1445;p24"/>
            <p:cNvSpPr/>
            <p:nvPr/>
          </p:nvSpPr>
          <p:spPr>
            <a:xfrm>
              <a:off x="3352318" y="1481754"/>
              <a:ext cx="20700" cy="20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46" name="Google Shape;1446;p24"/>
            <p:cNvSpPr/>
            <p:nvPr/>
          </p:nvSpPr>
          <p:spPr>
            <a:xfrm>
              <a:off x="3576791" y="1450863"/>
              <a:ext cx="80400" cy="825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47" name="Google Shape;1447;p24"/>
            <p:cNvSpPr/>
            <p:nvPr/>
          </p:nvSpPr>
          <p:spPr>
            <a:xfrm>
              <a:off x="3607682" y="1481754"/>
              <a:ext cx="20700" cy="20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48" name="Google Shape;1448;p24"/>
            <p:cNvCxnSpPr/>
            <p:nvPr/>
          </p:nvCxnSpPr>
          <p:spPr>
            <a:xfrm rot="10800000">
              <a:off x="3403691" y="1492051"/>
              <a:ext cx="173100" cy="0"/>
            </a:xfrm>
            <a:prstGeom prst="straightConnector1">
              <a:avLst/>
            </a:prstGeom>
            <a:noFill/>
            <a:ln w="9525" cap="rnd" cmpd="sng">
              <a:solidFill>
                <a:schemeClr val="dk1"/>
              </a:solidFill>
              <a:prstDash val="solid"/>
              <a:round/>
              <a:headEnd type="none" w="sm" len="sm"/>
              <a:tailEnd type="none" w="sm" len="sm"/>
            </a:ln>
          </p:spPr>
        </p:cxnSp>
        <p:sp>
          <p:nvSpPr>
            <p:cNvPr id="1449" name="Google Shape;1449;p24"/>
            <p:cNvSpPr/>
            <p:nvPr/>
          </p:nvSpPr>
          <p:spPr>
            <a:xfrm>
              <a:off x="3517069" y="1298468"/>
              <a:ext cx="172988" cy="193582"/>
            </a:xfrm>
            <a:custGeom>
              <a:avLst/>
              <a:gdLst/>
              <a:ahLst/>
              <a:cxnLst/>
              <a:rect l="l" t="t" r="r" b="b"/>
              <a:pathLst>
                <a:path w="84" h="94" extrusionOk="0">
                  <a:moveTo>
                    <a:pt x="68" y="94"/>
                  </a:moveTo>
                  <a:cubicBezTo>
                    <a:pt x="74" y="94"/>
                    <a:pt x="74" y="94"/>
                    <a:pt x="74" y="94"/>
                  </a:cubicBezTo>
                  <a:cubicBezTo>
                    <a:pt x="79" y="94"/>
                    <a:pt x="84" y="90"/>
                    <a:pt x="84" y="85"/>
                  </a:cubicBezTo>
                  <a:cubicBezTo>
                    <a:pt x="84" y="67"/>
                    <a:pt x="84" y="67"/>
                    <a:pt x="84" y="67"/>
                  </a:cubicBezTo>
                  <a:cubicBezTo>
                    <a:pt x="84" y="50"/>
                    <a:pt x="84" y="50"/>
                    <a:pt x="84" y="50"/>
                  </a:cubicBezTo>
                  <a:cubicBezTo>
                    <a:pt x="58" y="0"/>
                    <a:pt x="58" y="0"/>
                    <a:pt x="58" y="0"/>
                  </a:cubicBezTo>
                  <a:cubicBezTo>
                    <a:pt x="0" y="0"/>
                    <a:pt x="0" y="0"/>
                    <a:pt x="0" y="0"/>
                  </a:cubicBezTo>
                  <a:cubicBezTo>
                    <a:pt x="0" y="94"/>
                    <a:pt x="0" y="94"/>
                    <a:pt x="0" y="94"/>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50" name="Google Shape;1450;p24"/>
            <p:cNvSpPr/>
            <p:nvPr/>
          </p:nvSpPr>
          <p:spPr>
            <a:xfrm>
              <a:off x="3517069" y="1362309"/>
              <a:ext cx="172988" cy="39128"/>
            </a:xfrm>
            <a:custGeom>
              <a:avLst/>
              <a:gdLst/>
              <a:ahLst/>
              <a:cxnLst/>
              <a:rect l="l" t="t" r="r" b="b"/>
              <a:pathLst>
                <a:path w="84" h="19" extrusionOk="0">
                  <a:moveTo>
                    <a:pt x="84" y="19"/>
                  </a:moveTo>
                  <a:cubicBezTo>
                    <a:pt x="21" y="12"/>
                    <a:pt x="21" y="12"/>
                    <a:pt x="21" y="12"/>
                  </a:cubicBezTo>
                  <a:cubicBezTo>
                    <a:pt x="21" y="12"/>
                    <a:pt x="6" y="1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51" name="Google Shape;1451;p24"/>
            <p:cNvCxnSpPr/>
            <p:nvPr/>
          </p:nvCxnSpPr>
          <p:spPr>
            <a:xfrm>
              <a:off x="3541782" y="1413794"/>
              <a:ext cx="24600" cy="0"/>
            </a:xfrm>
            <a:prstGeom prst="straightConnector1">
              <a:avLst/>
            </a:prstGeom>
            <a:noFill/>
            <a:ln w="9525" cap="rnd" cmpd="sng">
              <a:solidFill>
                <a:schemeClr val="dk1"/>
              </a:solidFill>
              <a:prstDash val="solid"/>
              <a:round/>
              <a:headEnd type="none" w="sm" len="sm"/>
              <a:tailEnd type="none" w="sm" len="sm"/>
            </a:ln>
          </p:spPr>
        </p:cxnSp>
        <p:sp>
          <p:nvSpPr>
            <p:cNvPr id="1452" name="Google Shape;1452;p24"/>
            <p:cNvSpPr/>
            <p:nvPr/>
          </p:nvSpPr>
          <p:spPr>
            <a:xfrm>
              <a:off x="3274062" y="1448804"/>
              <a:ext cx="45306" cy="43247"/>
            </a:xfrm>
            <a:custGeom>
              <a:avLst/>
              <a:gdLst/>
              <a:ahLst/>
              <a:cxnLst/>
              <a:rect l="l" t="t" r="r" b="b"/>
              <a:pathLst>
                <a:path w="22" h="21" extrusionOk="0">
                  <a:moveTo>
                    <a:pt x="22" y="21"/>
                  </a:moveTo>
                  <a:cubicBezTo>
                    <a:pt x="8" y="21"/>
                    <a:pt x="8" y="21"/>
                    <a:pt x="8" y="21"/>
                  </a:cubicBezTo>
                  <a:cubicBezTo>
                    <a:pt x="3" y="21"/>
                    <a:pt x="0" y="18"/>
                    <a:pt x="0" y="13"/>
                  </a:cubicBezTo>
                  <a:cubicBezTo>
                    <a:pt x="0"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53" name="Google Shape;1453;p24"/>
            <p:cNvCxnSpPr/>
            <p:nvPr/>
          </p:nvCxnSpPr>
          <p:spPr>
            <a:xfrm rot="10800000">
              <a:off x="3560316" y="1298522"/>
              <a:ext cx="0" cy="88500"/>
            </a:xfrm>
            <a:prstGeom prst="straightConnector1">
              <a:avLst/>
            </a:prstGeom>
            <a:noFill/>
            <a:ln w="9525" cap="rnd" cmpd="sng">
              <a:solidFill>
                <a:schemeClr val="dk1"/>
              </a:solidFill>
              <a:prstDash val="solid"/>
              <a:round/>
              <a:headEnd type="none" w="sm" len="sm"/>
              <a:tailEnd type="none" w="sm" len="sm"/>
            </a:ln>
          </p:spPr>
        </p:cxnSp>
        <p:cxnSp>
          <p:nvCxnSpPr>
            <p:cNvPr id="1454" name="Google Shape;1454;p24"/>
            <p:cNvCxnSpPr/>
            <p:nvPr/>
          </p:nvCxnSpPr>
          <p:spPr>
            <a:xfrm>
              <a:off x="3274062" y="1446744"/>
              <a:ext cx="0" cy="0"/>
            </a:xfrm>
            <a:prstGeom prst="straightConnector1">
              <a:avLst/>
            </a:prstGeom>
            <a:noFill/>
            <a:ln w="9525" cap="rnd" cmpd="sng">
              <a:solidFill>
                <a:schemeClr val="dk1"/>
              </a:solidFill>
              <a:prstDash val="solid"/>
              <a:round/>
              <a:headEnd type="none" w="sm" len="sm"/>
              <a:tailEnd type="none" w="sm" len="sm"/>
            </a:ln>
          </p:spPr>
        </p:cxnSp>
        <p:cxnSp>
          <p:nvCxnSpPr>
            <p:cNvPr id="1455" name="Google Shape;1455;p24"/>
            <p:cNvCxnSpPr/>
            <p:nvPr/>
          </p:nvCxnSpPr>
          <p:spPr>
            <a:xfrm>
              <a:off x="3274062" y="1448804"/>
              <a:ext cx="243000" cy="0"/>
            </a:xfrm>
            <a:prstGeom prst="straightConnector1">
              <a:avLst/>
            </a:prstGeom>
            <a:noFill/>
            <a:ln w="9525" cap="rnd" cmpd="sng">
              <a:solidFill>
                <a:schemeClr val="dk1"/>
              </a:solidFill>
              <a:prstDash val="solid"/>
              <a:round/>
              <a:headEnd type="none" w="sm" len="sm"/>
              <a:tailEnd type="none" w="sm" len="sm"/>
            </a:ln>
          </p:spPr>
        </p:cxnSp>
        <p:sp>
          <p:nvSpPr>
            <p:cNvPr id="1456" name="Google Shape;1456;p24"/>
            <p:cNvSpPr/>
            <p:nvPr/>
          </p:nvSpPr>
          <p:spPr>
            <a:xfrm>
              <a:off x="3247290" y="1286112"/>
              <a:ext cx="245067" cy="162691"/>
            </a:xfrm>
            <a:custGeom>
              <a:avLst/>
              <a:gdLst/>
              <a:ahLst/>
              <a:cxnLst/>
              <a:rect l="l" t="t" r="r" b="b"/>
              <a:pathLst>
                <a:path w="119" h="79" extrusionOk="0">
                  <a:moveTo>
                    <a:pt x="108" y="0"/>
                  </a:moveTo>
                  <a:cubicBezTo>
                    <a:pt x="11" y="0"/>
                    <a:pt x="11" y="0"/>
                    <a:pt x="11" y="0"/>
                  </a:cubicBezTo>
                  <a:cubicBezTo>
                    <a:pt x="4" y="9"/>
                    <a:pt x="0" y="23"/>
                    <a:pt x="0" y="39"/>
                  </a:cubicBezTo>
                  <a:cubicBezTo>
                    <a:pt x="0" y="56"/>
                    <a:pt x="4" y="70"/>
                    <a:pt x="11" y="79"/>
                  </a:cubicBezTo>
                  <a:cubicBezTo>
                    <a:pt x="108" y="79"/>
                    <a:pt x="108" y="79"/>
                    <a:pt x="108" y="79"/>
                  </a:cubicBezTo>
                  <a:cubicBezTo>
                    <a:pt x="115" y="70"/>
                    <a:pt x="119" y="56"/>
                    <a:pt x="119" y="39"/>
                  </a:cubicBezTo>
                  <a:cubicBezTo>
                    <a:pt x="119" y="23"/>
                    <a:pt x="115" y="9"/>
                    <a:pt x="108"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57" name="Google Shape;1457;p24"/>
            <p:cNvSpPr/>
            <p:nvPr/>
          </p:nvSpPr>
          <p:spPr>
            <a:xfrm>
              <a:off x="3346140" y="1265518"/>
              <a:ext cx="76197" cy="20594"/>
            </a:xfrm>
            <a:custGeom>
              <a:avLst/>
              <a:gdLst/>
              <a:ahLst/>
              <a:cxnLst/>
              <a:rect l="l" t="t" r="r" b="b"/>
              <a:pathLst>
                <a:path w="37" h="10" extrusionOk="0">
                  <a:moveTo>
                    <a:pt x="28" y="0"/>
                  </a:moveTo>
                  <a:cubicBezTo>
                    <a:pt x="9" y="0"/>
                    <a:pt x="9" y="0"/>
                    <a:pt x="9" y="0"/>
                  </a:cubicBezTo>
                  <a:cubicBezTo>
                    <a:pt x="4" y="0"/>
                    <a:pt x="0" y="4"/>
                    <a:pt x="0" y="9"/>
                  </a:cubicBezTo>
                  <a:cubicBezTo>
                    <a:pt x="0" y="10"/>
                    <a:pt x="0" y="10"/>
                    <a:pt x="0" y="10"/>
                  </a:cubicBezTo>
                  <a:cubicBezTo>
                    <a:pt x="37" y="10"/>
                    <a:pt x="37" y="10"/>
                    <a:pt x="37" y="10"/>
                  </a:cubicBezTo>
                  <a:cubicBezTo>
                    <a:pt x="37" y="9"/>
                    <a:pt x="37" y="9"/>
                    <a:pt x="37" y="9"/>
                  </a:cubicBezTo>
                  <a:cubicBezTo>
                    <a:pt x="37" y="4"/>
                    <a:pt x="33" y="0"/>
                    <a:pt x="28"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58" name="Google Shape;1458;p24"/>
            <p:cNvCxnSpPr/>
            <p:nvPr/>
          </p:nvCxnSpPr>
          <p:spPr>
            <a:xfrm>
              <a:off x="3290537" y="1286112"/>
              <a:ext cx="0" cy="160500"/>
            </a:xfrm>
            <a:prstGeom prst="straightConnector1">
              <a:avLst/>
            </a:prstGeom>
            <a:noFill/>
            <a:ln w="9525" cap="rnd" cmpd="sng">
              <a:solidFill>
                <a:schemeClr val="dk1"/>
              </a:solidFill>
              <a:prstDash val="solid"/>
              <a:round/>
              <a:headEnd type="none" w="sm" len="sm"/>
              <a:tailEnd type="none" w="sm" len="sm"/>
            </a:ln>
          </p:spPr>
        </p:cxnSp>
        <p:cxnSp>
          <p:nvCxnSpPr>
            <p:cNvPr id="1459" name="Google Shape;1459;p24"/>
            <p:cNvCxnSpPr/>
            <p:nvPr/>
          </p:nvCxnSpPr>
          <p:spPr>
            <a:xfrm>
              <a:off x="3449109" y="1286112"/>
              <a:ext cx="0" cy="160500"/>
            </a:xfrm>
            <a:prstGeom prst="straightConnector1">
              <a:avLst/>
            </a:prstGeom>
            <a:noFill/>
            <a:ln w="9525" cap="rnd" cmpd="sng">
              <a:solidFill>
                <a:schemeClr val="dk1"/>
              </a:solidFill>
              <a:prstDash val="solid"/>
              <a:round/>
              <a:headEnd type="none" w="sm" len="sm"/>
              <a:tailEnd type="none" w="sm" len="sm"/>
            </a:ln>
          </p:spPr>
        </p:cxnSp>
      </p:grpSp>
      <p:grpSp>
        <p:nvGrpSpPr>
          <p:cNvPr id="1460" name="Google Shape;1460;p24"/>
          <p:cNvGrpSpPr/>
          <p:nvPr/>
        </p:nvGrpSpPr>
        <p:grpSpPr>
          <a:xfrm>
            <a:off x="4009391" y="2015030"/>
            <a:ext cx="418586" cy="259426"/>
            <a:chOff x="4045302" y="1269637"/>
            <a:chExt cx="425263" cy="263564"/>
          </a:xfrm>
        </p:grpSpPr>
        <p:sp>
          <p:nvSpPr>
            <p:cNvPr id="1461" name="Google Shape;1461;p24"/>
            <p:cNvSpPr/>
            <p:nvPr/>
          </p:nvSpPr>
          <p:spPr>
            <a:xfrm>
              <a:off x="4142093" y="1459101"/>
              <a:ext cx="72000" cy="74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62" name="Google Shape;1462;p24"/>
            <p:cNvSpPr/>
            <p:nvPr/>
          </p:nvSpPr>
          <p:spPr>
            <a:xfrm>
              <a:off x="4168865" y="1485873"/>
              <a:ext cx="18600" cy="18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63" name="Google Shape;1463;p24"/>
            <p:cNvSpPr/>
            <p:nvPr/>
          </p:nvSpPr>
          <p:spPr>
            <a:xfrm>
              <a:off x="4367595" y="1459101"/>
              <a:ext cx="74100" cy="74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64" name="Google Shape;1464;p24"/>
            <p:cNvSpPr/>
            <p:nvPr/>
          </p:nvSpPr>
          <p:spPr>
            <a:xfrm>
              <a:off x="4396426" y="1485873"/>
              <a:ext cx="18600" cy="18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65" name="Google Shape;1465;p24"/>
            <p:cNvCxnSpPr/>
            <p:nvPr/>
          </p:nvCxnSpPr>
          <p:spPr>
            <a:xfrm rot="10800000">
              <a:off x="4214295" y="1496169"/>
              <a:ext cx="153300" cy="0"/>
            </a:xfrm>
            <a:prstGeom prst="straightConnector1">
              <a:avLst/>
            </a:prstGeom>
            <a:noFill/>
            <a:ln w="9525" cap="rnd" cmpd="sng">
              <a:solidFill>
                <a:schemeClr val="dk1"/>
              </a:solidFill>
              <a:prstDash val="solid"/>
              <a:round/>
              <a:headEnd type="none" w="sm" len="sm"/>
              <a:tailEnd type="none" w="sm" len="sm"/>
            </a:ln>
          </p:spPr>
        </p:cxnSp>
        <p:sp>
          <p:nvSpPr>
            <p:cNvPr id="1466" name="Google Shape;1466;p24"/>
            <p:cNvSpPr/>
            <p:nvPr/>
          </p:nvSpPr>
          <p:spPr>
            <a:xfrm>
              <a:off x="4313022" y="1319062"/>
              <a:ext cx="157543" cy="177107"/>
            </a:xfrm>
            <a:custGeom>
              <a:avLst/>
              <a:gdLst/>
              <a:ahLst/>
              <a:cxnLst/>
              <a:rect l="l" t="t" r="r" b="b"/>
              <a:pathLst>
                <a:path w="76" h="86" extrusionOk="0">
                  <a:moveTo>
                    <a:pt x="62" y="86"/>
                  </a:moveTo>
                  <a:cubicBezTo>
                    <a:pt x="67" y="86"/>
                    <a:pt x="67" y="86"/>
                    <a:pt x="67" y="86"/>
                  </a:cubicBezTo>
                  <a:cubicBezTo>
                    <a:pt x="72" y="86"/>
                    <a:pt x="76" y="82"/>
                    <a:pt x="76" y="77"/>
                  </a:cubicBezTo>
                  <a:cubicBezTo>
                    <a:pt x="76" y="61"/>
                    <a:pt x="76" y="61"/>
                    <a:pt x="76" y="61"/>
                  </a:cubicBezTo>
                  <a:cubicBezTo>
                    <a:pt x="76" y="45"/>
                    <a:pt x="76" y="45"/>
                    <a:pt x="76" y="45"/>
                  </a:cubicBezTo>
                  <a:cubicBezTo>
                    <a:pt x="52" y="0"/>
                    <a:pt x="52" y="0"/>
                    <a:pt x="52" y="0"/>
                  </a:cubicBezTo>
                  <a:cubicBezTo>
                    <a:pt x="0" y="0"/>
                    <a:pt x="0" y="0"/>
                    <a:pt x="0" y="0"/>
                  </a:cubicBezTo>
                  <a:cubicBezTo>
                    <a:pt x="0" y="86"/>
                    <a:pt x="0" y="86"/>
                    <a:pt x="0" y="86"/>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67" name="Google Shape;1467;p24"/>
            <p:cNvSpPr/>
            <p:nvPr/>
          </p:nvSpPr>
          <p:spPr>
            <a:xfrm>
              <a:off x="4313022" y="1376725"/>
              <a:ext cx="157543" cy="35010"/>
            </a:xfrm>
            <a:custGeom>
              <a:avLst/>
              <a:gdLst/>
              <a:ahLst/>
              <a:cxnLst/>
              <a:rect l="l" t="t" r="r" b="b"/>
              <a:pathLst>
                <a:path w="76" h="17" extrusionOk="0">
                  <a:moveTo>
                    <a:pt x="76" y="17"/>
                  </a:moveTo>
                  <a:cubicBezTo>
                    <a:pt x="19" y="11"/>
                    <a:pt x="19" y="11"/>
                    <a:pt x="19" y="11"/>
                  </a:cubicBezTo>
                  <a:cubicBezTo>
                    <a:pt x="19" y="11"/>
                    <a:pt x="5" y="9"/>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68" name="Google Shape;1468;p24"/>
            <p:cNvCxnSpPr/>
            <p:nvPr/>
          </p:nvCxnSpPr>
          <p:spPr>
            <a:xfrm>
              <a:off x="4336704" y="1424091"/>
              <a:ext cx="22800" cy="0"/>
            </a:xfrm>
            <a:prstGeom prst="straightConnector1">
              <a:avLst/>
            </a:prstGeom>
            <a:noFill/>
            <a:ln w="9525" cap="rnd" cmpd="sng">
              <a:solidFill>
                <a:schemeClr val="dk1"/>
              </a:solidFill>
              <a:prstDash val="solid"/>
              <a:round/>
              <a:headEnd type="none" w="sm" len="sm"/>
              <a:tailEnd type="none" w="sm" len="sm"/>
            </a:ln>
          </p:spPr>
        </p:cxnSp>
        <p:sp>
          <p:nvSpPr>
            <p:cNvPr id="1469" name="Google Shape;1469;p24"/>
            <p:cNvSpPr/>
            <p:nvPr/>
          </p:nvSpPr>
          <p:spPr>
            <a:xfrm>
              <a:off x="4086489" y="1457041"/>
              <a:ext cx="51485" cy="39128"/>
            </a:xfrm>
            <a:custGeom>
              <a:avLst/>
              <a:gdLst/>
              <a:ahLst/>
              <a:cxnLst/>
              <a:rect l="l" t="t" r="r" b="b"/>
              <a:pathLst>
                <a:path w="25" h="19" extrusionOk="0">
                  <a:moveTo>
                    <a:pt x="25" y="19"/>
                  </a:moveTo>
                  <a:cubicBezTo>
                    <a:pt x="7" y="19"/>
                    <a:pt x="7" y="19"/>
                    <a:pt x="7" y="19"/>
                  </a:cubicBezTo>
                  <a:cubicBezTo>
                    <a:pt x="3" y="19"/>
                    <a:pt x="0" y="16"/>
                    <a:pt x="0" y="12"/>
                  </a:cubicBezTo>
                  <a:cubicBezTo>
                    <a:pt x="0"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70" name="Google Shape;1470;p24"/>
            <p:cNvCxnSpPr/>
            <p:nvPr/>
          </p:nvCxnSpPr>
          <p:spPr>
            <a:xfrm rot="10800000">
              <a:off x="4353179" y="1318978"/>
              <a:ext cx="0" cy="80400"/>
            </a:xfrm>
            <a:prstGeom prst="straightConnector1">
              <a:avLst/>
            </a:prstGeom>
            <a:noFill/>
            <a:ln w="9525" cap="rnd" cmpd="sng">
              <a:solidFill>
                <a:schemeClr val="dk1"/>
              </a:solidFill>
              <a:prstDash val="solid"/>
              <a:round/>
              <a:headEnd type="none" w="sm" len="sm"/>
              <a:tailEnd type="none" w="sm" len="sm"/>
            </a:ln>
          </p:spPr>
        </p:cxnSp>
        <p:sp>
          <p:nvSpPr>
            <p:cNvPr id="1471" name="Google Shape;1471;p24"/>
            <p:cNvSpPr/>
            <p:nvPr/>
          </p:nvSpPr>
          <p:spPr>
            <a:xfrm>
              <a:off x="4045302" y="1269637"/>
              <a:ext cx="267600" cy="1833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472" name="Google Shape;1472;p24"/>
          <p:cNvGrpSpPr/>
          <p:nvPr/>
        </p:nvGrpSpPr>
        <p:grpSpPr>
          <a:xfrm>
            <a:off x="4784737" y="2021110"/>
            <a:ext cx="422641" cy="253369"/>
            <a:chOff x="4833016" y="1275815"/>
            <a:chExt cx="429382" cy="257410"/>
          </a:xfrm>
        </p:grpSpPr>
        <p:sp>
          <p:nvSpPr>
            <p:cNvPr id="1473" name="Google Shape;1473;p24"/>
            <p:cNvSpPr/>
            <p:nvPr/>
          </p:nvSpPr>
          <p:spPr>
            <a:xfrm>
              <a:off x="4894797" y="1442625"/>
              <a:ext cx="89700" cy="90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74" name="Google Shape;1474;p24"/>
            <p:cNvSpPr/>
            <p:nvPr/>
          </p:nvSpPr>
          <p:spPr>
            <a:xfrm>
              <a:off x="4927747" y="1477635"/>
              <a:ext cx="22800" cy="228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75" name="Google Shape;1475;p24"/>
            <p:cNvSpPr/>
            <p:nvPr/>
          </p:nvSpPr>
          <p:spPr>
            <a:xfrm>
              <a:off x="5140894" y="1442625"/>
              <a:ext cx="88500" cy="90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76" name="Google Shape;1476;p24"/>
            <p:cNvSpPr/>
            <p:nvPr/>
          </p:nvSpPr>
          <p:spPr>
            <a:xfrm>
              <a:off x="5173844" y="1477635"/>
              <a:ext cx="22800" cy="228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77" name="Google Shape;1477;p24"/>
            <p:cNvCxnSpPr/>
            <p:nvPr/>
          </p:nvCxnSpPr>
          <p:spPr>
            <a:xfrm rot="10800000">
              <a:off x="4984294" y="1487932"/>
              <a:ext cx="156600" cy="0"/>
            </a:xfrm>
            <a:prstGeom prst="straightConnector1">
              <a:avLst/>
            </a:prstGeom>
            <a:noFill/>
            <a:ln w="9525" cap="rnd" cmpd="sng">
              <a:solidFill>
                <a:schemeClr val="dk1"/>
              </a:solidFill>
              <a:prstDash val="solid"/>
              <a:round/>
              <a:headEnd type="none" w="sm" len="sm"/>
              <a:tailEnd type="none" w="sm" len="sm"/>
            </a:ln>
          </p:spPr>
        </p:cxnSp>
        <p:sp>
          <p:nvSpPr>
            <p:cNvPr id="1478" name="Google Shape;1478;p24"/>
            <p:cNvSpPr/>
            <p:nvPr/>
          </p:nvSpPr>
          <p:spPr>
            <a:xfrm>
              <a:off x="4833016" y="1440566"/>
              <a:ext cx="57663" cy="47366"/>
            </a:xfrm>
            <a:custGeom>
              <a:avLst/>
              <a:gdLst/>
              <a:ahLst/>
              <a:cxnLst/>
              <a:rect l="l" t="t" r="r" b="b"/>
              <a:pathLst>
                <a:path w="28" h="23" extrusionOk="0">
                  <a:moveTo>
                    <a:pt x="28" y="23"/>
                  </a:moveTo>
                  <a:cubicBezTo>
                    <a:pt x="7" y="23"/>
                    <a:pt x="7" y="23"/>
                    <a:pt x="7" y="23"/>
                  </a:cubicBezTo>
                  <a:cubicBezTo>
                    <a:pt x="3" y="23"/>
                    <a:pt x="0" y="19"/>
                    <a:pt x="0" y="15"/>
                  </a:cubicBezTo>
                  <a:cubicBezTo>
                    <a:pt x="0"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79" name="Google Shape;1479;p24"/>
            <p:cNvCxnSpPr/>
            <p:nvPr/>
          </p:nvCxnSpPr>
          <p:spPr>
            <a:xfrm>
              <a:off x="5122360" y="1275815"/>
              <a:ext cx="0" cy="0"/>
            </a:xfrm>
            <a:prstGeom prst="straightConnector1">
              <a:avLst/>
            </a:prstGeom>
            <a:noFill/>
            <a:ln w="9525" cap="rnd" cmpd="sng">
              <a:solidFill>
                <a:schemeClr val="dk1"/>
              </a:solidFill>
              <a:prstDash val="solid"/>
              <a:round/>
              <a:headEnd type="none" w="sm" len="sm"/>
              <a:tailEnd type="none" w="sm" len="sm"/>
            </a:ln>
          </p:spPr>
        </p:cxnSp>
        <p:cxnSp>
          <p:nvCxnSpPr>
            <p:cNvPr id="1480" name="Google Shape;1480;p24"/>
            <p:cNvCxnSpPr/>
            <p:nvPr/>
          </p:nvCxnSpPr>
          <p:spPr>
            <a:xfrm>
              <a:off x="5122360" y="1370547"/>
              <a:ext cx="0" cy="0"/>
            </a:xfrm>
            <a:prstGeom prst="straightConnector1">
              <a:avLst/>
            </a:prstGeom>
            <a:noFill/>
            <a:ln w="9525" cap="rnd" cmpd="sng">
              <a:solidFill>
                <a:schemeClr val="dk1"/>
              </a:solidFill>
              <a:prstDash val="solid"/>
              <a:round/>
              <a:headEnd type="none" w="sm" len="sm"/>
              <a:tailEnd type="none" w="sm" len="sm"/>
            </a:ln>
          </p:spPr>
        </p:cxnSp>
        <p:sp>
          <p:nvSpPr>
            <p:cNvPr id="1481" name="Google Shape;1481;p24"/>
            <p:cNvSpPr/>
            <p:nvPr/>
          </p:nvSpPr>
          <p:spPr>
            <a:xfrm>
              <a:off x="4833016" y="1275815"/>
              <a:ext cx="429382" cy="212117"/>
            </a:xfrm>
            <a:custGeom>
              <a:avLst/>
              <a:gdLst/>
              <a:ahLst/>
              <a:cxnLst/>
              <a:rect l="l" t="t" r="r" b="b"/>
              <a:pathLst>
                <a:path w="208" h="103" extrusionOk="0">
                  <a:moveTo>
                    <a:pt x="192" y="103"/>
                  </a:moveTo>
                  <a:cubicBezTo>
                    <a:pt x="198" y="103"/>
                    <a:pt x="198" y="103"/>
                    <a:pt x="198" y="103"/>
                  </a:cubicBezTo>
                  <a:cubicBezTo>
                    <a:pt x="204" y="103"/>
                    <a:pt x="208" y="98"/>
                    <a:pt x="208" y="93"/>
                  </a:cubicBezTo>
                  <a:cubicBezTo>
                    <a:pt x="208" y="73"/>
                    <a:pt x="208" y="73"/>
                    <a:pt x="208" y="73"/>
                  </a:cubicBezTo>
                  <a:cubicBezTo>
                    <a:pt x="208" y="54"/>
                    <a:pt x="208" y="54"/>
                    <a:pt x="208" y="54"/>
                  </a:cubicBezTo>
                  <a:cubicBezTo>
                    <a:pt x="187" y="13"/>
                    <a:pt x="187" y="13"/>
                    <a:pt x="187" y="13"/>
                  </a:cubicBezTo>
                  <a:cubicBezTo>
                    <a:pt x="182" y="3"/>
                    <a:pt x="176" y="0"/>
                    <a:pt x="171" y="0"/>
                  </a:cubicBezTo>
                  <a:cubicBezTo>
                    <a:pt x="0" y="0"/>
                    <a:pt x="0" y="0"/>
                    <a:pt x="0" y="0"/>
                  </a:cubicBezTo>
                  <a:cubicBezTo>
                    <a:pt x="0" y="83"/>
                    <a:pt x="0" y="83"/>
                    <a:pt x="0" y="83"/>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82" name="Google Shape;1482;p24"/>
            <p:cNvCxnSpPr/>
            <p:nvPr/>
          </p:nvCxnSpPr>
          <p:spPr>
            <a:xfrm rot="10800000">
              <a:off x="4836997" y="1387022"/>
              <a:ext cx="425400" cy="0"/>
            </a:xfrm>
            <a:prstGeom prst="straightConnector1">
              <a:avLst/>
            </a:prstGeom>
            <a:noFill/>
            <a:ln w="9525" cap="rnd" cmpd="sng">
              <a:solidFill>
                <a:schemeClr val="dk1"/>
              </a:solidFill>
              <a:prstDash val="solid"/>
              <a:round/>
              <a:headEnd type="none" w="sm" len="sm"/>
              <a:tailEnd type="none" w="sm" len="sm"/>
            </a:ln>
          </p:spPr>
        </p:cxnSp>
        <p:sp>
          <p:nvSpPr>
            <p:cNvPr id="1483" name="Google Shape;1483;p24"/>
            <p:cNvSpPr/>
            <p:nvPr/>
          </p:nvSpPr>
          <p:spPr>
            <a:xfrm>
              <a:off x="4929807" y="1275815"/>
              <a:ext cx="87600" cy="1113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84" name="Google Shape;1484;p24"/>
            <p:cNvSpPr/>
            <p:nvPr/>
          </p:nvSpPr>
          <p:spPr>
            <a:xfrm>
              <a:off x="5116181" y="1279934"/>
              <a:ext cx="0" cy="207998"/>
            </a:xfrm>
            <a:custGeom>
              <a:avLst/>
              <a:gdLst/>
              <a:ahLst/>
              <a:cxnLst/>
              <a:rect l="l" t="t" r="r" b="b"/>
              <a:pathLst>
                <a:path w="120000" h="202" extrusionOk="0">
                  <a:moveTo>
                    <a:pt x="0" y="0"/>
                  </a:moveTo>
                  <a:lnTo>
                    <a:pt x="0" y="102"/>
                  </a:lnTo>
                  <a:lnTo>
                    <a:pt x="0" y="202"/>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485" name="Google Shape;1485;p24"/>
          <p:cNvGrpSpPr/>
          <p:nvPr/>
        </p:nvGrpSpPr>
        <p:grpSpPr>
          <a:xfrm>
            <a:off x="6387111" y="1986647"/>
            <a:ext cx="326355" cy="287955"/>
            <a:chOff x="6460959" y="1240806"/>
            <a:chExt cx="331561" cy="292548"/>
          </a:xfrm>
        </p:grpSpPr>
        <p:sp>
          <p:nvSpPr>
            <p:cNvPr id="1486" name="Google Shape;1486;p24"/>
            <p:cNvSpPr/>
            <p:nvPr/>
          </p:nvSpPr>
          <p:spPr>
            <a:xfrm>
              <a:off x="6460959" y="1310825"/>
              <a:ext cx="331561" cy="154454"/>
            </a:xfrm>
            <a:custGeom>
              <a:avLst/>
              <a:gdLst/>
              <a:ahLst/>
              <a:cxnLst/>
              <a:rect l="l" t="t" r="r" b="b"/>
              <a:pathLst>
                <a:path w="161" h="75" extrusionOk="0">
                  <a:moveTo>
                    <a:pt x="133" y="0"/>
                  </a:moveTo>
                  <a:cubicBezTo>
                    <a:pt x="121" y="0"/>
                    <a:pt x="108" y="0"/>
                    <a:pt x="96" y="0"/>
                  </a:cubicBezTo>
                  <a:cubicBezTo>
                    <a:pt x="96" y="0"/>
                    <a:pt x="83" y="0"/>
                    <a:pt x="66" y="0"/>
                  </a:cubicBezTo>
                  <a:cubicBezTo>
                    <a:pt x="54" y="0"/>
                    <a:pt x="40" y="0"/>
                    <a:pt x="28" y="0"/>
                  </a:cubicBezTo>
                  <a:cubicBezTo>
                    <a:pt x="0" y="18"/>
                    <a:pt x="5" y="75"/>
                    <a:pt x="5" y="75"/>
                  </a:cubicBezTo>
                  <a:cubicBezTo>
                    <a:pt x="66" y="75"/>
                    <a:pt x="66" y="75"/>
                    <a:pt x="66" y="75"/>
                  </a:cubicBezTo>
                  <a:cubicBezTo>
                    <a:pt x="96" y="75"/>
                    <a:pt x="96" y="75"/>
                    <a:pt x="96" y="75"/>
                  </a:cubicBezTo>
                  <a:cubicBezTo>
                    <a:pt x="157" y="75"/>
                    <a:pt x="157" y="75"/>
                    <a:pt x="157" y="75"/>
                  </a:cubicBezTo>
                  <a:cubicBezTo>
                    <a:pt x="157" y="75"/>
                    <a:pt x="161" y="18"/>
                    <a:pt x="133"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87" name="Google Shape;1487;p24"/>
            <p:cNvSpPr/>
            <p:nvPr/>
          </p:nvSpPr>
          <p:spPr>
            <a:xfrm>
              <a:off x="6516563" y="1481754"/>
              <a:ext cx="49500" cy="51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88" name="Google Shape;1488;p24"/>
            <p:cNvSpPr/>
            <p:nvPr/>
          </p:nvSpPr>
          <p:spPr>
            <a:xfrm>
              <a:off x="6535097" y="1500288"/>
              <a:ext cx="12300" cy="14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89" name="Google Shape;1489;p24"/>
            <p:cNvSpPr/>
            <p:nvPr/>
          </p:nvSpPr>
          <p:spPr>
            <a:xfrm>
              <a:off x="6687492" y="1481754"/>
              <a:ext cx="51600" cy="51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90" name="Google Shape;1490;p24"/>
            <p:cNvSpPr/>
            <p:nvPr/>
          </p:nvSpPr>
          <p:spPr>
            <a:xfrm>
              <a:off x="6708085" y="1500288"/>
              <a:ext cx="12300" cy="14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91" name="Google Shape;1491;p24"/>
            <p:cNvSpPr/>
            <p:nvPr/>
          </p:nvSpPr>
          <p:spPr>
            <a:xfrm>
              <a:off x="6584522" y="1339656"/>
              <a:ext cx="86400" cy="1257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92" name="Google Shape;1492;p24"/>
            <p:cNvCxnSpPr/>
            <p:nvPr/>
          </p:nvCxnSpPr>
          <p:spPr>
            <a:xfrm rot="10800000">
              <a:off x="6627769" y="1339578"/>
              <a:ext cx="0" cy="125700"/>
            </a:xfrm>
            <a:prstGeom prst="straightConnector1">
              <a:avLst/>
            </a:prstGeom>
            <a:noFill/>
            <a:ln w="9525" cap="rnd" cmpd="sng">
              <a:solidFill>
                <a:schemeClr val="dk1"/>
              </a:solidFill>
              <a:prstDash val="solid"/>
              <a:round/>
              <a:headEnd type="none" w="sm" len="sm"/>
              <a:tailEnd type="none" w="sm" len="sm"/>
            </a:ln>
          </p:spPr>
        </p:cxnSp>
        <p:sp>
          <p:nvSpPr>
            <p:cNvPr id="1493" name="Google Shape;1493;p24"/>
            <p:cNvSpPr/>
            <p:nvPr/>
          </p:nvSpPr>
          <p:spPr>
            <a:xfrm>
              <a:off x="6471256" y="1465279"/>
              <a:ext cx="45306" cy="41188"/>
            </a:xfrm>
            <a:custGeom>
              <a:avLst/>
              <a:gdLst/>
              <a:ahLst/>
              <a:cxnLst/>
              <a:rect l="l" t="t" r="r" b="b"/>
              <a:pathLst>
                <a:path w="22" h="20" extrusionOk="0">
                  <a:moveTo>
                    <a:pt x="0" y="0"/>
                  </a:moveTo>
                  <a:cubicBezTo>
                    <a:pt x="0" y="0"/>
                    <a:pt x="1" y="20"/>
                    <a:pt x="22" y="2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94" name="Google Shape;1494;p24"/>
            <p:cNvSpPr/>
            <p:nvPr/>
          </p:nvSpPr>
          <p:spPr>
            <a:xfrm>
              <a:off x="6738976" y="1469397"/>
              <a:ext cx="45306" cy="41188"/>
            </a:xfrm>
            <a:custGeom>
              <a:avLst/>
              <a:gdLst/>
              <a:ahLst/>
              <a:cxnLst/>
              <a:rect l="l" t="t" r="r" b="b"/>
              <a:pathLst>
                <a:path w="22" h="20" extrusionOk="0">
                  <a:moveTo>
                    <a:pt x="22" y="0"/>
                  </a:moveTo>
                  <a:cubicBezTo>
                    <a:pt x="22" y="0"/>
                    <a:pt x="21" y="20"/>
                    <a:pt x="0" y="2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495" name="Google Shape;1495;p24"/>
            <p:cNvCxnSpPr/>
            <p:nvPr/>
          </p:nvCxnSpPr>
          <p:spPr>
            <a:xfrm>
              <a:off x="6578344" y="1506466"/>
              <a:ext cx="94800" cy="0"/>
            </a:xfrm>
            <a:prstGeom prst="straightConnector1">
              <a:avLst/>
            </a:prstGeom>
            <a:noFill/>
            <a:ln w="9525" cap="rnd" cmpd="sng">
              <a:solidFill>
                <a:schemeClr val="dk1"/>
              </a:solidFill>
              <a:prstDash val="solid"/>
              <a:round/>
              <a:headEnd type="none" w="sm" len="sm"/>
              <a:tailEnd type="none" w="sm" len="sm"/>
            </a:ln>
          </p:spPr>
        </p:cxnSp>
        <p:cxnSp>
          <p:nvCxnSpPr>
            <p:cNvPr id="1496" name="Google Shape;1496;p24"/>
            <p:cNvCxnSpPr/>
            <p:nvPr/>
          </p:nvCxnSpPr>
          <p:spPr>
            <a:xfrm rot="10800000">
              <a:off x="6568063" y="1506466"/>
              <a:ext cx="14400" cy="0"/>
            </a:xfrm>
            <a:prstGeom prst="straightConnector1">
              <a:avLst/>
            </a:prstGeom>
            <a:noFill/>
            <a:ln w="9525" cap="rnd" cmpd="sng">
              <a:solidFill>
                <a:schemeClr val="dk1"/>
              </a:solidFill>
              <a:prstDash val="solid"/>
              <a:round/>
              <a:headEnd type="none" w="sm" len="sm"/>
              <a:tailEnd type="none" w="sm" len="sm"/>
            </a:ln>
          </p:spPr>
        </p:cxnSp>
        <p:cxnSp>
          <p:nvCxnSpPr>
            <p:cNvPr id="1497" name="Google Shape;1497;p24"/>
            <p:cNvCxnSpPr/>
            <p:nvPr/>
          </p:nvCxnSpPr>
          <p:spPr>
            <a:xfrm>
              <a:off x="6673076" y="1506466"/>
              <a:ext cx="10200" cy="0"/>
            </a:xfrm>
            <a:prstGeom prst="straightConnector1">
              <a:avLst/>
            </a:prstGeom>
            <a:noFill/>
            <a:ln w="9525" cap="rnd" cmpd="sng">
              <a:solidFill>
                <a:schemeClr val="dk1"/>
              </a:solidFill>
              <a:prstDash val="solid"/>
              <a:round/>
              <a:headEnd type="none" w="sm" len="sm"/>
              <a:tailEnd type="none" w="sm" len="sm"/>
            </a:ln>
          </p:spPr>
        </p:cxnSp>
        <p:sp>
          <p:nvSpPr>
            <p:cNvPr id="1498" name="Google Shape;1498;p24"/>
            <p:cNvSpPr/>
            <p:nvPr/>
          </p:nvSpPr>
          <p:spPr>
            <a:xfrm>
              <a:off x="6473316" y="1339656"/>
              <a:ext cx="111207" cy="63841"/>
            </a:xfrm>
            <a:custGeom>
              <a:avLst/>
              <a:gdLst/>
              <a:ahLst/>
              <a:cxnLst/>
              <a:rect l="l" t="t" r="r" b="b"/>
              <a:pathLst>
                <a:path w="54" h="31" extrusionOk="0">
                  <a:moveTo>
                    <a:pt x="0" y="31"/>
                  </a:moveTo>
                  <a:cubicBezTo>
                    <a:pt x="54" y="31"/>
                    <a:pt x="54" y="31"/>
                    <a:pt x="54" y="31"/>
                  </a:cubicBezTo>
                  <a:cubicBezTo>
                    <a:pt x="54" y="0"/>
                    <a:pt x="54" y="0"/>
                    <a:pt x="54" y="0"/>
                  </a:cubicBezTo>
                  <a:cubicBezTo>
                    <a:pt x="10" y="0"/>
                    <a:pt x="10" y="0"/>
                    <a:pt x="10" y="0"/>
                  </a:cubicBezTo>
                  <a:cubicBezTo>
                    <a:pt x="4" y="9"/>
                    <a:pt x="1" y="20"/>
                    <a:pt x="0" y="31"/>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499" name="Google Shape;1499;p24"/>
            <p:cNvSpPr/>
            <p:nvPr/>
          </p:nvSpPr>
          <p:spPr>
            <a:xfrm>
              <a:off x="6671017" y="1339656"/>
              <a:ext cx="111207" cy="63841"/>
            </a:xfrm>
            <a:custGeom>
              <a:avLst/>
              <a:gdLst/>
              <a:ahLst/>
              <a:cxnLst/>
              <a:rect l="l" t="t" r="r" b="b"/>
              <a:pathLst>
                <a:path w="54" h="31" extrusionOk="0">
                  <a:moveTo>
                    <a:pt x="54" y="31"/>
                  </a:moveTo>
                  <a:cubicBezTo>
                    <a:pt x="0" y="31"/>
                    <a:pt x="0" y="31"/>
                    <a:pt x="0" y="31"/>
                  </a:cubicBezTo>
                  <a:cubicBezTo>
                    <a:pt x="0" y="0"/>
                    <a:pt x="0" y="0"/>
                    <a:pt x="0" y="0"/>
                  </a:cubicBezTo>
                  <a:cubicBezTo>
                    <a:pt x="44" y="0"/>
                    <a:pt x="44" y="0"/>
                    <a:pt x="44" y="0"/>
                  </a:cubicBezTo>
                  <a:cubicBezTo>
                    <a:pt x="49" y="9"/>
                    <a:pt x="52" y="20"/>
                    <a:pt x="54" y="31"/>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00" name="Google Shape;1500;p24"/>
            <p:cNvSpPr/>
            <p:nvPr/>
          </p:nvSpPr>
          <p:spPr>
            <a:xfrm>
              <a:off x="6553632" y="1240806"/>
              <a:ext cx="146216" cy="67960"/>
            </a:xfrm>
            <a:custGeom>
              <a:avLst/>
              <a:gdLst/>
              <a:ahLst/>
              <a:cxnLst/>
              <a:rect l="l" t="t" r="r" b="b"/>
              <a:pathLst>
                <a:path w="142" h="66" extrusionOk="0">
                  <a:moveTo>
                    <a:pt x="72" y="66"/>
                  </a:moveTo>
                  <a:lnTo>
                    <a:pt x="0" y="32"/>
                  </a:lnTo>
                  <a:lnTo>
                    <a:pt x="72" y="0"/>
                  </a:lnTo>
                  <a:lnTo>
                    <a:pt x="142" y="32"/>
                  </a:lnTo>
                  <a:lnTo>
                    <a:pt x="72" y="66"/>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501" name="Google Shape;1501;p24"/>
          <p:cNvGrpSpPr/>
          <p:nvPr/>
        </p:nvGrpSpPr>
        <p:grpSpPr>
          <a:xfrm>
            <a:off x="5581371" y="2000840"/>
            <a:ext cx="383113" cy="273751"/>
            <a:chOff x="5642354" y="1255221"/>
            <a:chExt cx="389224" cy="278117"/>
          </a:xfrm>
        </p:grpSpPr>
        <p:sp>
          <p:nvSpPr>
            <p:cNvPr id="1502" name="Google Shape;1502;p24"/>
            <p:cNvSpPr/>
            <p:nvPr/>
          </p:nvSpPr>
          <p:spPr>
            <a:xfrm>
              <a:off x="5691779" y="1467338"/>
              <a:ext cx="63900" cy="660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03" name="Google Shape;1503;p24"/>
            <p:cNvSpPr/>
            <p:nvPr/>
          </p:nvSpPr>
          <p:spPr>
            <a:xfrm>
              <a:off x="5716492" y="1492051"/>
              <a:ext cx="14400" cy="165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04" name="Google Shape;1504;p24"/>
            <p:cNvSpPr/>
            <p:nvPr/>
          </p:nvSpPr>
          <p:spPr>
            <a:xfrm>
              <a:off x="5928608" y="1467338"/>
              <a:ext cx="63900" cy="660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05" name="Google Shape;1505;p24"/>
            <p:cNvSpPr/>
            <p:nvPr/>
          </p:nvSpPr>
          <p:spPr>
            <a:xfrm>
              <a:off x="5951261" y="1492051"/>
              <a:ext cx="16500" cy="165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06" name="Google Shape;1506;p24"/>
            <p:cNvCxnSpPr/>
            <p:nvPr/>
          </p:nvCxnSpPr>
          <p:spPr>
            <a:xfrm rot="10800000">
              <a:off x="5755508" y="1500288"/>
              <a:ext cx="173100" cy="0"/>
            </a:xfrm>
            <a:prstGeom prst="straightConnector1">
              <a:avLst/>
            </a:prstGeom>
            <a:noFill/>
            <a:ln w="9525" cap="rnd" cmpd="sng">
              <a:solidFill>
                <a:schemeClr val="dk1"/>
              </a:solidFill>
              <a:prstDash val="solid"/>
              <a:round/>
              <a:headEnd type="none" w="sm" len="sm"/>
              <a:tailEnd type="none" w="sm" len="sm"/>
            </a:ln>
          </p:spPr>
        </p:cxnSp>
        <p:sp>
          <p:nvSpPr>
            <p:cNvPr id="1507" name="Google Shape;1507;p24"/>
            <p:cNvSpPr/>
            <p:nvPr/>
          </p:nvSpPr>
          <p:spPr>
            <a:xfrm>
              <a:off x="5881242" y="1345834"/>
              <a:ext cx="135919" cy="154454"/>
            </a:xfrm>
            <a:custGeom>
              <a:avLst/>
              <a:gdLst/>
              <a:ahLst/>
              <a:cxnLst/>
              <a:rect l="l" t="t" r="r" b="b"/>
              <a:pathLst>
                <a:path w="66" h="75" extrusionOk="0">
                  <a:moveTo>
                    <a:pt x="54" y="75"/>
                  </a:moveTo>
                  <a:cubicBezTo>
                    <a:pt x="58" y="75"/>
                    <a:pt x="58" y="75"/>
                    <a:pt x="58" y="75"/>
                  </a:cubicBezTo>
                  <a:cubicBezTo>
                    <a:pt x="62" y="75"/>
                    <a:pt x="66" y="72"/>
                    <a:pt x="66" y="68"/>
                  </a:cubicBezTo>
                  <a:cubicBezTo>
                    <a:pt x="66" y="53"/>
                    <a:pt x="66" y="53"/>
                    <a:pt x="66" y="53"/>
                  </a:cubicBezTo>
                  <a:cubicBezTo>
                    <a:pt x="66" y="40"/>
                    <a:pt x="66" y="40"/>
                    <a:pt x="66" y="40"/>
                  </a:cubicBezTo>
                  <a:cubicBezTo>
                    <a:pt x="45" y="0"/>
                    <a:pt x="45" y="0"/>
                    <a:pt x="45" y="0"/>
                  </a:cubicBezTo>
                  <a:cubicBezTo>
                    <a:pt x="0" y="0"/>
                    <a:pt x="0" y="0"/>
                    <a:pt x="0" y="0"/>
                  </a:cubicBezTo>
                  <a:cubicBezTo>
                    <a:pt x="0" y="75"/>
                    <a:pt x="0" y="75"/>
                    <a:pt x="0" y="75"/>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08" name="Google Shape;1508;p24"/>
            <p:cNvSpPr/>
            <p:nvPr/>
          </p:nvSpPr>
          <p:spPr>
            <a:xfrm>
              <a:off x="5881242" y="1397319"/>
              <a:ext cx="135919" cy="30891"/>
            </a:xfrm>
            <a:custGeom>
              <a:avLst/>
              <a:gdLst/>
              <a:ahLst/>
              <a:cxnLst/>
              <a:rect l="l" t="t" r="r" b="b"/>
              <a:pathLst>
                <a:path w="66" h="15" extrusionOk="0">
                  <a:moveTo>
                    <a:pt x="66" y="15"/>
                  </a:moveTo>
                  <a:cubicBezTo>
                    <a:pt x="16" y="9"/>
                    <a:pt x="16" y="9"/>
                    <a:pt x="16" y="9"/>
                  </a:cubicBezTo>
                  <a:cubicBezTo>
                    <a:pt x="16" y="9"/>
                    <a:pt x="4" y="8"/>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09" name="Google Shape;1509;p24"/>
            <p:cNvCxnSpPr/>
            <p:nvPr/>
          </p:nvCxnSpPr>
          <p:spPr>
            <a:xfrm>
              <a:off x="5899777" y="1438507"/>
              <a:ext cx="20700" cy="0"/>
            </a:xfrm>
            <a:prstGeom prst="straightConnector1">
              <a:avLst/>
            </a:prstGeom>
            <a:noFill/>
            <a:ln w="9525" cap="rnd" cmpd="sng">
              <a:solidFill>
                <a:schemeClr val="dk1"/>
              </a:solidFill>
              <a:prstDash val="solid"/>
              <a:round/>
              <a:headEnd type="none" w="sm" len="sm"/>
              <a:tailEnd type="none" w="sm" len="sm"/>
            </a:ln>
          </p:spPr>
        </p:cxnSp>
        <p:sp>
          <p:nvSpPr>
            <p:cNvPr id="1510" name="Google Shape;1510;p24"/>
            <p:cNvSpPr/>
            <p:nvPr/>
          </p:nvSpPr>
          <p:spPr>
            <a:xfrm>
              <a:off x="5642354" y="1452922"/>
              <a:ext cx="234770" cy="47366"/>
            </a:xfrm>
            <a:custGeom>
              <a:avLst/>
              <a:gdLst/>
              <a:ahLst/>
              <a:cxnLst/>
              <a:rect l="l" t="t" r="r" b="b"/>
              <a:pathLst>
                <a:path w="114" h="23" extrusionOk="0">
                  <a:moveTo>
                    <a:pt x="22" y="23"/>
                  </a:moveTo>
                  <a:cubicBezTo>
                    <a:pt x="7" y="23"/>
                    <a:pt x="7" y="23"/>
                    <a:pt x="7" y="23"/>
                  </a:cubicBezTo>
                  <a:cubicBezTo>
                    <a:pt x="3" y="23"/>
                    <a:pt x="0" y="20"/>
                    <a:pt x="0" y="17"/>
                  </a:cubicBezTo>
                  <a:cubicBezTo>
                    <a:pt x="0" y="7"/>
                    <a:pt x="0" y="7"/>
                    <a:pt x="0" y="7"/>
                  </a:cubicBezTo>
                  <a:cubicBezTo>
                    <a:pt x="0" y="3"/>
                    <a:pt x="3" y="0"/>
                    <a:pt x="7" y="0"/>
                  </a:cubicBezTo>
                  <a:cubicBezTo>
                    <a:pt x="19" y="0"/>
                    <a:pt x="19" y="0"/>
                    <a:pt x="19" y="0"/>
                  </a:cubicBezTo>
                  <a:cubicBezTo>
                    <a:pt x="114" y="0"/>
                    <a:pt x="114" y="0"/>
                    <a:pt x="114"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11" name="Google Shape;1511;p24"/>
            <p:cNvCxnSpPr/>
            <p:nvPr/>
          </p:nvCxnSpPr>
          <p:spPr>
            <a:xfrm rot="10800000">
              <a:off x="5914192" y="1345953"/>
              <a:ext cx="0" cy="69900"/>
            </a:xfrm>
            <a:prstGeom prst="straightConnector1">
              <a:avLst/>
            </a:prstGeom>
            <a:noFill/>
            <a:ln w="9525" cap="rnd" cmpd="sng">
              <a:solidFill>
                <a:schemeClr val="dk1"/>
              </a:solidFill>
              <a:prstDash val="solid"/>
              <a:round/>
              <a:headEnd type="none" w="sm" len="sm"/>
              <a:tailEnd type="none" w="sm" len="sm"/>
            </a:ln>
          </p:spPr>
        </p:cxnSp>
        <p:sp>
          <p:nvSpPr>
            <p:cNvPr id="1512" name="Google Shape;1512;p24"/>
            <p:cNvSpPr/>
            <p:nvPr/>
          </p:nvSpPr>
          <p:spPr>
            <a:xfrm>
              <a:off x="5681482" y="1368488"/>
              <a:ext cx="105029" cy="84435"/>
            </a:xfrm>
            <a:custGeom>
              <a:avLst/>
              <a:gdLst/>
              <a:ahLst/>
              <a:cxnLst/>
              <a:rect l="l" t="t" r="r" b="b"/>
              <a:pathLst>
                <a:path w="102" h="82" extrusionOk="0">
                  <a:moveTo>
                    <a:pt x="0" y="82"/>
                  </a:moveTo>
                  <a:lnTo>
                    <a:pt x="0" y="0"/>
                  </a:lnTo>
                  <a:lnTo>
                    <a:pt x="62" y="0"/>
                  </a:lnTo>
                  <a:lnTo>
                    <a:pt x="102" y="82"/>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13" name="Google Shape;1513;p24"/>
            <p:cNvSpPr/>
            <p:nvPr/>
          </p:nvSpPr>
          <p:spPr>
            <a:xfrm>
              <a:off x="5706195" y="1384963"/>
              <a:ext cx="22800" cy="228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14" name="Google Shape;1514;p24"/>
            <p:cNvSpPr/>
            <p:nvPr/>
          </p:nvSpPr>
          <p:spPr>
            <a:xfrm>
              <a:off x="5753560" y="1255221"/>
              <a:ext cx="278017" cy="142098"/>
            </a:xfrm>
            <a:custGeom>
              <a:avLst/>
              <a:gdLst/>
              <a:ahLst/>
              <a:cxnLst/>
              <a:rect l="l" t="t" r="r" b="b"/>
              <a:pathLst>
                <a:path w="270" h="138" extrusionOk="0">
                  <a:moveTo>
                    <a:pt x="0" y="118"/>
                  </a:moveTo>
                  <a:lnTo>
                    <a:pt x="262" y="0"/>
                  </a:lnTo>
                  <a:lnTo>
                    <a:pt x="270" y="20"/>
                  </a:lnTo>
                  <a:lnTo>
                    <a:pt x="8" y="138"/>
                  </a:lnTo>
                  <a:lnTo>
                    <a:pt x="0" y="118"/>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15" name="Google Shape;1515;p24"/>
            <p:cNvSpPr/>
            <p:nvPr/>
          </p:nvSpPr>
          <p:spPr>
            <a:xfrm>
              <a:off x="6000687" y="1281993"/>
              <a:ext cx="30891" cy="72078"/>
            </a:xfrm>
            <a:custGeom>
              <a:avLst/>
              <a:gdLst/>
              <a:ahLst/>
              <a:cxnLst/>
              <a:rect l="l" t="t" r="r" b="b"/>
              <a:pathLst>
                <a:path w="15" h="35" extrusionOk="0">
                  <a:moveTo>
                    <a:pt x="9" y="0"/>
                  </a:moveTo>
                  <a:cubicBezTo>
                    <a:pt x="9" y="13"/>
                    <a:pt x="9" y="13"/>
                    <a:pt x="9" y="13"/>
                  </a:cubicBezTo>
                  <a:cubicBezTo>
                    <a:pt x="9" y="20"/>
                    <a:pt x="9" y="20"/>
                    <a:pt x="9" y="20"/>
                  </a:cubicBezTo>
                  <a:cubicBezTo>
                    <a:pt x="9" y="20"/>
                    <a:pt x="15" y="23"/>
                    <a:pt x="15" y="28"/>
                  </a:cubicBezTo>
                  <a:cubicBezTo>
                    <a:pt x="15" y="33"/>
                    <a:pt x="12" y="35"/>
                    <a:pt x="8" y="35"/>
                  </a:cubicBezTo>
                  <a:cubicBezTo>
                    <a:pt x="4" y="35"/>
                    <a:pt x="0" y="32"/>
                    <a:pt x="0" y="28"/>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516" name="Google Shape;1516;p24"/>
          <p:cNvGrpSpPr/>
          <p:nvPr/>
        </p:nvGrpSpPr>
        <p:grpSpPr>
          <a:xfrm>
            <a:off x="7123974" y="2008945"/>
            <a:ext cx="410479" cy="265451"/>
            <a:chOff x="7209545" y="1263459"/>
            <a:chExt cx="417026" cy="269685"/>
          </a:xfrm>
        </p:grpSpPr>
        <p:sp>
          <p:nvSpPr>
            <p:cNvPr id="1517" name="Google Shape;1517;p24"/>
            <p:cNvSpPr/>
            <p:nvPr/>
          </p:nvSpPr>
          <p:spPr>
            <a:xfrm>
              <a:off x="7240436" y="1446744"/>
              <a:ext cx="84300" cy="86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18" name="Google Shape;1518;p24"/>
            <p:cNvSpPr/>
            <p:nvPr/>
          </p:nvSpPr>
          <p:spPr>
            <a:xfrm>
              <a:off x="7271327" y="1479694"/>
              <a:ext cx="20700" cy="20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19" name="Google Shape;1519;p24"/>
            <p:cNvSpPr/>
            <p:nvPr/>
          </p:nvSpPr>
          <p:spPr>
            <a:xfrm>
              <a:off x="7509186" y="1446744"/>
              <a:ext cx="84300" cy="86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20" name="Google Shape;1520;p24"/>
            <p:cNvSpPr/>
            <p:nvPr/>
          </p:nvSpPr>
          <p:spPr>
            <a:xfrm>
              <a:off x="7540077" y="1479694"/>
              <a:ext cx="22800" cy="20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21" name="Google Shape;1521;p24"/>
            <p:cNvCxnSpPr/>
            <p:nvPr/>
          </p:nvCxnSpPr>
          <p:spPr>
            <a:xfrm rot="10800000">
              <a:off x="7324986" y="1489991"/>
              <a:ext cx="184200" cy="0"/>
            </a:xfrm>
            <a:prstGeom prst="straightConnector1">
              <a:avLst/>
            </a:prstGeom>
            <a:noFill/>
            <a:ln w="9525" cap="rnd" cmpd="sng">
              <a:solidFill>
                <a:schemeClr val="dk1"/>
              </a:solidFill>
              <a:prstDash val="solid"/>
              <a:round/>
              <a:headEnd type="none" w="sm" len="sm"/>
              <a:tailEnd type="none" w="sm" len="sm"/>
            </a:ln>
          </p:spPr>
        </p:cxnSp>
        <p:sp>
          <p:nvSpPr>
            <p:cNvPr id="1522" name="Google Shape;1522;p24"/>
            <p:cNvSpPr/>
            <p:nvPr/>
          </p:nvSpPr>
          <p:spPr>
            <a:xfrm>
              <a:off x="7444315" y="1286112"/>
              <a:ext cx="182256" cy="203879"/>
            </a:xfrm>
            <a:custGeom>
              <a:avLst/>
              <a:gdLst/>
              <a:ahLst/>
              <a:cxnLst/>
              <a:rect l="l" t="t" r="r" b="b"/>
              <a:pathLst>
                <a:path w="88" h="99" extrusionOk="0">
                  <a:moveTo>
                    <a:pt x="72" y="99"/>
                  </a:moveTo>
                  <a:cubicBezTo>
                    <a:pt x="78" y="99"/>
                    <a:pt x="78" y="99"/>
                    <a:pt x="78" y="99"/>
                  </a:cubicBezTo>
                  <a:cubicBezTo>
                    <a:pt x="83" y="99"/>
                    <a:pt x="88" y="95"/>
                    <a:pt x="88" y="89"/>
                  </a:cubicBezTo>
                  <a:cubicBezTo>
                    <a:pt x="88" y="70"/>
                    <a:pt x="88" y="70"/>
                    <a:pt x="88" y="70"/>
                  </a:cubicBezTo>
                  <a:cubicBezTo>
                    <a:pt x="88" y="52"/>
                    <a:pt x="88" y="52"/>
                    <a:pt x="88" y="52"/>
                  </a:cubicBezTo>
                  <a:cubicBezTo>
                    <a:pt x="61" y="0"/>
                    <a:pt x="61" y="0"/>
                    <a:pt x="61" y="0"/>
                  </a:cubicBezTo>
                  <a:cubicBezTo>
                    <a:pt x="0" y="0"/>
                    <a:pt x="0" y="0"/>
                    <a:pt x="0" y="0"/>
                  </a:cubicBezTo>
                  <a:cubicBezTo>
                    <a:pt x="0" y="99"/>
                    <a:pt x="0" y="99"/>
                    <a:pt x="0" y="99"/>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23" name="Google Shape;1523;p24"/>
            <p:cNvSpPr/>
            <p:nvPr/>
          </p:nvSpPr>
          <p:spPr>
            <a:xfrm>
              <a:off x="7444315" y="1352013"/>
              <a:ext cx="182256" cy="41188"/>
            </a:xfrm>
            <a:custGeom>
              <a:avLst/>
              <a:gdLst/>
              <a:ahLst/>
              <a:cxnLst/>
              <a:rect l="l" t="t" r="r" b="b"/>
              <a:pathLst>
                <a:path w="88" h="20" extrusionOk="0">
                  <a:moveTo>
                    <a:pt x="88" y="20"/>
                  </a:moveTo>
                  <a:cubicBezTo>
                    <a:pt x="22" y="13"/>
                    <a:pt x="22" y="13"/>
                    <a:pt x="22" y="13"/>
                  </a:cubicBezTo>
                  <a:cubicBezTo>
                    <a:pt x="22" y="13"/>
                    <a:pt x="7" y="11"/>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24" name="Google Shape;1524;p24"/>
            <p:cNvCxnSpPr/>
            <p:nvPr/>
          </p:nvCxnSpPr>
          <p:spPr>
            <a:xfrm>
              <a:off x="7471087" y="1407616"/>
              <a:ext cx="27900" cy="0"/>
            </a:xfrm>
            <a:prstGeom prst="straightConnector1">
              <a:avLst/>
            </a:prstGeom>
            <a:noFill/>
            <a:ln w="9525" cap="rnd" cmpd="sng">
              <a:solidFill>
                <a:schemeClr val="dk1"/>
              </a:solidFill>
              <a:prstDash val="solid"/>
              <a:round/>
              <a:headEnd type="none" w="sm" len="sm"/>
              <a:tailEnd type="none" w="sm" len="sm"/>
            </a:ln>
          </p:spPr>
        </p:cxnSp>
        <p:sp>
          <p:nvSpPr>
            <p:cNvPr id="1525" name="Google Shape;1525;p24"/>
            <p:cNvSpPr/>
            <p:nvPr/>
          </p:nvSpPr>
          <p:spPr>
            <a:xfrm>
              <a:off x="7209545" y="1428210"/>
              <a:ext cx="232710" cy="61782"/>
            </a:xfrm>
            <a:custGeom>
              <a:avLst/>
              <a:gdLst/>
              <a:ahLst/>
              <a:cxnLst/>
              <a:rect l="l" t="t" r="r" b="b"/>
              <a:pathLst>
                <a:path w="113" h="30" extrusionOk="0">
                  <a:moveTo>
                    <a:pt x="13" y="30"/>
                  </a:moveTo>
                  <a:cubicBezTo>
                    <a:pt x="8" y="30"/>
                    <a:pt x="8" y="30"/>
                    <a:pt x="8" y="30"/>
                  </a:cubicBezTo>
                  <a:cubicBezTo>
                    <a:pt x="3" y="30"/>
                    <a:pt x="0" y="26"/>
                    <a:pt x="0" y="22"/>
                  </a:cubicBezTo>
                  <a:cubicBezTo>
                    <a:pt x="0" y="8"/>
                    <a:pt x="0" y="8"/>
                    <a:pt x="0" y="8"/>
                  </a:cubicBezTo>
                  <a:cubicBezTo>
                    <a:pt x="0" y="4"/>
                    <a:pt x="3" y="0"/>
                    <a:pt x="8" y="0"/>
                  </a:cubicBezTo>
                  <a:cubicBezTo>
                    <a:pt x="113" y="0"/>
                    <a:pt x="113" y="0"/>
                    <a:pt x="113"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26" name="Google Shape;1526;p24"/>
            <p:cNvCxnSpPr/>
            <p:nvPr/>
          </p:nvCxnSpPr>
          <p:spPr>
            <a:xfrm rot="10800000">
              <a:off x="7489621" y="1286084"/>
              <a:ext cx="0" cy="92700"/>
            </a:xfrm>
            <a:prstGeom prst="straightConnector1">
              <a:avLst/>
            </a:prstGeom>
            <a:noFill/>
            <a:ln w="9525" cap="rnd" cmpd="sng">
              <a:solidFill>
                <a:schemeClr val="dk1"/>
              </a:solidFill>
              <a:prstDash val="solid"/>
              <a:round/>
              <a:headEnd type="none" w="sm" len="sm"/>
              <a:tailEnd type="none" w="sm" len="sm"/>
            </a:ln>
          </p:spPr>
        </p:cxnSp>
        <p:sp>
          <p:nvSpPr>
            <p:cNvPr id="1527" name="Google Shape;1527;p24"/>
            <p:cNvSpPr/>
            <p:nvPr/>
          </p:nvSpPr>
          <p:spPr>
            <a:xfrm>
              <a:off x="7357821" y="1286112"/>
              <a:ext cx="86494" cy="133860"/>
            </a:xfrm>
            <a:custGeom>
              <a:avLst/>
              <a:gdLst/>
              <a:ahLst/>
              <a:cxnLst/>
              <a:rect l="l" t="t" r="r" b="b"/>
              <a:pathLst>
                <a:path w="84" h="130" extrusionOk="0">
                  <a:moveTo>
                    <a:pt x="84" y="130"/>
                  </a:moveTo>
                  <a:lnTo>
                    <a:pt x="84" y="0"/>
                  </a:lnTo>
                  <a:lnTo>
                    <a:pt x="52" y="14"/>
                  </a:lnTo>
                  <a:lnTo>
                    <a:pt x="42" y="34"/>
                  </a:lnTo>
                  <a:lnTo>
                    <a:pt x="0" y="130"/>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28" name="Google Shape;1528;p24"/>
            <p:cNvSpPr/>
            <p:nvPr/>
          </p:nvSpPr>
          <p:spPr>
            <a:xfrm>
              <a:off x="7265149" y="1263459"/>
              <a:ext cx="131801" cy="100910"/>
            </a:xfrm>
            <a:custGeom>
              <a:avLst/>
              <a:gdLst/>
              <a:ahLst/>
              <a:cxnLst/>
              <a:rect l="l" t="t" r="r" b="b"/>
              <a:pathLst>
                <a:path w="128" h="98" extrusionOk="0">
                  <a:moveTo>
                    <a:pt x="128" y="52"/>
                  </a:moveTo>
                  <a:lnTo>
                    <a:pt x="12" y="0"/>
                  </a:lnTo>
                  <a:lnTo>
                    <a:pt x="0" y="22"/>
                  </a:lnTo>
                  <a:lnTo>
                    <a:pt x="106" y="98"/>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29" name="Google Shape;1529;p24"/>
            <p:cNvSpPr/>
            <p:nvPr/>
          </p:nvSpPr>
          <p:spPr>
            <a:xfrm>
              <a:off x="7254852" y="1300528"/>
              <a:ext cx="43247" cy="94732"/>
            </a:xfrm>
            <a:custGeom>
              <a:avLst/>
              <a:gdLst/>
              <a:ahLst/>
              <a:cxnLst/>
              <a:rect l="l" t="t" r="r" b="b"/>
              <a:pathLst>
                <a:path w="21" h="46" extrusionOk="0">
                  <a:moveTo>
                    <a:pt x="12" y="0"/>
                  </a:moveTo>
                  <a:cubicBezTo>
                    <a:pt x="12" y="16"/>
                    <a:pt x="12" y="16"/>
                    <a:pt x="12" y="16"/>
                  </a:cubicBezTo>
                  <a:cubicBezTo>
                    <a:pt x="12" y="25"/>
                    <a:pt x="12" y="25"/>
                    <a:pt x="12" y="25"/>
                  </a:cubicBezTo>
                  <a:cubicBezTo>
                    <a:pt x="12" y="25"/>
                    <a:pt x="21" y="29"/>
                    <a:pt x="21" y="36"/>
                  </a:cubicBezTo>
                  <a:cubicBezTo>
                    <a:pt x="21" y="43"/>
                    <a:pt x="16" y="46"/>
                    <a:pt x="11" y="46"/>
                  </a:cubicBezTo>
                  <a:cubicBezTo>
                    <a:pt x="5" y="46"/>
                    <a:pt x="0" y="42"/>
                    <a:pt x="0" y="37"/>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530" name="Google Shape;1530;p24"/>
          <p:cNvGrpSpPr/>
          <p:nvPr/>
        </p:nvGrpSpPr>
        <p:grpSpPr>
          <a:xfrm>
            <a:off x="7923634" y="2015030"/>
            <a:ext cx="363855" cy="259426"/>
            <a:chOff x="8021973" y="1269637"/>
            <a:chExt cx="369659" cy="263564"/>
          </a:xfrm>
        </p:grpSpPr>
        <p:sp>
          <p:nvSpPr>
            <p:cNvPr id="1531" name="Google Shape;1531;p24"/>
            <p:cNvSpPr/>
            <p:nvPr/>
          </p:nvSpPr>
          <p:spPr>
            <a:xfrm>
              <a:off x="8120823" y="1459101"/>
              <a:ext cx="75300" cy="74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32" name="Google Shape;1532;p24"/>
            <p:cNvSpPr/>
            <p:nvPr/>
          </p:nvSpPr>
          <p:spPr>
            <a:xfrm>
              <a:off x="8148624" y="1485873"/>
              <a:ext cx="18600" cy="18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33" name="Google Shape;1533;p24"/>
            <p:cNvCxnSpPr/>
            <p:nvPr/>
          </p:nvCxnSpPr>
          <p:spPr>
            <a:xfrm rot="10800000">
              <a:off x="8196006" y="1496169"/>
              <a:ext cx="14400" cy="0"/>
            </a:xfrm>
            <a:prstGeom prst="straightConnector1">
              <a:avLst/>
            </a:prstGeom>
            <a:noFill/>
            <a:ln w="9525" cap="rnd" cmpd="sng">
              <a:solidFill>
                <a:schemeClr val="dk1"/>
              </a:solidFill>
              <a:prstDash val="solid"/>
              <a:round/>
              <a:headEnd type="none" w="sm" len="sm"/>
              <a:tailEnd type="none" w="sm" len="sm"/>
            </a:ln>
          </p:spPr>
        </p:cxnSp>
        <p:sp>
          <p:nvSpPr>
            <p:cNvPr id="1534" name="Google Shape;1534;p24"/>
            <p:cNvSpPr/>
            <p:nvPr/>
          </p:nvSpPr>
          <p:spPr>
            <a:xfrm>
              <a:off x="8087873" y="1457041"/>
              <a:ext cx="28831" cy="39128"/>
            </a:xfrm>
            <a:custGeom>
              <a:avLst/>
              <a:gdLst/>
              <a:ahLst/>
              <a:cxnLst/>
              <a:rect l="l" t="t" r="r" b="b"/>
              <a:pathLst>
                <a:path w="14" h="19" extrusionOk="0">
                  <a:moveTo>
                    <a:pt x="14" y="19"/>
                  </a:moveTo>
                  <a:cubicBezTo>
                    <a:pt x="7" y="19"/>
                    <a:pt x="7" y="19"/>
                    <a:pt x="7" y="19"/>
                  </a:cubicBezTo>
                  <a:cubicBezTo>
                    <a:pt x="3" y="19"/>
                    <a:pt x="0" y="16"/>
                    <a:pt x="0" y="12"/>
                  </a:cubicBezTo>
                  <a:cubicBezTo>
                    <a:pt x="0"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35" name="Google Shape;1535;p24"/>
            <p:cNvSpPr/>
            <p:nvPr/>
          </p:nvSpPr>
          <p:spPr>
            <a:xfrm>
              <a:off x="8220703" y="1459101"/>
              <a:ext cx="74100" cy="74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36" name="Google Shape;1536;p24"/>
            <p:cNvSpPr/>
            <p:nvPr/>
          </p:nvSpPr>
          <p:spPr>
            <a:xfrm>
              <a:off x="8247475" y="1485873"/>
              <a:ext cx="18600" cy="18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37" name="Google Shape;1537;p24"/>
            <p:cNvCxnSpPr/>
            <p:nvPr/>
          </p:nvCxnSpPr>
          <p:spPr>
            <a:xfrm>
              <a:off x="8206287" y="1496169"/>
              <a:ext cx="14400" cy="0"/>
            </a:xfrm>
            <a:prstGeom prst="straightConnector1">
              <a:avLst/>
            </a:prstGeom>
            <a:noFill/>
            <a:ln w="9525" cap="rnd" cmpd="sng">
              <a:solidFill>
                <a:schemeClr val="dk1"/>
              </a:solidFill>
              <a:prstDash val="solid"/>
              <a:round/>
              <a:headEnd type="none" w="sm" len="sm"/>
              <a:tailEnd type="none" w="sm" len="sm"/>
            </a:ln>
          </p:spPr>
        </p:cxnSp>
        <p:sp>
          <p:nvSpPr>
            <p:cNvPr id="1538" name="Google Shape;1538;p24"/>
            <p:cNvSpPr/>
            <p:nvPr/>
          </p:nvSpPr>
          <p:spPr>
            <a:xfrm>
              <a:off x="8296900" y="1457041"/>
              <a:ext cx="28831" cy="39128"/>
            </a:xfrm>
            <a:custGeom>
              <a:avLst/>
              <a:gdLst/>
              <a:ahLst/>
              <a:cxnLst/>
              <a:rect l="l" t="t" r="r" b="b"/>
              <a:pathLst>
                <a:path w="14" h="19" extrusionOk="0">
                  <a:moveTo>
                    <a:pt x="0" y="19"/>
                  </a:moveTo>
                  <a:cubicBezTo>
                    <a:pt x="7" y="19"/>
                    <a:pt x="7" y="19"/>
                    <a:pt x="7" y="19"/>
                  </a:cubicBezTo>
                  <a:cubicBezTo>
                    <a:pt x="11" y="19"/>
                    <a:pt x="14" y="16"/>
                    <a:pt x="14" y="12"/>
                  </a:cubicBezTo>
                  <a:cubicBezTo>
                    <a:pt x="14" y="0"/>
                    <a:pt x="14" y="0"/>
                    <a:pt x="14"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39" name="Google Shape;1539;p24"/>
            <p:cNvSpPr/>
            <p:nvPr/>
          </p:nvSpPr>
          <p:spPr>
            <a:xfrm>
              <a:off x="8048745" y="1269637"/>
              <a:ext cx="318175" cy="183285"/>
            </a:xfrm>
            <a:custGeom>
              <a:avLst/>
              <a:gdLst/>
              <a:ahLst/>
              <a:cxnLst/>
              <a:rect l="l" t="t" r="r" b="b"/>
              <a:pathLst>
                <a:path w="309" h="178" extrusionOk="0">
                  <a:moveTo>
                    <a:pt x="143" y="0"/>
                  </a:moveTo>
                  <a:lnTo>
                    <a:pt x="165" y="0"/>
                  </a:lnTo>
                  <a:lnTo>
                    <a:pt x="0" y="0"/>
                  </a:lnTo>
                  <a:lnTo>
                    <a:pt x="0" y="178"/>
                  </a:lnTo>
                  <a:lnTo>
                    <a:pt x="165" y="178"/>
                  </a:lnTo>
                  <a:lnTo>
                    <a:pt x="143" y="178"/>
                  </a:lnTo>
                  <a:lnTo>
                    <a:pt x="309" y="178"/>
                  </a:lnTo>
                  <a:lnTo>
                    <a:pt x="309" y="0"/>
                  </a:lnTo>
                  <a:lnTo>
                    <a:pt x="143"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40" name="Google Shape;1540;p24"/>
            <p:cNvSpPr/>
            <p:nvPr/>
          </p:nvSpPr>
          <p:spPr>
            <a:xfrm>
              <a:off x="8021973" y="1457041"/>
              <a:ext cx="63841" cy="16475"/>
            </a:xfrm>
            <a:custGeom>
              <a:avLst/>
              <a:gdLst/>
              <a:ahLst/>
              <a:cxnLst/>
              <a:rect l="l" t="t" r="r" b="b"/>
              <a:pathLst>
                <a:path w="31" h="8" extrusionOk="0">
                  <a:moveTo>
                    <a:pt x="31" y="8"/>
                  </a:moveTo>
                  <a:cubicBezTo>
                    <a:pt x="6" y="8"/>
                    <a:pt x="6" y="8"/>
                    <a:pt x="6" y="8"/>
                  </a:cubicBezTo>
                  <a:cubicBezTo>
                    <a:pt x="3" y="8"/>
                    <a:pt x="0" y="6"/>
                    <a:pt x="0" y="3"/>
                  </a:cubicBezTo>
                  <a:cubicBezTo>
                    <a:pt x="0"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41" name="Google Shape;1541;p24"/>
            <p:cNvSpPr/>
            <p:nvPr/>
          </p:nvSpPr>
          <p:spPr>
            <a:xfrm>
              <a:off x="8327791" y="1457041"/>
              <a:ext cx="63841" cy="16475"/>
            </a:xfrm>
            <a:custGeom>
              <a:avLst/>
              <a:gdLst/>
              <a:ahLst/>
              <a:cxnLst/>
              <a:rect l="l" t="t" r="r" b="b"/>
              <a:pathLst>
                <a:path w="31" h="8" extrusionOk="0">
                  <a:moveTo>
                    <a:pt x="0" y="8"/>
                  </a:moveTo>
                  <a:cubicBezTo>
                    <a:pt x="25" y="8"/>
                    <a:pt x="25" y="8"/>
                    <a:pt x="25" y="8"/>
                  </a:cubicBezTo>
                  <a:cubicBezTo>
                    <a:pt x="28" y="8"/>
                    <a:pt x="31" y="6"/>
                    <a:pt x="31" y="3"/>
                  </a:cubicBezTo>
                  <a:cubicBezTo>
                    <a:pt x="31" y="0"/>
                    <a:pt x="31" y="0"/>
                    <a:pt x="31"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42" name="Google Shape;1542;p24"/>
            <p:cNvCxnSpPr/>
            <p:nvPr/>
          </p:nvCxnSpPr>
          <p:spPr>
            <a:xfrm>
              <a:off x="8048745" y="1312884"/>
              <a:ext cx="312000" cy="0"/>
            </a:xfrm>
            <a:prstGeom prst="straightConnector1">
              <a:avLst/>
            </a:prstGeom>
            <a:noFill/>
            <a:ln w="9525" cap="rnd" cmpd="sng">
              <a:solidFill>
                <a:schemeClr val="dk1"/>
              </a:solidFill>
              <a:prstDash val="solid"/>
              <a:round/>
              <a:headEnd type="none" w="sm" len="sm"/>
              <a:tailEnd type="none" w="sm" len="sm"/>
            </a:ln>
          </p:spPr>
        </p:cxnSp>
      </p:grpSp>
      <p:grpSp>
        <p:nvGrpSpPr>
          <p:cNvPr id="1543" name="Google Shape;1543;p24"/>
          <p:cNvGrpSpPr/>
          <p:nvPr/>
        </p:nvGrpSpPr>
        <p:grpSpPr>
          <a:xfrm>
            <a:off x="935366" y="3375179"/>
            <a:ext cx="363856" cy="229056"/>
            <a:chOff x="922245" y="2651484"/>
            <a:chExt cx="369660" cy="232710"/>
          </a:xfrm>
        </p:grpSpPr>
        <p:sp>
          <p:nvSpPr>
            <p:cNvPr id="1544" name="Google Shape;1544;p24"/>
            <p:cNvSpPr/>
            <p:nvPr/>
          </p:nvSpPr>
          <p:spPr>
            <a:xfrm>
              <a:off x="957255" y="2688553"/>
              <a:ext cx="213147" cy="156513"/>
            </a:xfrm>
            <a:custGeom>
              <a:avLst/>
              <a:gdLst/>
              <a:ahLst/>
              <a:cxnLst/>
              <a:rect l="l" t="t" r="r" b="b"/>
              <a:pathLst>
                <a:path w="103" h="76" extrusionOk="0">
                  <a:moveTo>
                    <a:pt x="32" y="76"/>
                  </a:moveTo>
                  <a:cubicBezTo>
                    <a:pt x="15" y="76"/>
                    <a:pt x="0" y="62"/>
                    <a:pt x="0" y="44"/>
                  </a:cubicBezTo>
                  <a:cubicBezTo>
                    <a:pt x="0" y="32"/>
                    <a:pt x="0" y="32"/>
                    <a:pt x="0" y="32"/>
                  </a:cubicBezTo>
                  <a:cubicBezTo>
                    <a:pt x="0" y="15"/>
                    <a:pt x="15" y="0"/>
                    <a:pt x="32" y="0"/>
                  </a:cubicBezTo>
                  <a:cubicBezTo>
                    <a:pt x="71" y="0"/>
                    <a:pt x="71" y="0"/>
                    <a:pt x="71" y="0"/>
                  </a:cubicBezTo>
                  <a:cubicBezTo>
                    <a:pt x="88" y="0"/>
                    <a:pt x="103" y="15"/>
                    <a:pt x="103" y="32"/>
                  </a:cubicBezTo>
                  <a:cubicBezTo>
                    <a:pt x="103" y="44"/>
                    <a:pt x="103" y="44"/>
                    <a:pt x="103" y="44"/>
                  </a:cubicBezTo>
                  <a:cubicBezTo>
                    <a:pt x="103" y="62"/>
                    <a:pt x="88" y="76"/>
                    <a:pt x="71" y="76"/>
                  </a:cubicBezTo>
                  <a:lnTo>
                    <a:pt x="32" y="76"/>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45" name="Google Shape;1545;p24"/>
            <p:cNvCxnSpPr/>
            <p:nvPr/>
          </p:nvCxnSpPr>
          <p:spPr>
            <a:xfrm rot="10800000">
              <a:off x="1219826" y="2700835"/>
              <a:ext cx="0" cy="49500"/>
            </a:xfrm>
            <a:prstGeom prst="straightConnector1">
              <a:avLst/>
            </a:prstGeom>
            <a:noFill/>
            <a:ln w="9525" cap="rnd" cmpd="sng">
              <a:solidFill>
                <a:schemeClr val="dk1"/>
              </a:solidFill>
              <a:prstDash val="solid"/>
              <a:round/>
              <a:headEnd type="none" w="sm" len="sm"/>
              <a:tailEnd type="none" w="sm" len="sm"/>
            </a:ln>
          </p:spPr>
        </p:cxnSp>
        <p:cxnSp>
          <p:nvCxnSpPr>
            <p:cNvPr id="1546" name="Google Shape;1546;p24"/>
            <p:cNvCxnSpPr/>
            <p:nvPr/>
          </p:nvCxnSpPr>
          <p:spPr>
            <a:xfrm rot="10800000">
              <a:off x="1254836" y="2682244"/>
              <a:ext cx="0" cy="37200"/>
            </a:xfrm>
            <a:prstGeom prst="straightConnector1">
              <a:avLst/>
            </a:prstGeom>
            <a:noFill/>
            <a:ln w="9525" cap="rnd" cmpd="sng">
              <a:solidFill>
                <a:schemeClr val="dk1"/>
              </a:solidFill>
              <a:prstDash val="solid"/>
              <a:round/>
              <a:headEnd type="none" w="sm" len="sm"/>
              <a:tailEnd type="none" w="sm" len="sm"/>
            </a:ln>
          </p:spPr>
        </p:cxnSp>
        <p:sp>
          <p:nvSpPr>
            <p:cNvPr id="1547" name="Google Shape;1547;p24"/>
            <p:cNvSpPr/>
            <p:nvPr/>
          </p:nvSpPr>
          <p:spPr>
            <a:xfrm>
              <a:off x="922245" y="2651484"/>
              <a:ext cx="369660" cy="232710"/>
            </a:xfrm>
            <a:custGeom>
              <a:avLst/>
              <a:gdLst/>
              <a:ahLst/>
              <a:cxnLst/>
              <a:rect l="l" t="t" r="r" b="b"/>
              <a:pathLst>
                <a:path w="179" h="113" extrusionOk="0">
                  <a:moveTo>
                    <a:pt x="86" y="0"/>
                  </a:moveTo>
                  <a:cubicBezTo>
                    <a:pt x="64" y="0"/>
                    <a:pt x="64" y="0"/>
                    <a:pt x="64" y="0"/>
                  </a:cubicBezTo>
                  <a:cubicBezTo>
                    <a:pt x="51" y="0"/>
                    <a:pt x="51" y="0"/>
                    <a:pt x="51" y="0"/>
                  </a:cubicBezTo>
                  <a:cubicBezTo>
                    <a:pt x="23" y="0"/>
                    <a:pt x="0" y="23"/>
                    <a:pt x="0" y="51"/>
                  </a:cubicBezTo>
                  <a:cubicBezTo>
                    <a:pt x="0" y="61"/>
                    <a:pt x="0" y="61"/>
                    <a:pt x="0" y="61"/>
                  </a:cubicBezTo>
                  <a:cubicBezTo>
                    <a:pt x="0" y="90"/>
                    <a:pt x="23" y="113"/>
                    <a:pt x="51" y="113"/>
                  </a:cubicBezTo>
                  <a:cubicBezTo>
                    <a:pt x="86" y="113"/>
                    <a:pt x="86" y="113"/>
                    <a:pt x="86" y="113"/>
                  </a:cubicBezTo>
                  <a:cubicBezTo>
                    <a:pt x="114" y="113"/>
                    <a:pt x="137" y="90"/>
                    <a:pt x="137" y="61"/>
                  </a:cubicBezTo>
                  <a:cubicBezTo>
                    <a:pt x="137" y="53"/>
                    <a:pt x="137" y="53"/>
                    <a:pt x="137" y="53"/>
                  </a:cubicBezTo>
                  <a:cubicBezTo>
                    <a:pt x="179" y="23"/>
                    <a:pt x="179" y="23"/>
                    <a:pt x="179" y="23"/>
                  </a:cubicBezTo>
                  <a:cubicBezTo>
                    <a:pt x="179" y="9"/>
                    <a:pt x="179" y="9"/>
                    <a:pt x="179" y="9"/>
                  </a:cubicBezTo>
                  <a:cubicBezTo>
                    <a:pt x="179" y="1"/>
                    <a:pt x="179" y="1"/>
                    <a:pt x="179" y="1"/>
                  </a:cubicBezTo>
                  <a:cubicBezTo>
                    <a:pt x="179" y="0"/>
                    <a:pt x="179" y="0"/>
                    <a:pt x="179" y="0"/>
                  </a:cubicBezTo>
                  <a:lnTo>
                    <a:pt x="86"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48" name="Google Shape;1548;p24"/>
            <p:cNvCxnSpPr/>
            <p:nvPr/>
          </p:nvCxnSpPr>
          <p:spPr>
            <a:xfrm>
              <a:off x="1047867" y="2779166"/>
              <a:ext cx="0" cy="0"/>
            </a:xfrm>
            <a:prstGeom prst="straightConnector1">
              <a:avLst/>
            </a:prstGeom>
            <a:noFill/>
            <a:ln w="9525" cap="rnd" cmpd="sng">
              <a:solidFill>
                <a:schemeClr val="dk1"/>
              </a:solidFill>
              <a:prstDash val="solid"/>
              <a:round/>
              <a:headEnd type="none" w="sm" len="sm"/>
              <a:tailEnd type="none" w="sm" len="sm"/>
            </a:ln>
          </p:spPr>
        </p:cxnSp>
        <p:sp>
          <p:nvSpPr>
            <p:cNvPr id="1549" name="Google Shape;1549;p24"/>
            <p:cNvSpPr/>
            <p:nvPr/>
          </p:nvSpPr>
          <p:spPr>
            <a:xfrm>
              <a:off x="996383" y="2754454"/>
              <a:ext cx="26772" cy="24713"/>
            </a:xfrm>
            <a:custGeom>
              <a:avLst/>
              <a:gdLst/>
              <a:ahLst/>
              <a:cxnLst/>
              <a:rect l="l" t="t" r="r" b="b"/>
              <a:pathLst>
                <a:path w="13" h="12" extrusionOk="0">
                  <a:moveTo>
                    <a:pt x="0" y="12"/>
                  </a:moveTo>
                  <a:cubicBezTo>
                    <a:pt x="0" y="6"/>
                    <a:pt x="6" y="0"/>
                    <a:pt x="13"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50" name="Google Shape;1550;p24"/>
            <p:cNvSpPr/>
            <p:nvPr/>
          </p:nvSpPr>
          <p:spPr>
            <a:xfrm>
              <a:off x="1109649" y="2754454"/>
              <a:ext cx="24713" cy="24713"/>
            </a:xfrm>
            <a:custGeom>
              <a:avLst/>
              <a:gdLst/>
              <a:ahLst/>
              <a:cxnLst/>
              <a:rect l="l" t="t" r="r" b="b"/>
              <a:pathLst>
                <a:path w="12" h="12" extrusionOk="0">
                  <a:moveTo>
                    <a:pt x="0" y="0"/>
                  </a:moveTo>
                  <a:cubicBezTo>
                    <a:pt x="7" y="0"/>
                    <a:pt x="12" y="6"/>
                    <a:pt x="12" y="12"/>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51" name="Google Shape;1551;p24"/>
            <p:cNvCxnSpPr/>
            <p:nvPr/>
          </p:nvCxnSpPr>
          <p:spPr>
            <a:xfrm>
              <a:off x="1124065" y="2779166"/>
              <a:ext cx="10200" cy="0"/>
            </a:xfrm>
            <a:prstGeom prst="straightConnector1">
              <a:avLst/>
            </a:prstGeom>
            <a:noFill/>
            <a:ln w="9525" cap="rnd" cmpd="sng">
              <a:solidFill>
                <a:schemeClr val="dk1"/>
              </a:solidFill>
              <a:prstDash val="solid"/>
              <a:round/>
              <a:headEnd type="none" w="sm" len="sm"/>
              <a:tailEnd type="none" w="sm" len="sm"/>
            </a:ln>
          </p:spPr>
        </p:cxnSp>
        <p:cxnSp>
          <p:nvCxnSpPr>
            <p:cNvPr id="1552" name="Google Shape;1552;p24"/>
            <p:cNvCxnSpPr/>
            <p:nvPr/>
          </p:nvCxnSpPr>
          <p:spPr>
            <a:xfrm>
              <a:off x="1037571" y="2779166"/>
              <a:ext cx="57600" cy="0"/>
            </a:xfrm>
            <a:prstGeom prst="straightConnector1">
              <a:avLst/>
            </a:prstGeom>
            <a:noFill/>
            <a:ln w="9525" cap="rnd" cmpd="sng">
              <a:solidFill>
                <a:schemeClr val="dk1"/>
              </a:solidFill>
              <a:prstDash val="solid"/>
              <a:round/>
              <a:headEnd type="none" w="sm" len="sm"/>
              <a:tailEnd type="none" w="sm" len="sm"/>
            </a:ln>
          </p:spPr>
        </p:cxnSp>
        <p:sp>
          <p:nvSpPr>
            <p:cNvPr id="1553" name="Google Shape;1553;p24"/>
            <p:cNvSpPr/>
            <p:nvPr/>
          </p:nvSpPr>
          <p:spPr>
            <a:xfrm>
              <a:off x="996383" y="2779166"/>
              <a:ext cx="10297" cy="0"/>
            </a:xfrm>
            <a:custGeom>
              <a:avLst/>
              <a:gdLst/>
              <a:ahLst/>
              <a:cxnLst/>
              <a:rect l="l" t="t" r="r" b="b"/>
              <a:pathLst>
                <a:path w="10" h="120000" extrusionOk="0">
                  <a:moveTo>
                    <a:pt x="0" y="0"/>
                  </a:moveTo>
                  <a:lnTo>
                    <a:pt x="10" y="0"/>
                  </a:lnTo>
                  <a:lnTo>
                    <a:pt x="6" y="0"/>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54" name="Google Shape;1554;p24"/>
            <p:cNvSpPr/>
            <p:nvPr/>
          </p:nvSpPr>
          <p:spPr>
            <a:xfrm>
              <a:off x="1021095" y="2729741"/>
              <a:ext cx="88554" cy="24713"/>
            </a:xfrm>
            <a:custGeom>
              <a:avLst/>
              <a:gdLst/>
              <a:ahLst/>
              <a:cxnLst/>
              <a:rect l="l" t="t" r="r" b="b"/>
              <a:pathLst>
                <a:path w="43" h="12" extrusionOk="0">
                  <a:moveTo>
                    <a:pt x="0" y="12"/>
                  </a:moveTo>
                  <a:cubicBezTo>
                    <a:pt x="5" y="5"/>
                    <a:pt x="13" y="0"/>
                    <a:pt x="22" y="0"/>
                  </a:cubicBezTo>
                  <a:cubicBezTo>
                    <a:pt x="31" y="0"/>
                    <a:pt x="38" y="5"/>
                    <a:pt x="43" y="12"/>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55" name="Google Shape;1555;p24"/>
            <p:cNvSpPr/>
            <p:nvPr/>
          </p:nvSpPr>
          <p:spPr>
            <a:xfrm>
              <a:off x="1006680" y="2779166"/>
              <a:ext cx="30891" cy="16475"/>
            </a:xfrm>
            <a:custGeom>
              <a:avLst/>
              <a:gdLst/>
              <a:ahLst/>
              <a:cxnLst/>
              <a:rect l="l" t="t" r="r" b="b"/>
              <a:pathLst>
                <a:path w="15" h="8" extrusionOk="0">
                  <a:moveTo>
                    <a:pt x="15" y="0"/>
                  </a:moveTo>
                  <a:cubicBezTo>
                    <a:pt x="15" y="4"/>
                    <a:pt x="11" y="8"/>
                    <a:pt x="7" y="8"/>
                  </a:cubicBezTo>
                  <a:cubicBezTo>
                    <a:pt x="3" y="8"/>
                    <a:pt x="0" y="4"/>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56" name="Google Shape;1556;p24"/>
            <p:cNvSpPr/>
            <p:nvPr/>
          </p:nvSpPr>
          <p:spPr>
            <a:xfrm>
              <a:off x="1095233" y="2779166"/>
              <a:ext cx="28831" cy="16475"/>
            </a:xfrm>
            <a:custGeom>
              <a:avLst/>
              <a:gdLst/>
              <a:ahLst/>
              <a:cxnLst/>
              <a:rect l="l" t="t" r="r" b="b"/>
              <a:pathLst>
                <a:path w="14" h="8" extrusionOk="0">
                  <a:moveTo>
                    <a:pt x="14" y="0"/>
                  </a:moveTo>
                  <a:cubicBezTo>
                    <a:pt x="14" y="4"/>
                    <a:pt x="11" y="8"/>
                    <a:pt x="7" y="8"/>
                  </a:cubicBezTo>
                  <a:cubicBezTo>
                    <a:pt x="3" y="8"/>
                    <a:pt x="0" y="4"/>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557" name="Google Shape;1557;p24"/>
          <p:cNvGrpSpPr/>
          <p:nvPr/>
        </p:nvGrpSpPr>
        <p:grpSpPr>
          <a:xfrm>
            <a:off x="1692472" y="3322471"/>
            <a:ext cx="386154" cy="281761"/>
            <a:chOff x="1691425" y="2597940"/>
            <a:chExt cx="392313" cy="286255"/>
          </a:xfrm>
        </p:grpSpPr>
        <p:sp>
          <p:nvSpPr>
            <p:cNvPr id="1558" name="Google Shape;1558;p24"/>
            <p:cNvSpPr/>
            <p:nvPr/>
          </p:nvSpPr>
          <p:spPr>
            <a:xfrm>
              <a:off x="1834552" y="2735919"/>
              <a:ext cx="146216" cy="148276"/>
            </a:xfrm>
            <a:custGeom>
              <a:avLst/>
              <a:gdLst/>
              <a:ahLst/>
              <a:cxnLst/>
              <a:rect l="l" t="t" r="r" b="b"/>
              <a:pathLst>
                <a:path w="71" h="72" extrusionOk="0">
                  <a:moveTo>
                    <a:pt x="71" y="27"/>
                  </a:moveTo>
                  <a:cubicBezTo>
                    <a:pt x="71" y="16"/>
                    <a:pt x="66" y="7"/>
                    <a:pt x="58" y="0"/>
                  </a:cubicBezTo>
                  <a:cubicBezTo>
                    <a:pt x="13" y="0"/>
                    <a:pt x="13" y="0"/>
                    <a:pt x="13" y="0"/>
                  </a:cubicBezTo>
                  <a:cubicBezTo>
                    <a:pt x="5" y="7"/>
                    <a:pt x="0" y="16"/>
                    <a:pt x="0" y="27"/>
                  </a:cubicBezTo>
                  <a:cubicBezTo>
                    <a:pt x="0" y="28"/>
                    <a:pt x="0" y="28"/>
                    <a:pt x="0" y="29"/>
                  </a:cubicBezTo>
                  <a:cubicBezTo>
                    <a:pt x="0" y="29"/>
                    <a:pt x="0" y="29"/>
                    <a:pt x="0" y="29"/>
                  </a:cubicBezTo>
                  <a:cubicBezTo>
                    <a:pt x="0" y="72"/>
                    <a:pt x="0" y="72"/>
                    <a:pt x="0" y="72"/>
                  </a:cubicBezTo>
                  <a:cubicBezTo>
                    <a:pt x="71" y="72"/>
                    <a:pt x="71" y="72"/>
                    <a:pt x="71" y="72"/>
                  </a:cubicBezTo>
                  <a:cubicBezTo>
                    <a:pt x="71" y="29"/>
                    <a:pt x="71" y="29"/>
                    <a:pt x="71" y="29"/>
                  </a:cubicBezTo>
                  <a:cubicBezTo>
                    <a:pt x="71" y="29"/>
                    <a:pt x="71" y="29"/>
                    <a:pt x="71" y="29"/>
                  </a:cubicBezTo>
                  <a:cubicBezTo>
                    <a:pt x="71" y="28"/>
                    <a:pt x="71" y="28"/>
                    <a:pt x="71" y="27"/>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59" name="Google Shape;1559;p24"/>
            <p:cNvSpPr/>
            <p:nvPr/>
          </p:nvSpPr>
          <p:spPr>
            <a:xfrm>
              <a:off x="1691425" y="2597940"/>
              <a:ext cx="392313" cy="251245"/>
            </a:xfrm>
            <a:custGeom>
              <a:avLst/>
              <a:gdLst/>
              <a:ahLst/>
              <a:cxnLst/>
              <a:rect l="l" t="t" r="r" b="b"/>
              <a:pathLst>
                <a:path w="190" h="122" extrusionOk="0">
                  <a:moveTo>
                    <a:pt x="108" y="42"/>
                  </a:moveTo>
                  <a:cubicBezTo>
                    <a:pt x="54" y="42"/>
                    <a:pt x="54" y="42"/>
                    <a:pt x="54" y="42"/>
                  </a:cubicBezTo>
                  <a:cubicBezTo>
                    <a:pt x="54" y="42"/>
                    <a:pt x="38" y="43"/>
                    <a:pt x="29" y="56"/>
                  </a:cubicBezTo>
                  <a:cubicBezTo>
                    <a:pt x="21" y="70"/>
                    <a:pt x="13" y="83"/>
                    <a:pt x="13" y="83"/>
                  </a:cubicBezTo>
                  <a:cubicBezTo>
                    <a:pt x="13" y="83"/>
                    <a:pt x="0" y="101"/>
                    <a:pt x="20" y="112"/>
                  </a:cubicBezTo>
                  <a:cubicBezTo>
                    <a:pt x="40" y="122"/>
                    <a:pt x="48" y="100"/>
                    <a:pt x="52" y="93"/>
                  </a:cubicBezTo>
                  <a:cubicBezTo>
                    <a:pt x="56" y="85"/>
                    <a:pt x="67" y="64"/>
                    <a:pt x="67" y="64"/>
                  </a:cubicBezTo>
                  <a:cubicBezTo>
                    <a:pt x="67" y="64"/>
                    <a:pt x="70" y="55"/>
                    <a:pt x="86" y="55"/>
                  </a:cubicBezTo>
                  <a:cubicBezTo>
                    <a:pt x="86" y="66"/>
                    <a:pt x="86" y="66"/>
                    <a:pt x="86" y="66"/>
                  </a:cubicBezTo>
                  <a:moveTo>
                    <a:pt x="121" y="66"/>
                  </a:moveTo>
                  <a:cubicBezTo>
                    <a:pt x="121" y="50"/>
                    <a:pt x="121" y="50"/>
                    <a:pt x="121" y="50"/>
                  </a:cubicBezTo>
                  <a:cubicBezTo>
                    <a:pt x="121" y="50"/>
                    <a:pt x="147" y="17"/>
                    <a:pt x="190" y="17"/>
                  </a:cubicBezTo>
                  <a:cubicBezTo>
                    <a:pt x="190" y="9"/>
                    <a:pt x="190" y="6"/>
                    <a:pt x="190" y="6"/>
                  </a:cubicBezTo>
                  <a:cubicBezTo>
                    <a:pt x="190" y="6"/>
                    <a:pt x="138" y="0"/>
                    <a:pt x="108" y="42"/>
                  </a:cubicBezTo>
                  <a:cubicBezTo>
                    <a:pt x="102" y="42"/>
                    <a:pt x="100" y="42"/>
                    <a:pt x="100" y="42"/>
                  </a:cubicBezTo>
                  <a:cubicBezTo>
                    <a:pt x="89" y="23"/>
                    <a:pt x="89" y="23"/>
                    <a:pt x="89" y="23"/>
                  </a:cubicBezTo>
                  <a:cubicBezTo>
                    <a:pt x="89" y="23"/>
                    <a:pt x="61" y="26"/>
                    <a:pt x="52" y="1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560" name="Google Shape;1560;p24"/>
          <p:cNvGrpSpPr/>
          <p:nvPr/>
        </p:nvGrpSpPr>
        <p:grpSpPr>
          <a:xfrm>
            <a:off x="3339447" y="3338692"/>
            <a:ext cx="218922" cy="265544"/>
            <a:chOff x="3364675" y="2614415"/>
            <a:chExt cx="222414" cy="269780"/>
          </a:xfrm>
        </p:grpSpPr>
        <p:sp>
          <p:nvSpPr>
            <p:cNvPr id="1561" name="Google Shape;1561;p24"/>
            <p:cNvSpPr/>
            <p:nvPr/>
          </p:nvSpPr>
          <p:spPr>
            <a:xfrm>
              <a:off x="3364675" y="2639128"/>
              <a:ext cx="222414" cy="245067"/>
            </a:xfrm>
            <a:custGeom>
              <a:avLst/>
              <a:gdLst/>
              <a:ahLst/>
              <a:cxnLst/>
              <a:rect l="l" t="t" r="r" b="b"/>
              <a:pathLst>
                <a:path w="108" h="119" extrusionOk="0">
                  <a:moveTo>
                    <a:pt x="10" y="119"/>
                  </a:moveTo>
                  <a:cubicBezTo>
                    <a:pt x="5" y="119"/>
                    <a:pt x="0" y="114"/>
                    <a:pt x="0" y="109"/>
                  </a:cubicBezTo>
                  <a:cubicBezTo>
                    <a:pt x="0" y="9"/>
                    <a:pt x="0" y="9"/>
                    <a:pt x="0" y="9"/>
                  </a:cubicBezTo>
                  <a:cubicBezTo>
                    <a:pt x="0" y="4"/>
                    <a:pt x="5" y="0"/>
                    <a:pt x="10" y="0"/>
                  </a:cubicBezTo>
                  <a:cubicBezTo>
                    <a:pt x="73" y="0"/>
                    <a:pt x="73" y="0"/>
                    <a:pt x="73" y="0"/>
                  </a:cubicBezTo>
                  <a:cubicBezTo>
                    <a:pt x="76" y="0"/>
                    <a:pt x="79" y="2"/>
                    <a:pt x="81" y="4"/>
                  </a:cubicBezTo>
                  <a:cubicBezTo>
                    <a:pt x="106" y="40"/>
                    <a:pt x="106" y="40"/>
                    <a:pt x="106" y="40"/>
                  </a:cubicBezTo>
                  <a:cubicBezTo>
                    <a:pt x="107" y="41"/>
                    <a:pt x="108" y="43"/>
                    <a:pt x="108" y="45"/>
                  </a:cubicBezTo>
                  <a:cubicBezTo>
                    <a:pt x="108" y="109"/>
                    <a:pt x="108" y="109"/>
                    <a:pt x="108" y="109"/>
                  </a:cubicBezTo>
                  <a:cubicBezTo>
                    <a:pt x="108" y="114"/>
                    <a:pt x="104" y="119"/>
                    <a:pt x="99" y="119"/>
                  </a:cubicBezTo>
                  <a:lnTo>
                    <a:pt x="10" y="119"/>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62" name="Google Shape;1562;p24"/>
            <p:cNvSpPr/>
            <p:nvPr/>
          </p:nvSpPr>
          <p:spPr>
            <a:xfrm>
              <a:off x="3391447" y="2614415"/>
              <a:ext cx="53544" cy="18534"/>
            </a:xfrm>
            <a:custGeom>
              <a:avLst/>
              <a:gdLst/>
              <a:ahLst/>
              <a:cxnLst/>
              <a:rect l="l" t="t" r="r" b="b"/>
              <a:pathLst>
                <a:path w="26" h="9" extrusionOk="0">
                  <a:moveTo>
                    <a:pt x="0" y="9"/>
                  </a:moveTo>
                  <a:cubicBezTo>
                    <a:pt x="0" y="3"/>
                    <a:pt x="0" y="3"/>
                    <a:pt x="0" y="3"/>
                  </a:cubicBezTo>
                  <a:cubicBezTo>
                    <a:pt x="0" y="1"/>
                    <a:pt x="1" y="0"/>
                    <a:pt x="3" y="0"/>
                  </a:cubicBezTo>
                  <a:cubicBezTo>
                    <a:pt x="22" y="0"/>
                    <a:pt x="22" y="0"/>
                    <a:pt x="22" y="0"/>
                  </a:cubicBezTo>
                  <a:cubicBezTo>
                    <a:pt x="24" y="0"/>
                    <a:pt x="26" y="1"/>
                    <a:pt x="26" y="3"/>
                  </a:cubicBezTo>
                  <a:cubicBezTo>
                    <a:pt x="26" y="9"/>
                    <a:pt x="26" y="9"/>
                    <a:pt x="26" y="9"/>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63" name="Google Shape;1563;p24"/>
            <p:cNvCxnSpPr/>
            <p:nvPr/>
          </p:nvCxnSpPr>
          <p:spPr>
            <a:xfrm>
              <a:off x="3403803" y="2665900"/>
              <a:ext cx="0" cy="191400"/>
            </a:xfrm>
            <a:prstGeom prst="straightConnector1">
              <a:avLst/>
            </a:prstGeom>
            <a:noFill/>
            <a:ln w="9525" cap="rnd" cmpd="sng">
              <a:solidFill>
                <a:schemeClr val="dk1"/>
              </a:solidFill>
              <a:prstDash val="solid"/>
              <a:round/>
              <a:headEnd type="none" w="sm" len="sm"/>
              <a:tailEnd type="none" w="sm" len="sm"/>
            </a:ln>
          </p:spPr>
        </p:cxnSp>
      </p:grpSp>
      <p:grpSp>
        <p:nvGrpSpPr>
          <p:cNvPr id="1564" name="Google Shape;1564;p24"/>
          <p:cNvGrpSpPr/>
          <p:nvPr/>
        </p:nvGrpSpPr>
        <p:grpSpPr>
          <a:xfrm>
            <a:off x="4108720" y="3336667"/>
            <a:ext cx="238179" cy="267571"/>
            <a:chOff x="4146211" y="2612356"/>
            <a:chExt cx="241978" cy="271839"/>
          </a:xfrm>
        </p:grpSpPr>
        <p:sp>
          <p:nvSpPr>
            <p:cNvPr id="1565" name="Google Shape;1565;p24"/>
            <p:cNvSpPr/>
            <p:nvPr/>
          </p:nvSpPr>
          <p:spPr>
            <a:xfrm>
              <a:off x="4146211" y="2612356"/>
              <a:ext cx="237859" cy="271839"/>
            </a:xfrm>
            <a:custGeom>
              <a:avLst/>
              <a:gdLst/>
              <a:ahLst/>
              <a:cxnLst/>
              <a:rect l="l" t="t" r="r" b="b"/>
              <a:pathLst>
                <a:path w="115" h="132" extrusionOk="0">
                  <a:moveTo>
                    <a:pt x="10" y="132"/>
                  </a:moveTo>
                  <a:cubicBezTo>
                    <a:pt x="5" y="132"/>
                    <a:pt x="0" y="127"/>
                    <a:pt x="0" y="121"/>
                  </a:cubicBezTo>
                  <a:cubicBezTo>
                    <a:pt x="0" y="11"/>
                    <a:pt x="0" y="11"/>
                    <a:pt x="0" y="11"/>
                  </a:cubicBezTo>
                  <a:cubicBezTo>
                    <a:pt x="0" y="5"/>
                    <a:pt x="5" y="0"/>
                    <a:pt x="10" y="0"/>
                  </a:cubicBezTo>
                  <a:cubicBezTo>
                    <a:pt x="77" y="0"/>
                    <a:pt x="77" y="0"/>
                    <a:pt x="77" y="0"/>
                  </a:cubicBezTo>
                  <a:cubicBezTo>
                    <a:pt x="80" y="0"/>
                    <a:pt x="83" y="2"/>
                    <a:pt x="85" y="5"/>
                  </a:cubicBezTo>
                  <a:cubicBezTo>
                    <a:pt x="113" y="44"/>
                    <a:pt x="113" y="44"/>
                    <a:pt x="113" y="44"/>
                  </a:cubicBezTo>
                  <a:cubicBezTo>
                    <a:pt x="114" y="46"/>
                    <a:pt x="115" y="48"/>
                    <a:pt x="115" y="50"/>
                  </a:cubicBezTo>
                  <a:cubicBezTo>
                    <a:pt x="115" y="121"/>
                    <a:pt x="115" y="121"/>
                    <a:pt x="115" y="121"/>
                  </a:cubicBezTo>
                  <a:cubicBezTo>
                    <a:pt x="115" y="127"/>
                    <a:pt x="110" y="132"/>
                    <a:pt x="105" y="132"/>
                  </a:cubicBezTo>
                  <a:lnTo>
                    <a:pt x="10" y="132"/>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66" name="Google Shape;1566;p24"/>
            <p:cNvSpPr/>
            <p:nvPr/>
          </p:nvSpPr>
          <p:spPr>
            <a:xfrm>
              <a:off x="4336704" y="2622653"/>
              <a:ext cx="51485" cy="57663"/>
            </a:xfrm>
            <a:custGeom>
              <a:avLst/>
              <a:gdLst/>
              <a:ahLst/>
              <a:cxnLst/>
              <a:rect l="l" t="t" r="r" b="b"/>
              <a:pathLst>
                <a:path w="25" h="28" extrusionOk="0">
                  <a:moveTo>
                    <a:pt x="0" y="5"/>
                  </a:moveTo>
                  <a:cubicBezTo>
                    <a:pt x="5" y="1"/>
                    <a:pt x="5" y="1"/>
                    <a:pt x="5" y="1"/>
                  </a:cubicBezTo>
                  <a:cubicBezTo>
                    <a:pt x="7" y="0"/>
                    <a:pt x="9" y="0"/>
                    <a:pt x="11" y="2"/>
                  </a:cubicBezTo>
                  <a:cubicBezTo>
                    <a:pt x="23" y="19"/>
                    <a:pt x="23" y="19"/>
                    <a:pt x="23" y="19"/>
                  </a:cubicBezTo>
                  <a:cubicBezTo>
                    <a:pt x="25" y="21"/>
                    <a:pt x="24" y="23"/>
                    <a:pt x="23" y="24"/>
                  </a:cubicBezTo>
                  <a:cubicBezTo>
                    <a:pt x="18" y="28"/>
                    <a:pt x="18" y="28"/>
                    <a:pt x="18" y="28"/>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67" name="Google Shape;1567;p24"/>
            <p:cNvSpPr/>
            <p:nvPr/>
          </p:nvSpPr>
          <p:spPr>
            <a:xfrm>
              <a:off x="4218290" y="2717385"/>
              <a:ext cx="68100" cy="864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68" name="Google Shape;1568;p24"/>
            <p:cNvCxnSpPr/>
            <p:nvPr/>
          </p:nvCxnSpPr>
          <p:spPr>
            <a:xfrm>
              <a:off x="4286250" y="2803879"/>
              <a:ext cx="30900" cy="28800"/>
            </a:xfrm>
            <a:prstGeom prst="straightConnector1">
              <a:avLst/>
            </a:prstGeom>
            <a:noFill/>
            <a:ln w="9525" cap="rnd" cmpd="sng">
              <a:solidFill>
                <a:schemeClr val="dk1"/>
              </a:solidFill>
              <a:prstDash val="solid"/>
              <a:round/>
              <a:headEnd type="none" w="sm" len="sm"/>
              <a:tailEnd type="none" w="sm" len="sm"/>
            </a:ln>
          </p:spPr>
        </p:cxnSp>
        <p:cxnSp>
          <p:nvCxnSpPr>
            <p:cNvPr id="1569" name="Google Shape;1569;p24"/>
            <p:cNvCxnSpPr/>
            <p:nvPr/>
          </p:nvCxnSpPr>
          <p:spPr>
            <a:xfrm>
              <a:off x="4189458" y="2688553"/>
              <a:ext cx="28800" cy="28800"/>
            </a:xfrm>
            <a:prstGeom prst="straightConnector1">
              <a:avLst/>
            </a:prstGeom>
            <a:noFill/>
            <a:ln w="9525" cap="rnd" cmpd="sng">
              <a:solidFill>
                <a:schemeClr val="dk1"/>
              </a:solidFill>
              <a:prstDash val="solid"/>
              <a:round/>
              <a:headEnd type="none" w="sm" len="sm"/>
              <a:tailEnd type="none" w="sm" len="sm"/>
            </a:ln>
          </p:spPr>
        </p:cxnSp>
        <p:cxnSp>
          <p:nvCxnSpPr>
            <p:cNvPr id="1570" name="Google Shape;1570;p24"/>
            <p:cNvCxnSpPr/>
            <p:nvPr/>
          </p:nvCxnSpPr>
          <p:spPr>
            <a:xfrm rot="10800000" flipH="1">
              <a:off x="4286250" y="2688584"/>
              <a:ext cx="30900" cy="28800"/>
            </a:xfrm>
            <a:prstGeom prst="straightConnector1">
              <a:avLst/>
            </a:prstGeom>
            <a:noFill/>
            <a:ln w="9525" cap="rnd" cmpd="sng">
              <a:solidFill>
                <a:schemeClr val="dk1"/>
              </a:solidFill>
              <a:prstDash val="solid"/>
              <a:round/>
              <a:headEnd type="none" w="sm" len="sm"/>
              <a:tailEnd type="none" w="sm" len="sm"/>
            </a:ln>
          </p:spPr>
        </p:cxnSp>
        <p:cxnSp>
          <p:nvCxnSpPr>
            <p:cNvPr id="1571" name="Google Shape;1571;p24"/>
            <p:cNvCxnSpPr/>
            <p:nvPr/>
          </p:nvCxnSpPr>
          <p:spPr>
            <a:xfrm rot="10800000" flipH="1">
              <a:off x="4189458" y="2803910"/>
              <a:ext cx="28800" cy="28800"/>
            </a:xfrm>
            <a:prstGeom prst="straightConnector1">
              <a:avLst/>
            </a:prstGeom>
            <a:noFill/>
            <a:ln w="9525" cap="rnd" cmpd="sng">
              <a:solidFill>
                <a:schemeClr val="dk1"/>
              </a:solidFill>
              <a:prstDash val="solid"/>
              <a:round/>
              <a:headEnd type="none" w="sm" len="sm"/>
              <a:tailEnd type="none" w="sm" len="sm"/>
            </a:ln>
          </p:spPr>
        </p:cxnSp>
      </p:grpSp>
      <p:grpSp>
        <p:nvGrpSpPr>
          <p:cNvPr id="1572" name="Google Shape;1572;p24"/>
          <p:cNvGrpSpPr/>
          <p:nvPr/>
        </p:nvGrpSpPr>
        <p:grpSpPr>
          <a:xfrm>
            <a:off x="4863792" y="3344779"/>
            <a:ext cx="280746" cy="259462"/>
            <a:chOff x="4913332" y="2620594"/>
            <a:chExt cx="285224" cy="263601"/>
          </a:xfrm>
        </p:grpSpPr>
        <p:sp>
          <p:nvSpPr>
            <p:cNvPr id="1573" name="Google Shape;1573;p24"/>
            <p:cNvSpPr/>
            <p:nvPr/>
          </p:nvSpPr>
          <p:spPr>
            <a:xfrm>
              <a:off x="4933926" y="2620594"/>
              <a:ext cx="155484" cy="255364"/>
            </a:xfrm>
            <a:custGeom>
              <a:avLst/>
              <a:gdLst/>
              <a:ahLst/>
              <a:cxnLst/>
              <a:rect l="l" t="t" r="r" b="b"/>
              <a:pathLst>
                <a:path w="75" h="124" extrusionOk="0">
                  <a:moveTo>
                    <a:pt x="0" y="124"/>
                  </a:moveTo>
                  <a:cubicBezTo>
                    <a:pt x="0" y="11"/>
                    <a:pt x="0" y="11"/>
                    <a:pt x="0" y="11"/>
                  </a:cubicBezTo>
                  <a:cubicBezTo>
                    <a:pt x="0" y="5"/>
                    <a:pt x="5" y="0"/>
                    <a:pt x="12" y="0"/>
                  </a:cubicBezTo>
                  <a:cubicBezTo>
                    <a:pt x="63" y="0"/>
                    <a:pt x="63" y="0"/>
                    <a:pt x="63" y="0"/>
                  </a:cubicBezTo>
                  <a:cubicBezTo>
                    <a:pt x="70" y="0"/>
                    <a:pt x="75" y="5"/>
                    <a:pt x="75" y="11"/>
                  </a:cubicBezTo>
                  <a:cubicBezTo>
                    <a:pt x="75" y="124"/>
                    <a:pt x="75" y="124"/>
                    <a:pt x="75" y="124"/>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74" name="Google Shape;1574;p24"/>
            <p:cNvCxnSpPr/>
            <p:nvPr/>
          </p:nvCxnSpPr>
          <p:spPr>
            <a:xfrm>
              <a:off x="4913332" y="2884195"/>
              <a:ext cx="240000" cy="0"/>
            </a:xfrm>
            <a:prstGeom prst="straightConnector1">
              <a:avLst/>
            </a:prstGeom>
            <a:noFill/>
            <a:ln w="9525" cap="rnd" cmpd="sng">
              <a:solidFill>
                <a:schemeClr val="dk1"/>
              </a:solidFill>
              <a:prstDash val="solid"/>
              <a:round/>
              <a:headEnd type="none" w="sm" len="sm"/>
              <a:tailEnd type="none" w="sm" len="sm"/>
            </a:ln>
          </p:spPr>
        </p:cxnSp>
        <p:cxnSp>
          <p:nvCxnSpPr>
            <p:cNvPr id="1575" name="Google Shape;1575;p24"/>
            <p:cNvCxnSpPr/>
            <p:nvPr/>
          </p:nvCxnSpPr>
          <p:spPr>
            <a:xfrm>
              <a:off x="4933926" y="2727682"/>
              <a:ext cx="151500" cy="0"/>
            </a:xfrm>
            <a:prstGeom prst="straightConnector1">
              <a:avLst/>
            </a:prstGeom>
            <a:noFill/>
            <a:ln w="9525" cap="rnd" cmpd="sng">
              <a:solidFill>
                <a:schemeClr val="dk1"/>
              </a:solidFill>
              <a:prstDash val="solid"/>
              <a:round/>
              <a:headEnd type="none" w="sm" len="sm"/>
              <a:tailEnd type="none" w="sm" len="sm"/>
            </a:ln>
          </p:spPr>
        </p:cxnSp>
        <p:sp>
          <p:nvSpPr>
            <p:cNvPr id="1576" name="Google Shape;1576;p24"/>
            <p:cNvSpPr/>
            <p:nvPr/>
          </p:nvSpPr>
          <p:spPr>
            <a:xfrm>
              <a:off x="5089409" y="2692672"/>
              <a:ext cx="96791" cy="148276"/>
            </a:xfrm>
            <a:custGeom>
              <a:avLst/>
              <a:gdLst/>
              <a:ahLst/>
              <a:cxnLst/>
              <a:rect l="l" t="t" r="r" b="b"/>
              <a:pathLst>
                <a:path w="47" h="72" extrusionOk="0">
                  <a:moveTo>
                    <a:pt x="0" y="3"/>
                  </a:moveTo>
                  <a:cubicBezTo>
                    <a:pt x="0" y="3"/>
                    <a:pt x="18" y="0"/>
                    <a:pt x="18" y="17"/>
                  </a:cubicBezTo>
                  <a:cubicBezTo>
                    <a:pt x="18" y="34"/>
                    <a:pt x="18" y="56"/>
                    <a:pt x="18" y="56"/>
                  </a:cubicBezTo>
                  <a:cubicBezTo>
                    <a:pt x="18" y="56"/>
                    <a:pt x="17" y="70"/>
                    <a:pt x="33" y="70"/>
                  </a:cubicBezTo>
                  <a:cubicBezTo>
                    <a:pt x="33" y="70"/>
                    <a:pt x="47" y="72"/>
                    <a:pt x="47" y="56"/>
                  </a:cubicBezTo>
                  <a:cubicBezTo>
                    <a:pt x="47" y="40"/>
                    <a:pt x="47" y="8"/>
                    <a:pt x="47" y="8"/>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77" name="Google Shape;1577;p24"/>
            <p:cNvSpPr/>
            <p:nvPr/>
          </p:nvSpPr>
          <p:spPr>
            <a:xfrm>
              <a:off x="4992618" y="2705028"/>
              <a:ext cx="39128" cy="20594"/>
            </a:xfrm>
            <a:custGeom>
              <a:avLst/>
              <a:gdLst/>
              <a:ahLst/>
              <a:cxnLst/>
              <a:rect l="l" t="t" r="r" b="b"/>
              <a:pathLst>
                <a:path w="19" h="10" extrusionOk="0">
                  <a:moveTo>
                    <a:pt x="0" y="10"/>
                  </a:moveTo>
                  <a:cubicBezTo>
                    <a:pt x="0" y="4"/>
                    <a:pt x="4" y="0"/>
                    <a:pt x="10" y="0"/>
                  </a:cubicBezTo>
                  <a:cubicBezTo>
                    <a:pt x="15" y="0"/>
                    <a:pt x="19" y="4"/>
                    <a:pt x="19" y="1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78" name="Google Shape;1578;p24"/>
            <p:cNvCxnSpPr/>
            <p:nvPr/>
          </p:nvCxnSpPr>
          <p:spPr>
            <a:xfrm rot="10800000" flipH="1">
              <a:off x="5023509" y="2676147"/>
              <a:ext cx="22800" cy="33000"/>
            </a:xfrm>
            <a:prstGeom prst="straightConnector1">
              <a:avLst/>
            </a:prstGeom>
            <a:noFill/>
            <a:ln w="9525" cap="rnd" cmpd="sng">
              <a:solidFill>
                <a:schemeClr val="dk1"/>
              </a:solidFill>
              <a:prstDash val="solid"/>
              <a:round/>
              <a:headEnd type="none" w="sm" len="sm"/>
              <a:tailEnd type="none" w="sm" len="sm"/>
            </a:ln>
          </p:spPr>
        </p:cxnSp>
        <p:sp>
          <p:nvSpPr>
            <p:cNvPr id="1579" name="Google Shape;1579;p24"/>
            <p:cNvSpPr/>
            <p:nvPr/>
          </p:nvSpPr>
          <p:spPr>
            <a:xfrm>
              <a:off x="5169725" y="2635009"/>
              <a:ext cx="28831" cy="72078"/>
            </a:xfrm>
            <a:custGeom>
              <a:avLst/>
              <a:gdLst/>
              <a:ahLst/>
              <a:cxnLst/>
              <a:rect l="l" t="t" r="r" b="b"/>
              <a:pathLst>
                <a:path w="14" h="35" extrusionOk="0">
                  <a:moveTo>
                    <a:pt x="6" y="34"/>
                  </a:moveTo>
                  <a:cubicBezTo>
                    <a:pt x="6" y="34"/>
                    <a:pt x="14" y="35"/>
                    <a:pt x="14" y="29"/>
                  </a:cubicBezTo>
                  <a:cubicBezTo>
                    <a:pt x="14" y="22"/>
                    <a:pt x="14" y="16"/>
                    <a:pt x="14" y="16"/>
                  </a:cubicBezTo>
                  <a:cubicBezTo>
                    <a:pt x="14" y="0"/>
                    <a:pt x="14" y="0"/>
                    <a:pt x="14" y="0"/>
                  </a:cubicBezTo>
                  <a:cubicBezTo>
                    <a:pt x="8" y="0"/>
                    <a:pt x="8" y="0"/>
                    <a:pt x="8" y="0"/>
                  </a:cubicBezTo>
                  <a:cubicBezTo>
                    <a:pt x="0" y="16"/>
                    <a:pt x="0" y="16"/>
                    <a:pt x="0" y="16"/>
                  </a:cubicBezTo>
                  <a:cubicBezTo>
                    <a:pt x="0" y="28"/>
                    <a:pt x="0" y="28"/>
                    <a:pt x="0" y="28"/>
                  </a:cubicBezTo>
                  <a:cubicBezTo>
                    <a:pt x="0" y="28"/>
                    <a:pt x="0" y="34"/>
                    <a:pt x="6" y="34"/>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580" name="Google Shape;1580;p24"/>
          <p:cNvGrpSpPr/>
          <p:nvPr/>
        </p:nvGrpSpPr>
        <p:grpSpPr>
          <a:xfrm>
            <a:off x="6364821" y="3399515"/>
            <a:ext cx="387167" cy="204732"/>
            <a:chOff x="6438306" y="2676197"/>
            <a:chExt cx="393342" cy="207998"/>
          </a:xfrm>
        </p:grpSpPr>
        <p:sp>
          <p:nvSpPr>
            <p:cNvPr id="1581" name="Google Shape;1581;p24"/>
            <p:cNvSpPr/>
            <p:nvPr/>
          </p:nvSpPr>
          <p:spPr>
            <a:xfrm>
              <a:off x="6438306" y="2676197"/>
              <a:ext cx="393342" cy="205938"/>
            </a:xfrm>
            <a:custGeom>
              <a:avLst/>
              <a:gdLst/>
              <a:ahLst/>
              <a:cxnLst/>
              <a:rect l="l" t="t" r="r" b="b"/>
              <a:pathLst>
                <a:path w="191" h="100" extrusionOk="0">
                  <a:moveTo>
                    <a:pt x="96" y="0"/>
                  </a:moveTo>
                  <a:cubicBezTo>
                    <a:pt x="58" y="0"/>
                    <a:pt x="24" y="17"/>
                    <a:pt x="0" y="43"/>
                  </a:cubicBezTo>
                  <a:cubicBezTo>
                    <a:pt x="57" y="100"/>
                    <a:pt x="57" y="100"/>
                    <a:pt x="57" y="100"/>
                  </a:cubicBezTo>
                  <a:cubicBezTo>
                    <a:pt x="65" y="87"/>
                    <a:pt x="80" y="79"/>
                    <a:pt x="96" y="79"/>
                  </a:cubicBezTo>
                  <a:cubicBezTo>
                    <a:pt x="112" y="79"/>
                    <a:pt x="126" y="87"/>
                    <a:pt x="135" y="100"/>
                  </a:cubicBezTo>
                  <a:cubicBezTo>
                    <a:pt x="191" y="43"/>
                    <a:pt x="191" y="43"/>
                    <a:pt x="191" y="43"/>
                  </a:cubicBezTo>
                  <a:cubicBezTo>
                    <a:pt x="168" y="17"/>
                    <a:pt x="134" y="0"/>
                    <a:pt x="96"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82" name="Google Shape;1582;p24"/>
            <p:cNvCxnSpPr/>
            <p:nvPr/>
          </p:nvCxnSpPr>
          <p:spPr>
            <a:xfrm rot="10800000">
              <a:off x="6557869" y="2750395"/>
              <a:ext cx="69900" cy="133800"/>
            </a:xfrm>
            <a:prstGeom prst="straightConnector1">
              <a:avLst/>
            </a:prstGeom>
            <a:noFill/>
            <a:ln w="9525" cap="rnd" cmpd="sng">
              <a:solidFill>
                <a:schemeClr val="dk1"/>
              </a:solidFill>
              <a:prstDash val="solid"/>
              <a:round/>
              <a:headEnd type="none" w="sm" len="sm"/>
              <a:tailEnd type="none" w="sm" len="sm"/>
            </a:ln>
          </p:spPr>
        </p:cxnSp>
        <p:sp>
          <p:nvSpPr>
            <p:cNvPr id="1583" name="Google Shape;1583;p24"/>
            <p:cNvSpPr/>
            <p:nvPr/>
          </p:nvSpPr>
          <p:spPr>
            <a:xfrm>
              <a:off x="6640126" y="2719444"/>
              <a:ext cx="33000" cy="453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84" name="Google Shape;1584;p24"/>
            <p:cNvSpPr/>
            <p:nvPr/>
          </p:nvSpPr>
          <p:spPr>
            <a:xfrm>
              <a:off x="6681313" y="2781226"/>
              <a:ext cx="30900" cy="453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85" name="Google Shape;1585;p24"/>
            <p:cNvSpPr/>
            <p:nvPr/>
          </p:nvSpPr>
          <p:spPr>
            <a:xfrm>
              <a:off x="6726620" y="2727682"/>
              <a:ext cx="33000" cy="453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586" name="Google Shape;1586;p24"/>
          <p:cNvGrpSpPr/>
          <p:nvPr/>
        </p:nvGrpSpPr>
        <p:grpSpPr>
          <a:xfrm>
            <a:off x="5638114" y="3344779"/>
            <a:ext cx="287842" cy="259463"/>
            <a:chOff x="5700016" y="2620594"/>
            <a:chExt cx="292433" cy="263601"/>
          </a:xfrm>
        </p:grpSpPr>
        <p:sp>
          <p:nvSpPr>
            <p:cNvPr id="1587" name="Google Shape;1587;p24"/>
            <p:cNvSpPr/>
            <p:nvPr/>
          </p:nvSpPr>
          <p:spPr>
            <a:xfrm>
              <a:off x="5700016" y="2729741"/>
              <a:ext cx="292433" cy="154454"/>
            </a:xfrm>
            <a:custGeom>
              <a:avLst/>
              <a:gdLst/>
              <a:ahLst/>
              <a:cxnLst/>
              <a:rect l="l" t="t" r="r" b="b"/>
              <a:pathLst>
                <a:path w="142" h="75" extrusionOk="0">
                  <a:moveTo>
                    <a:pt x="71" y="0"/>
                  </a:moveTo>
                  <a:cubicBezTo>
                    <a:pt x="42" y="0"/>
                    <a:pt x="17" y="13"/>
                    <a:pt x="0" y="32"/>
                  </a:cubicBezTo>
                  <a:cubicBezTo>
                    <a:pt x="42" y="75"/>
                    <a:pt x="42" y="75"/>
                    <a:pt x="42" y="75"/>
                  </a:cubicBezTo>
                  <a:cubicBezTo>
                    <a:pt x="48" y="66"/>
                    <a:pt x="59" y="60"/>
                    <a:pt x="71" y="60"/>
                  </a:cubicBezTo>
                  <a:cubicBezTo>
                    <a:pt x="83" y="60"/>
                    <a:pt x="94" y="66"/>
                    <a:pt x="100" y="75"/>
                  </a:cubicBezTo>
                  <a:cubicBezTo>
                    <a:pt x="142" y="32"/>
                    <a:pt x="142" y="32"/>
                    <a:pt x="142" y="32"/>
                  </a:cubicBezTo>
                  <a:cubicBezTo>
                    <a:pt x="125" y="13"/>
                    <a:pt x="99" y="0"/>
                    <a:pt x="71"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88" name="Google Shape;1588;p24"/>
            <p:cNvSpPr/>
            <p:nvPr/>
          </p:nvSpPr>
          <p:spPr>
            <a:xfrm>
              <a:off x="5767976" y="2620594"/>
              <a:ext cx="78257" cy="185345"/>
            </a:xfrm>
            <a:custGeom>
              <a:avLst/>
              <a:gdLst/>
              <a:ahLst/>
              <a:cxnLst/>
              <a:rect l="l" t="t" r="r" b="b"/>
              <a:pathLst>
                <a:path w="38" h="90" extrusionOk="0">
                  <a:moveTo>
                    <a:pt x="0" y="19"/>
                  </a:moveTo>
                  <a:cubicBezTo>
                    <a:pt x="0" y="8"/>
                    <a:pt x="8" y="0"/>
                    <a:pt x="19" y="0"/>
                  </a:cubicBezTo>
                  <a:cubicBezTo>
                    <a:pt x="19" y="0"/>
                    <a:pt x="19" y="0"/>
                    <a:pt x="19" y="0"/>
                  </a:cubicBezTo>
                  <a:cubicBezTo>
                    <a:pt x="29" y="0"/>
                    <a:pt x="38" y="8"/>
                    <a:pt x="38" y="19"/>
                  </a:cubicBezTo>
                  <a:cubicBezTo>
                    <a:pt x="38" y="90"/>
                    <a:pt x="38" y="90"/>
                    <a:pt x="38" y="9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89" name="Google Shape;1589;p24"/>
            <p:cNvSpPr/>
            <p:nvPr/>
          </p:nvSpPr>
          <p:spPr>
            <a:xfrm>
              <a:off x="5846233" y="2620594"/>
              <a:ext cx="78257" cy="185345"/>
            </a:xfrm>
            <a:custGeom>
              <a:avLst/>
              <a:gdLst/>
              <a:ahLst/>
              <a:cxnLst/>
              <a:rect l="l" t="t" r="r" b="b"/>
              <a:pathLst>
                <a:path w="38" h="90" extrusionOk="0">
                  <a:moveTo>
                    <a:pt x="38" y="19"/>
                  </a:moveTo>
                  <a:cubicBezTo>
                    <a:pt x="38" y="8"/>
                    <a:pt x="29" y="0"/>
                    <a:pt x="19" y="0"/>
                  </a:cubicBezTo>
                  <a:cubicBezTo>
                    <a:pt x="19" y="0"/>
                    <a:pt x="19" y="0"/>
                    <a:pt x="19" y="0"/>
                  </a:cubicBezTo>
                  <a:cubicBezTo>
                    <a:pt x="8" y="0"/>
                    <a:pt x="0" y="8"/>
                    <a:pt x="0" y="19"/>
                  </a:cubicBezTo>
                  <a:cubicBezTo>
                    <a:pt x="0" y="90"/>
                    <a:pt x="0" y="90"/>
                    <a:pt x="0" y="9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590" name="Google Shape;1590;p24"/>
          <p:cNvGrpSpPr/>
          <p:nvPr/>
        </p:nvGrpSpPr>
        <p:grpSpPr>
          <a:xfrm>
            <a:off x="7205083" y="3342749"/>
            <a:ext cx="266557" cy="263517"/>
            <a:chOff x="7291921" y="2618534"/>
            <a:chExt cx="270809" cy="267720"/>
          </a:xfrm>
        </p:grpSpPr>
        <p:sp>
          <p:nvSpPr>
            <p:cNvPr id="1591" name="Google Shape;1591;p24"/>
            <p:cNvSpPr/>
            <p:nvPr/>
          </p:nvSpPr>
          <p:spPr>
            <a:xfrm>
              <a:off x="7359880" y="2618534"/>
              <a:ext cx="202850" cy="201820"/>
            </a:xfrm>
            <a:custGeom>
              <a:avLst/>
              <a:gdLst/>
              <a:ahLst/>
              <a:cxnLst/>
              <a:rect l="l" t="t" r="r" b="b"/>
              <a:pathLst>
                <a:path w="98" h="98" extrusionOk="0">
                  <a:moveTo>
                    <a:pt x="91" y="31"/>
                  </a:moveTo>
                  <a:cubicBezTo>
                    <a:pt x="54" y="69"/>
                    <a:pt x="54" y="69"/>
                    <a:pt x="54" y="69"/>
                  </a:cubicBezTo>
                  <a:cubicBezTo>
                    <a:pt x="29" y="44"/>
                    <a:pt x="29" y="44"/>
                    <a:pt x="29" y="44"/>
                  </a:cubicBezTo>
                  <a:cubicBezTo>
                    <a:pt x="66" y="7"/>
                    <a:pt x="66" y="7"/>
                    <a:pt x="66" y="7"/>
                  </a:cubicBezTo>
                  <a:cubicBezTo>
                    <a:pt x="50" y="0"/>
                    <a:pt x="31" y="3"/>
                    <a:pt x="17" y="16"/>
                  </a:cubicBezTo>
                  <a:cubicBezTo>
                    <a:pt x="0" y="34"/>
                    <a:pt x="0" y="63"/>
                    <a:pt x="17" y="80"/>
                  </a:cubicBezTo>
                  <a:cubicBezTo>
                    <a:pt x="35" y="98"/>
                    <a:pt x="64" y="98"/>
                    <a:pt x="81" y="80"/>
                  </a:cubicBezTo>
                  <a:cubicBezTo>
                    <a:pt x="94" y="67"/>
                    <a:pt x="98" y="48"/>
                    <a:pt x="91" y="31"/>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92" name="Google Shape;1592;p24"/>
            <p:cNvSpPr/>
            <p:nvPr/>
          </p:nvSpPr>
          <p:spPr>
            <a:xfrm>
              <a:off x="7291921" y="2742097"/>
              <a:ext cx="144157" cy="144157"/>
            </a:xfrm>
            <a:custGeom>
              <a:avLst/>
              <a:gdLst/>
              <a:ahLst/>
              <a:cxnLst/>
              <a:rect l="l" t="t" r="r" b="b"/>
              <a:pathLst>
                <a:path w="70" h="70" extrusionOk="0">
                  <a:moveTo>
                    <a:pt x="38" y="0"/>
                  </a:moveTo>
                  <a:cubicBezTo>
                    <a:pt x="7" y="30"/>
                    <a:pt x="7" y="30"/>
                    <a:pt x="7" y="30"/>
                  </a:cubicBezTo>
                  <a:cubicBezTo>
                    <a:pt x="0" y="37"/>
                    <a:pt x="0" y="49"/>
                    <a:pt x="7" y="56"/>
                  </a:cubicBezTo>
                  <a:cubicBezTo>
                    <a:pt x="15" y="63"/>
                    <a:pt x="15" y="63"/>
                    <a:pt x="15" y="63"/>
                  </a:cubicBezTo>
                  <a:cubicBezTo>
                    <a:pt x="22" y="70"/>
                    <a:pt x="33" y="70"/>
                    <a:pt x="40" y="63"/>
                  </a:cubicBezTo>
                  <a:cubicBezTo>
                    <a:pt x="70" y="33"/>
                    <a:pt x="70" y="33"/>
                    <a:pt x="70" y="33"/>
                  </a:cubicBezTo>
                  <a:moveTo>
                    <a:pt x="22" y="49"/>
                  </a:moveTo>
                  <a:cubicBezTo>
                    <a:pt x="18" y="46"/>
                    <a:pt x="18" y="41"/>
                    <a:pt x="22" y="38"/>
                  </a:cubicBezTo>
                  <a:cubicBezTo>
                    <a:pt x="25" y="34"/>
                    <a:pt x="30" y="34"/>
                    <a:pt x="33" y="38"/>
                  </a:cubicBezTo>
                  <a:cubicBezTo>
                    <a:pt x="36" y="41"/>
                    <a:pt x="36" y="46"/>
                    <a:pt x="33" y="49"/>
                  </a:cubicBezTo>
                  <a:cubicBezTo>
                    <a:pt x="30" y="52"/>
                    <a:pt x="25" y="52"/>
                    <a:pt x="22" y="49"/>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593" name="Google Shape;1593;p24"/>
          <p:cNvGrpSpPr/>
          <p:nvPr/>
        </p:nvGrpSpPr>
        <p:grpSpPr>
          <a:xfrm>
            <a:off x="7970254" y="3367078"/>
            <a:ext cx="288856" cy="237165"/>
            <a:chOff x="8069338" y="2643247"/>
            <a:chExt cx="293463" cy="240948"/>
          </a:xfrm>
        </p:grpSpPr>
        <p:sp>
          <p:nvSpPr>
            <p:cNvPr id="1594" name="Google Shape;1594;p24"/>
            <p:cNvSpPr/>
            <p:nvPr/>
          </p:nvSpPr>
          <p:spPr>
            <a:xfrm>
              <a:off x="8069338" y="2643247"/>
              <a:ext cx="293463" cy="240948"/>
            </a:xfrm>
            <a:custGeom>
              <a:avLst/>
              <a:gdLst/>
              <a:ahLst/>
              <a:cxnLst/>
              <a:rect l="l" t="t" r="r" b="b"/>
              <a:pathLst>
                <a:path w="142" h="117" extrusionOk="0">
                  <a:moveTo>
                    <a:pt x="110" y="117"/>
                  </a:moveTo>
                  <a:cubicBezTo>
                    <a:pt x="125" y="117"/>
                    <a:pt x="125" y="117"/>
                    <a:pt x="125" y="117"/>
                  </a:cubicBezTo>
                  <a:cubicBezTo>
                    <a:pt x="135" y="104"/>
                    <a:pt x="142" y="88"/>
                    <a:pt x="142" y="71"/>
                  </a:cubicBezTo>
                  <a:cubicBezTo>
                    <a:pt x="142" y="32"/>
                    <a:pt x="110" y="0"/>
                    <a:pt x="71" y="0"/>
                  </a:cubicBezTo>
                  <a:cubicBezTo>
                    <a:pt x="31" y="0"/>
                    <a:pt x="0" y="32"/>
                    <a:pt x="0" y="71"/>
                  </a:cubicBezTo>
                  <a:cubicBezTo>
                    <a:pt x="0" y="88"/>
                    <a:pt x="6" y="104"/>
                    <a:pt x="16" y="117"/>
                  </a:cubicBezTo>
                  <a:cubicBezTo>
                    <a:pt x="33" y="117"/>
                    <a:pt x="33" y="117"/>
                    <a:pt x="33" y="117"/>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595" name="Google Shape;1595;p24"/>
            <p:cNvSpPr/>
            <p:nvPr/>
          </p:nvSpPr>
          <p:spPr>
            <a:xfrm>
              <a:off x="8195990" y="2770929"/>
              <a:ext cx="41100" cy="41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596" name="Google Shape;1596;p24"/>
            <p:cNvCxnSpPr/>
            <p:nvPr/>
          </p:nvCxnSpPr>
          <p:spPr>
            <a:xfrm>
              <a:off x="8216584" y="2655603"/>
              <a:ext cx="0" cy="28800"/>
            </a:xfrm>
            <a:prstGeom prst="straightConnector1">
              <a:avLst/>
            </a:prstGeom>
            <a:noFill/>
            <a:ln w="9525" cap="rnd" cmpd="sng">
              <a:solidFill>
                <a:schemeClr val="dk1"/>
              </a:solidFill>
              <a:prstDash val="solid"/>
              <a:round/>
              <a:headEnd type="none" w="sm" len="sm"/>
              <a:tailEnd type="none" w="sm" len="sm"/>
            </a:ln>
          </p:spPr>
        </p:cxnSp>
        <p:cxnSp>
          <p:nvCxnSpPr>
            <p:cNvPr id="1597" name="Google Shape;1597;p24"/>
            <p:cNvCxnSpPr/>
            <p:nvPr/>
          </p:nvCxnSpPr>
          <p:spPr>
            <a:xfrm rot="10800000">
              <a:off x="8329881" y="2791523"/>
              <a:ext cx="28800" cy="0"/>
            </a:xfrm>
            <a:prstGeom prst="straightConnector1">
              <a:avLst/>
            </a:prstGeom>
            <a:noFill/>
            <a:ln w="9525" cap="rnd" cmpd="sng">
              <a:solidFill>
                <a:schemeClr val="dk1"/>
              </a:solidFill>
              <a:prstDash val="solid"/>
              <a:round/>
              <a:headEnd type="none" w="sm" len="sm"/>
              <a:tailEnd type="none" w="sm" len="sm"/>
            </a:ln>
          </p:spPr>
        </p:cxnSp>
        <p:cxnSp>
          <p:nvCxnSpPr>
            <p:cNvPr id="1598" name="Google Shape;1598;p24"/>
            <p:cNvCxnSpPr/>
            <p:nvPr/>
          </p:nvCxnSpPr>
          <p:spPr>
            <a:xfrm rot="10800000">
              <a:off x="8073488" y="2791523"/>
              <a:ext cx="28800" cy="0"/>
            </a:xfrm>
            <a:prstGeom prst="straightConnector1">
              <a:avLst/>
            </a:prstGeom>
            <a:noFill/>
            <a:ln w="9525" cap="rnd" cmpd="sng">
              <a:solidFill>
                <a:schemeClr val="dk1"/>
              </a:solidFill>
              <a:prstDash val="solid"/>
              <a:round/>
              <a:headEnd type="none" w="sm" len="sm"/>
              <a:tailEnd type="none" w="sm" len="sm"/>
            </a:ln>
          </p:spPr>
        </p:cxnSp>
        <p:cxnSp>
          <p:nvCxnSpPr>
            <p:cNvPr id="1599" name="Google Shape;1599;p24"/>
            <p:cNvCxnSpPr/>
            <p:nvPr/>
          </p:nvCxnSpPr>
          <p:spPr>
            <a:xfrm flipH="1">
              <a:off x="8296834" y="2690613"/>
              <a:ext cx="18600" cy="20700"/>
            </a:xfrm>
            <a:prstGeom prst="straightConnector1">
              <a:avLst/>
            </a:prstGeom>
            <a:noFill/>
            <a:ln w="9525" cap="rnd" cmpd="sng">
              <a:solidFill>
                <a:schemeClr val="dk1"/>
              </a:solidFill>
              <a:prstDash val="solid"/>
              <a:round/>
              <a:headEnd type="none" w="sm" len="sm"/>
              <a:tailEnd type="none" w="sm" len="sm"/>
            </a:ln>
          </p:spPr>
        </p:cxnSp>
        <p:cxnSp>
          <p:nvCxnSpPr>
            <p:cNvPr id="1600" name="Google Shape;1600;p24"/>
            <p:cNvCxnSpPr/>
            <p:nvPr/>
          </p:nvCxnSpPr>
          <p:spPr>
            <a:xfrm rot="10800000">
              <a:off x="8114669" y="2690507"/>
              <a:ext cx="21600" cy="20700"/>
            </a:xfrm>
            <a:prstGeom prst="straightConnector1">
              <a:avLst/>
            </a:prstGeom>
            <a:noFill/>
            <a:ln w="9525" cap="rnd" cmpd="sng">
              <a:solidFill>
                <a:schemeClr val="dk1"/>
              </a:solidFill>
              <a:prstDash val="solid"/>
              <a:round/>
              <a:headEnd type="none" w="sm" len="sm"/>
              <a:tailEnd type="none" w="sm" len="sm"/>
            </a:ln>
          </p:spPr>
        </p:cxnSp>
        <p:cxnSp>
          <p:nvCxnSpPr>
            <p:cNvPr id="1601" name="Google Shape;1601;p24"/>
            <p:cNvCxnSpPr/>
            <p:nvPr/>
          </p:nvCxnSpPr>
          <p:spPr>
            <a:xfrm rot="10800000" flipH="1">
              <a:off x="8235119" y="2746085"/>
              <a:ext cx="88500" cy="37200"/>
            </a:xfrm>
            <a:prstGeom prst="straightConnector1">
              <a:avLst/>
            </a:prstGeom>
            <a:noFill/>
            <a:ln w="9525" cap="rnd" cmpd="sng">
              <a:solidFill>
                <a:schemeClr val="dk1"/>
              </a:solidFill>
              <a:prstDash val="solid"/>
              <a:round/>
              <a:headEnd type="none" w="sm" len="sm"/>
              <a:tailEnd type="none" w="sm" len="sm"/>
            </a:ln>
          </p:spPr>
        </p:cxnSp>
      </p:grpSp>
      <p:grpSp>
        <p:nvGrpSpPr>
          <p:cNvPr id="1602" name="Google Shape;1602;p24"/>
          <p:cNvGrpSpPr/>
          <p:nvPr/>
        </p:nvGrpSpPr>
        <p:grpSpPr>
          <a:xfrm>
            <a:off x="882660" y="2671795"/>
            <a:ext cx="430890" cy="257543"/>
            <a:chOff x="868701" y="1936878"/>
            <a:chExt cx="437763" cy="261651"/>
          </a:xfrm>
        </p:grpSpPr>
        <p:sp>
          <p:nvSpPr>
            <p:cNvPr id="1603" name="Google Shape;1603;p24"/>
            <p:cNvSpPr/>
            <p:nvPr/>
          </p:nvSpPr>
          <p:spPr>
            <a:xfrm>
              <a:off x="963433" y="2101629"/>
              <a:ext cx="96900" cy="96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04" name="Google Shape;1604;p24"/>
            <p:cNvSpPr/>
            <p:nvPr/>
          </p:nvSpPr>
          <p:spPr>
            <a:xfrm>
              <a:off x="1000502" y="2138698"/>
              <a:ext cx="24600" cy="24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05" name="Google Shape;1605;p24"/>
            <p:cNvSpPr/>
            <p:nvPr/>
          </p:nvSpPr>
          <p:spPr>
            <a:xfrm>
              <a:off x="1172461" y="2101629"/>
              <a:ext cx="96900" cy="96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06" name="Google Shape;1606;p24"/>
            <p:cNvSpPr/>
            <p:nvPr/>
          </p:nvSpPr>
          <p:spPr>
            <a:xfrm>
              <a:off x="1207470" y="2138698"/>
              <a:ext cx="24600" cy="24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07" name="Google Shape;1607;p24"/>
            <p:cNvCxnSpPr/>
            <p:nvPr/>
          </p:nvCxnSpPr>
          <p:spPr>
            <a:xfrm rot="10800000">
              <a:off x="1060261" y="2151054"/>
              <a:ext cx="112200" cy="0"/>
            </a:xfrm>
            <a:prstGeom prst="straightConnector1">
              <a:avLst/>
            </a:prstGeom>
            <a:noFill/>
            <a:ln w="9525" cap="rnd" cmpd="sng">
              <a:solidFill>
                <a:schemeClr val="dk1"/>
              </a:solidFill>
              <a:prstDash val="solid"/>
              <a:round/>
              <a:headEnd type="none" w="sm" len="sm"/>
              <a:tailEnd type="none" w="sm" len="sm"/>
            </a:ln>
          </p:spPr>
        </p:cxnSp>
        <p:sp>
          <p:nvSpPr>
            <p:cNvPr id="1608" name="Google Shape;1608;p24"/>
            <p:cNvSpPr/>
            <p:nvPr/>
          </p:nvSpPr>
          <p:spPr>
            <a:xfrm>
              <a:off x="926364" y="1936878"/>
              <a:ext cx="379957" cy="214176"/>
            </a:xfrm>
            <a:custGeom>
              <a:avLst/>
              <a:gdLst/>
              <a:ahLst/>
              <a:cxnLst/>
              <a:rect l="l" t="t" r="r" b="b"/>
              <a:pathLst>
                <a:path w="184" h="104" extrusionOk="0">
                  <a:moveTo>
                    <a:pt x="18" y="104"/>
                  </a:moveTo>
                  <a:cubicBezTo>
                    <a:pt x="12" y="104"/>
                    <a:pt x="12" y="104"/>
                    <a:pt x="12" y="104"/>
                  </a:cubicBezTo>
                  <a:cubicBezTo>
                    <a:pt x="5" y="104"/>
                    <a:pt x="0" y="99"/>
                    <a:pt x="0" y="92"/>
                  </a:cubicBezTo>
                  <a:cubicBezTo>
                    <a:pt x="0" y="80"/>
                    <a:pt x="0" y="80"/>
                    <a:pt x="0" y="80"/>
                  </a:cubicBezTo>
                  <a:cubicBezTo>
                    <a:pt x="0" y="12"/>
                    <a:pt x="0" y="12"/>
                    <a:pt x="0" y="12"/>
                  </a:cubicBezTo>
                  <a:cubicBezTo>
                    <a:pt x="0" y="6"/>
                    <a:pt x="5" y="0"/>
                    <a:pt x="12" y="0"/>
                  </a:cubicBezTo>
                  <a:cubicBezTo>
                    <a:pt x="172" y="0"/>
                    <a:pt x="172" y="0"/>
                    <a:pt x="172" y="0"/>
                  </a:cubicBezTo>
                  <a:cubicBezTo>
                    <a:pt x="179" y="0"/>
                    <a:pt x="184" y="6"/>
                    <a:pt x="184" y="12"/>
                  </a:cubicBezTo>
                  <a:cubicBezTo>
                    <a:pt x="184" y="92"/>
                    <a:pt x="184" y="92"/>
                    <a:pt x="184" y="92"/>
                  </a:cubicBezTo>
                  <a:cubicBezTo>
                    <a:pt x="184" y="99"/>
                    <a:pt x="179" y="104"/>
                    <a:pt x="172" y="104"/>
                  </a:cubicBezTo>
                  <a:cubicBezTo>
                    <a:pt x="166" y="104"/>
                    <a:pt x="166" y="104"/>
                    <a:pt x="166" y="104"/>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09" name="Google Shape;1609;p24"/>
            <p:cNvSpPr/>
            <p:nvPr/>
          </p:nvSpPr>
          <p:spPr>
            <a:xfrm>
              <a:off x="868701" y="2074857"/>
              <a:ext cx="51485" cy="22653"/>
            </a:xfrm>
            <a:custGeom>
              <a:avLst/>
              <a:gdLst/>
              <a:ahLst/>
              <a:cxnLst/>
              <a:rect l="l" t="t" r="r" b="b"/>
              <a:pathLst>
                <a:path w="25" h="11" extrusionOk="0">
                  <a:moveTo>
                    <a:pt x="25" y="11"/>
                  </a:moveTo>
                  <a:cubicBezTo>
                    <a:pt x="7" y="11"/>
                    <a:pt x="7" y="11"/>
                    <a:pt x="7" y="11"/>
                  </a:cubicBezTo>
                  <a:cubicBezTo>
                    <a:pt x="3" y="11"/>
                    <a:pt x="0" y="7"/>
                    <a:pt x="0" y="3"/>
                  </a:cubicBezTo>
                  <a:cubicBezTo>
                    <a:pt x="0"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10" name="Google Shape;1610;p24"/>
            <p:cNvCxnSpPr/>
            <p:nvPr/>
          </p:nvCxnSpPr>
          <p:spPr>
            <a:xfrm>
              <a:off x="926364" y="2019253"/>
              <a:ext cx="380100" cy="0"/>
            </a:xfrm>
            <a:prstGeom prst="straightConnector1">
              <a:avLst/>
            </a:prstGeom>
            <a:noFill/>
            <a:ln w="9525" cap="rnd" cmpd="sng">
              <a:solidFill>
                <a:schemeClr val="dk1"/>
              </a:solidFill>
              <a:prstDash val="solid"/>
              <a:round/>
              <a:headEnd type="none" w="sm" len="sm"/>
              <a:tailEnd type="none" w="sm" len="sm"/>
            </a:ln>
          </p:spPr>
        </p:cxnSp>
        <p:sp>
          <p:nvSpPr>
            <p:cNvPr id="1611" name="Google Shape;1611;p24"/>
            <p:cNvSpPr/>
            <p:nvPr/>
          </p:nvSpPr>
          <p:spPr>
            <a:xfrm>
              <a:off x="998442" y="2037788"/>
              <a:ext cx="16500" cy="165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12" name="Google Shape;1612;p24"/>
            <p:cNvSpPr/>
            <p:nvPr/>
          </p:nvSpPr>
          <p:spPr>
            <a:xfrm>
              <a:off x="1105530" y="2037788"/>
              <a:ext cx="16500" cy="165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13" name="Google Shape;1613;p24"/>
            <p:cNvSpPr/>
            <p:nvPr/>
          </p:nvSpPr>
          <p:spPr>
            <a:xfrm>
              <a:off x="1213648" y="2037788"/>
              <a:ext cx="16500" cy="165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14" name="Google Shape;1614;p24"/>
            <p:cNvCxnSpPr/>
            <p:nvPr/>
          </p:nvCxnSpPr>
          <p:spPr>
            <a:xfrm rot="10800000" flipH="1">
              <a:off x="1006680" y="1938925"/>
              <a:ext cx="107100" cy="107100"/>
            </a:xfrm>
            <a:prstGeom prst="straightConnector1">
              <a:avLst/>
            </a:prstGeom>
            <a:noFill/>
            <a:ln w="9525" cap="rnd" cmpd="sng">
              <a:solidFill>
                <a:schemeClr val="dk1"/>
              </a:solidFill>
              <a:prstDash val="solid"/>
              <a:round/>
              <a:headEnd type="none" w="sm" len="sm"/>
              <a:tailEnd type="none" w="sm" len="sm"/>
            </a:ln>
          </p:spPr>
        </p:cxnSp>
        <p:cxnSp>
          <p:nvCxnSpPr>
            <p:cNvPr id="1615" name="Google Shape;1615;p24"/>
            <p:cNvCxnSpPr/>
            <p:nvPr/>
          </p:nvCxnSpPr>
          <p:spPr>
            <a:xfrm>
              <a:off x="1113768" y="1938937"/>
              <a:ext cx="110100" cy="109200"/>
            </a:xfrm>
            <a:prstGeom prst="straightConnector1">
              <a:avLst/>
            </a:prstGeom>
            <a:noFill/>
            <a:ln w="9525" cap="rnd" cmpd="sng">
              <a:solidFill>
                <a:schemeClr val="dk1"/>
              </a:solidFill>
              <a:prstDash val="solid"/>
              <a:round/>
              <a:headEnd type="none" w="sm" len="sm"/>
              <a:tailEnd type="none" w="sm" len="sm"/>
            </a:ln>
          </p:spPr>
        </p:cxnSp>
        <p:cxnSp>
          <p:nvCxnSpPr>
            <p:cNvPr id="1616" name="Google Shape;1616;p24"/>
            <p:cNvCxnSpPr/>
            <p:nvPr/>
          </p:nvCxnSpPr>
          <p:spPr>
            <a:xfrm rot="10800000" flipH="1">
              <a:off x="1221886" y="1965625"/>
              <a:ext cx="82500" cy="80400"/>
            </a:xfrm>
            <a:prstGeom prst="straightConnector1">
              <a:avLst/>
            </a:prstGeom>
            <a:noFill/>
            <a:ln w="9525" cap="rnd" cmpd="sng">
              <a:solidFill>
                <a:schemeClr val="dk1"/>
              </a:solidFill>
              <a:prstDash val="solid"/>
              <a:round/>
              <a:headEnd type="none" w="sm" len="sm"/>
              <a:tailEnd type="none" w="sm" len="sm"/>
            </a:ln>
          </p:spPr>
        </p:cxnSp>
        <p:cxnSp>
          <p:nvCxnSpPr>
            <p:cNvPr id="1617" name="Google Shape;1617;p24"/>
            <p:cNvCxnSpPr/>
            <p:nvPr/>
          </p:nvCxnSpPr>
          <p:spPr>
            <a:xfrm rot="10800000">
              <a:off x="928380" y="1967726"/>
              <a:ext cx="78300" cy="78300"/>
            </a:xfrm>
            <a:prstGeom prst="straightConnector1">
              <a:avLst/>
            </a:prstGeom>
            <a:noFill/>
            <a:ln w="9525" cap="rnd" cmpd="sng">
              <a:solidFill>
                <a:schemeClr val="dk1"/>
              </a:solidFill>
              <a:prstDash val="solid"/>
              <a:round/>
              <a:headEnd type="none" w="sm" len="sm"/>
              <a:tailEnd type="none" w="sm" len="sm"/>
            </a:ln>
          </p:spPr>
        </p:cxnSp>
        <p:cxnSp>
          <p:nvCxnSpPr>
            <p:cNvPr id="1618" name="Google Shape;1618;p24"/>
            <p:cNvCxnSpPr/>
            <p:nvPr/>
          </p:nvCxnSpPr>
          <p:spPr>
            <a:xfrm rot="10800000" flipH="1">
              <a:off x="1113768" y="1943125"/>
              <a:ext cx="104100" cy="102900"/>
            </a:xfrm>
            <a:prstGeom prst="straightConnector1">
              <a:avLst/>
            </a:prstGeom>
            <a:noFill/>
            <a:ln w="9525" cap="rnd" cmpd="sng">
              <a:solidFill>
                <a:schemeClr val="dk1"/>
              </a:solidFill>
              <a:prstDash val="solid"/>
              <a:round/>
              <a:headEnd type="none" w="sm" len="sm"/>
              <a:tailEnd type="none" w="sm" len="sm"/>
            </a:ln>
          </p:spPr>
        </p:cxnSp>
        <p:cxnSp>
          <p:nvCxnSpPr>
            <p:cNvPr id="1619" name="Google Shape;1619;p24"/>
            <p:cNvCxnSpPr/>
            <p:nvPr/>
          </p:nvCxnSpPr>
          <p:spPr>
            <a:xfrm>
              <a:off x="1217767" y="1943056"/>
              <a:ext cx="76200" cy="76200"/>
            </a:xfrm>
            <a:prstGeom prst="straightConnector1">
              <a:avLst/>
            </a:prstGeom>
            <a:noFill/>
            <a:ln w="9525" cap="rnd" cmpd="sng">
              <a:solidFill>
                <a:schemeClr val="dk1"/>
              </a:solidFill>
              <a:prstDash val="solid"/>
              <a:round/>
              <a:headEnd type="none" w="sm" len="sm"/>
              <a:tailEnd type="none" w="sm" len="sm"/>
            </a:ln>
          </p:spPr>
        </p:cxnSp>
        <p:cxnSp>
          <p:nvCxnSpPr>
            <p:cNvPr id="1620" name="Google Shape;1620;p24"/>
            <p:cNvCxnSpPr/>
            <p:nvPr/>
          </p:nvCxnSpPr>
          <p:spPr>
            <a:xfrm rot="10800000">
              <a:off x="1010868" y="1941066"/>
              <a:ext cx="102900" cy="102900"/>
            </a:xfrm>
            <a:prstGeom prst="straightConnector1">
              <a:avLst/>
            </a:prstGeom>
            <a:noFill/>
            <a:ln w="9525" cap="rnd" cmpd="sng">
              <a:solidFill>
                <a:schemeClr val="dk1"/>
              </a:solidFill>
              <a:prstDash val="solid"/>
              <a:round/>
              <a:headEnd type="none" w="sm" len="sm"/>
              <a:tailEnd type="none" w="sm" len="sm"/>
            </a:ln>
          </p:spPr>
        </p:cxnSp>
        <p:cxnSp>
          <p:nvCxnSpPr>
            <p:cNvPr id="1621" name="Google Shape;1621;p24"/>
            <p:cNvCxnSpPr/>
            <p:nvPr/>
          </p:nvCxnSpPr>
          <p:spPr>
            <a:xfrm flipH="1">
              <a:off x="938798" y="1940997"/>
              <a:ext cx="72000" cy="74100"/>
            </a:xfrm>
            <a:prstGeom prst="straightConnector1">
              <a:avLst/>
            </a:prstGeom>
            <a:noFill/>
            <a:ln w="9525" cap="rnd" cmpd="sng">
              <a:solidFill>
                <a:schemeClr val="dk1"/>
              </a:solidFill>
              <a:prstDash val="solid"/>
              <a:round/>
              <a:headEnd type="none" w="sm" len="sm"/>
              <a:tailEnd type="none" w="sm" len="sm"/>
            </a:ln>
          </p:spPr>
        </p:cxnSp>
      </p:grpSp>
      <p:grpSp>
        <p:nvGrpSpPr>
          <p:cNvPr id="1622" name="Google Shape;1622;p24"/>
          <p:cNvGrpSpPr/>
          <p:nvPr/>
        </p:nvGrpSpPr>
        <p:grpSpPr>
          <a:xfrm>
            <a:off x="1655985" y="2669741"/>
            <a:ext cx="438858" cy="259342"/>
            <a:chOff x="1654356" y="1934790"/>
            <a:chExt cx="445858" cy="263479"/>
          </a:xfrm>
        </p:grpSpPr>
        <p:sp>
          <p:nvSpPr>
            <p:cNvPr id="1623" name="Google Shape;1623;p24"/>
            <p:cNvSpPr/>
            <p:nvPr/>
          </p:nvSpPr>
          <p:spPr>
            <a:xfrm>
              <a:off x="1751147" y="2099569"/>
              <a:ext cx="99900" cy="98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24" name="Google Shape;1624;p24"/>
            <p:cNvSpPr/>
            <p:nvPr/>
          </p:nvSpPr>
          <p:spPr>
            <a:xfrm>
              <a:off x="1788216" y="2136638"/>
              <a:ext cx="25800" cy="24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25" name="Google Shape;1625;p24"/>
            <p:cNvSpPr/>
            <p:nvPr/>
          </p:nvSpPr>
          <p:spPr>
            <a:xfrm>
              <a:off x="1962234" y="2099569"/>
              <a:ext cx="98700" cy="98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26" name="Google Shape;1626;p24"/>
            <p:cNvSpPr/>
            <p:nvPr/>
          </p:nvSpPr>
          <p:spPr>
            <a:xfrm>
              <a:off x="1999303" y="2136638"/>
              <a:ext cx="24600" cy="24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27" name="Google Shape;1627;p24"/>
            <p:cNvCxnSpPr/>
            <p:nvPr/>
          </p:nvCxnSpPr>
          <p:spPr>
            <a:xfrm rot="10800000">
              <a:off x="1850934" y="2148994"/>
              <a:ext cx="111300" cy="0"/>
            </a:xfrm>
            <a:prstGeom prst="straightConnector1">
              <a:avLst/>
            </a:prstGeom>
            <a:noFill/>
            <a:ln w="9525" cap="rnd" cmpd="sng">
              <a:solidFill>
                <a:schemeClr val="dk1"/>
              </a:solidFill>
              <a:prstDash val="solid"/>
              <a:round/>
              <a:headEnd type="none" w="sm" len="sm"/>
              <a:tailEnd type="none" w="sm" len="sm"/>
            </a:ln>
          </p:spPr>
        </p:cxnSp>
        <p:sp>
          <p:nvSpPr>
            <p:cNvPr id="1628" name="Google Shape;1628;p24"/>
            <p:cNvSpPr/>
            <p:nvPr/>
          </p:nvSpPr>
          <p:spPr>
            <a:xfrm>
              <a:off x="1654356" y="2072797"/>
              <a:ext cx="53544" cy="22653"/>
            </a:xfrm>
            <a:custGeom>
              <a:avLst/>
              <a:gdLst/>
              <a:ahLst/>
              <a:cxnLst/>
              <a:rect l="l" t="t" r="r" b="b"/>
              <a:pathLst>
                <a:path w="26" h="11" extrusionOk="0">
                  <a:moveTo>
                    <a:pt x="26" y="11"/>
                  </a:moveTo>
                  <a:cubicBezTo>
                    <a:pt x="7" y="11"/>
                    <a:pt x="7" y="11"/>
                    <a:pt x="7" y="11"/>
                  </a:cubicBezTo>
                  <a:cubicBezTo>
                    <a:pt x="3" y="11"/>
                    <a:pt x="0" y="8"/>
                    <a:pt x="0" y="4"/>
                  </a:cubicBezTo>
                  <a:cubicBezTo>
                    <a:pt x="0"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29" name="Google Shape;1629;p24"/>
            <p:cNvSpPr/>
            <p:nvPr/>
          </p:nvSpPr>
          <p:spPr>
            <a:xfrm>
              <a:off x="1714079" y="2027491"/>
              <a:ext cx="386135" cy="121504"/>
            </a:xfrm>
            <a:custGeom>
              <a:avLst/>
              <a:gdLst/>
              <a:ahLst/>
              <a:cxnLst/>
              <a:rect l="l" t="t" r="r" b="b"/>
              <a:pathLst>
                <a:path w="187" h="59" extrusionOk="0">
                  <a:moveTo>
                    <a:pt x="168" y="59"/>
                  </a:moveTo>
                  <a:cubicBezTo>
                    <a:pt x="175" y="59"/>
                    <a:pt x="175" y="59"/>
                    <a:pt x="175" y="59"/>
                  </a:cubicBezTo>
                  <a:cubicBezTo>
                    <a:pt x="181" y="59"/>
                    <a:pt x="187" y="54"/>
                    <a:pt x="187" y="48"/>
                  </a:cubicBezTo>
                  <a:cubicBezTo>
                    <a:pt x="187" y="0"/>
                    <a:pt x="187" y="0"/>
                    <a:pt x="187" y="0"/>
                  </a:cubicBezTo>
                  <a:cubicBezTo>
                    <a:pt x="0" y="0"/>
                    <a:pt x="0" y="0"/>
                    <a:pt x="0" y="0"/>
                  </a:cubicBezTo>
                  <a:cubicBezTo>
                    <a:pt x="0" y="35"/>
                    <a:pt x="0" y="35"/>
                    <a:pt x="0" y="35"/>
                  </a:cubicBezTo>
                  <a:cubicBezTo>
                    <a:pt x="0" y="48"/>
                    <a:pt x="0" y="48"/>
                    <a:pt x="0" y="48"/>
                  </a:cubicBezTo>
                  <a:cubicBezTo>
                    <a:pt x="0" y="54"/>
                    <a:pt x="5" y="59"/>
                    <a:pt x="12" y="59"/>
                  </a:cubicBezTo>
                  <a:cubicBezTo>
                    <a:pt x="18" y="59"/>
                    <a:pt x="18" y="59"/>
                    <a:pt x="18" y="59"/>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30" name="Google Shape;1630;p24"/>
            <p:cNvCxnSpPr/>
            <p:nvPr/>
          </p:nvCxnSpPr>
          <p:spPr>
            <a:xfrm>
              <a:off x="1851027" y="2148994"/>
              <a:ext cx="111300" cy="0"/>
            </a:xfrm>
            <a:prstGeom prst="straightConnector1">
              <a:avLst/>
            </a:prstGeom>
            <a:noFill/>
            <a:ln w="9525" cap="rnd" cmpd="sng">
              <a:solidFill>
                <a:schemeClr val="dk1"/>
              </a:solidFill>
              <a:prstDash val="solid"/>
              <a:round/>
              <a:headEnd type="none" w="sm" len="sm"/>
              <a:tailEnd type="none" w="sm" len="sm"/>
            </a:ln>
          </p:spPr>
        </p:cxnSp>
        <p:cxnSp>
          <p:nvCxnSpPr>
            <p:cNvPr id="1631" name="Google Shape;1631;p24"/>
            <p:cNvCxnSpPr/>
            <p:nvPr/>
          </p:nvCxnSpPr>
          <p:spPr>
            <a:xfrm rot="10800000">
              <a:off x="1714079" y="1934790"/>
              <a:ext cx="0" cy="92700"/>
            </a:xfrm>
            <a:prstGeom prst="straightConnector1">
              <a:avLst/>
            </a:prstGeom>
            <a:noFill/>
            <a:ln w="9525" cap="rnd" cmpd="sng">
              <a:solidFill>
                <a:schemeClr val="dk1"/>
              </a:solidFill>
              <a:prstDash val="solid"/>
              <a:round/>
              <a:headEnd type="none" w="sm" len="sm"/>
              <a:tailEnd type="none" w="sm" len="sm"/>
            </a:ln>
          </p:spPr>
        </p:cxnSp>
      </p:grpSp>
      <p:grpSp>
        <p:nvGrpSpPr>
          <p:cNvPr id="1632" name="Google Shape;1632;p24"/>
          <p:cNvGrpSpPr/>
          <p:nvPr/>
        </p:nvGrpSpPr>
        <p:grpSpPr>
          <a:xfrm>
            <a:off x="2468830" y="2669769"/>
            <a:ext cx="368923" cy="259571"/>
            <a:chOff x="2480170" y="1934818"/>
            <a:chExt cx="374807" cy="263711"/>
          </a:xfrm>
        </p:grpSpPr>
        <p:sp>
          <p:nvSpPr>
            <p:cNvPr id="1633" name="Google Shape;1633;p24"/>
            <p:cNvSpPr/>
            <p:nvPr/>
          </p:nvSpPr>
          <p:spPr>
            <a:xfrm>
              <a:off x="2521357" y="1934818"/>
              <a:ext cx="333620" cy="216235"/>
            </a:xfrm>
            <a:custGeom>
              <a:avLst/>
              <a:gdLst/>
              <a:ahLst/>
              <a:cxnLst/>
              <a:rect l="l" t="t" r="r" b="b"/>
              <a:pathLst>
                <a:path w="162" h="105" extrusionOk="0">
                  <a:moveTo>
                    <a:pt x="89" y="105"/>
                  </a:moveTo>
                  <a:cubicBezTo>
                    <a:pt x="12" y="105"/>
                    <a:pt x="12" y="105"/>
                    <a:pt x="12" y="105"/>
                  </a:cubicBezTo>
                  <a:cubicBezTo>
                    <a:pt x="5" y="105"/>
                    <a:pt x="0" y="99"/>
                    <a:pt x="0" y="93"/>
                  </a:cubicBezTo>
                  <a:cubicBezTo>
                    <a:pt x="0" y="81"/>
                    <a:pt x="0" y="81"/>
                    <a:pt x="0" y="81"/>
                  </a:cubicBezTo>
                  <a:cubicBezTo>
                    <a:pt x="33" y="12"/>
                    <a:pt x="33" y="12"/>
                    <a:pt x="33" y="12"/>
                  </a:cubicBezTo>
                  <a:cubicBezTo>
                    <a:pt x="35" y="7"/>
                    <a:pt x="40" y="0"/>
                    <a:pt x="46" y="0"/>
                  </a:cubicBezTo>
                  <a:cubicBezTo>
                    <a:pt x="150" y="0"/>
                    <a:pt x="150" y="0"/>
                    <a:pt x="150" y="0"/>
                  </a:cubicBezTo>
                  <a:cubicBezTo>
                    <a:pt x="156" y="0"/>
                    <a:pt x="162" y="5"/>
                    <a:pt x="162" y="12"/>
                  </a:cubicBezTo>
                  <a:cubicBezTo>
                    <a:pt x="162" y="93"/>
                    <a:pt x="162" y="93"/>
                    <a:pt x="162" y="93"/>
                  </a:cubicBezTo>
                  <a:cubicBezTo>
                    <a:pt x="162" y="99"/>
                    <a:pt x="156" y="105"/>
                    <a:pt x="150" y="105"/>
                  </a:cubicBezTo>
                  <a:cubicBezTo>
                    <a:pt x="143" y="105"/>
                    <a:pt x="143" y="105"/>
                    <a:pt x="143" y="105"/>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34" name="Google Shape;1634;p24"/>
            <p:cNvSpPr/>
            <p:nvPr/>
          </p:nvSpPr>
          <p:spPr>
            <a:xfrm>
              <a:off x="2714939" y="2101629"/>
              <a:ext cx="98700" cy="96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35" name="Google Shape;1635;p24"/>
            <p:cNvSpPr/>
            <p:nvPr/>
          </p:nvSpPr>
          <p:spPr>
            <a:xfrm>
              <a:off x="2752008" y="2136638"/>
              <a:ext cx="24600" cy="24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36" name="Google Shape;1636;p24"/>
            <p:cNvCxnSpPr/>
            <p:nvPr/>
          </p:nvCxnSpPr>
          <p:spPr>
            <a:xfrm rot="10800000">
              <a:off x="2684040" y="2151054"/>
              <a:ext cx="30900" cy="0"/>
            </a:xfrm>
            <a:prstGeom prst="straightConnector1">
              <a:avLst/>
            </a:prstGeom>
            <a:noFill/>
            <a:ln w="9525" cap="rnd" cmpd="sng">
              <a:solidFill>
                <a:schemeClr val="dk1"/>
              </a:solidFill>
              <a:prstDash val="solid"/>
              <a:round/>
              <a:headEnd type="none" w="sm" len="sm"/>
              <a:tailEnd type="none" w="sm" len="sm"/>
            </a:ln>
          </p:spPr>
        </p:cxnSp>
        <p:cxnSp>
          <p:nvCxnSpPr>
            <p:cNvPr id="1637" name="Google Shape;1637;p24"/>
            <p:cNvCxnSpPr/>
            <p:nvPr/>
          </p:nvCxnSpPr>
          <p:spPr>
            <a:xfrm>
              <a:off x="2684049" y="2151054"/>
              <a:ext cx="30900" cy="0"/>
            </a:xfrm>
            <a:prstGeom prst="straightConnector1">
              <a:avLst/>
            </a:prstGeom>
            <a:noFill/>
            <a:ln w="9525" cap="rnd" cmpd="sng">
              <a:solidFill>
                <a:schemeClr val="dk1"/>
              </a:solidFill>
              <a:prstDash val="solid"/>
              <a:round/>
              <a:headEnd type="none" w="sm" len="sm"/>
              <a:tailEnd type="none" w="sm" len="sm"/>
            </a:ln>
          </p:spPr>
        </p:cxnSp>
        <p:sp>
          <p:nvSpPr>
            <p:cNvPr id="1638" name="Google Shape;1638;p24"/>
            <p:cNvSpPr/>
            <p:nvPr/>
          </p:nvSpPr>
          <p:spPr>
            <a:xfrm>
              <a:off x="2595495" y="2019253"/>
              <a:ext cx="59700" cy="1296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39" name="Google Shape;1639;p24"/>
            <p:cNvSpPr/>
            <p:nvPr/>
          </p:nvSpPr>
          <p:spPr>
            <a:xfrm>
              <a:off x="2694345" y="1992481"/>
              <a:ext cx="57600" cy="267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40" name="Google Shape;1640;p24"/>
            <p:cNvSpPr/>
            <p:nvPr/>
          </p:nvSpPr>
          <p:spPr>
            <a:xfrm>
              <a:off x="2774661" y="1992481"/>
              <a:ext cx="57600" cy="267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41" name="Google Shape;1641;p24"/>
            <p:cNvSpPr/>
            <p:nvPr/>
          </p:nvSpPr>
          <p:spPr>
            <a:xfrm>
              <a:off x="2480170" y="2101629"/>
              <a:ext cx="37069" cy="22653"/>
            </a:xfrm>
            <a:custGeom>
              <a:avLst/>
              <a:gdLst/>
              <a:ahLst/>
              <a:cxnLst/>
              <a:rect l="l" t="t" r="r" b="b"/>
              <a:pathLst>
                <a:path w="18" h="11" extrusionOk="0">
                  <a:moveTo>
                    <a:pt x="18" y="11"/>
                  </a:moveTo>
                  <a:cubicBezTo>
                    <a:pt x="7" y="11"/>
                    <a:pt x="7" y="11"/>
                    <a:pt x="7" y="11"/>
                  </a:cubicBezTo>
                  <a:cubicBezTo>
                    <a:pt x="3" y="11"/>
                    <a:pt x="0" y="7"/>
                    <a:pt x="0" y="3"/>
                  </a:cubicBezTo>
                  <a:cubicBezTo>
                    <a:pt x="0"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642" name="Google Shape;1642;p24"/>
          <p:cNvGrpSpPr/>
          <p:nvPr/>
        </p:nvGrpSpPr>
        <p:grpSpPr>
          <a:xfrm>
            <a:off x="3223905" y="2724495"/>
            <a:ext cx="413519" cy="208787"/>
            <a:chOff x="3247290" y="1990422"/>
            <a:chExt cx="420115" cy="212117"/>
          </a:xfrm>
        </p:grpSpPr>
        <p:sp>
          <p:nvSpPr>
            <p:cNvPr id="1643" name="Google Shape;1643;p24"/>
            <p:cNvSpPr/>
            <p:nvPr/>
          </p:nvSpPr>
          <p:spPr>
            <a:xfrm>
              <a:off x="3247290" y="2039847"/>
              <a:ext cx="372749" cy="133860"/>
            </a:xfrm>
            <a:custGeom>
              <a:avLst/>
              <a:gdLst/>
              <a:ahLst/>
              <a:cxnLst/>
              <a:rect l="l" t="t" r="r" b="b"/>
              <a:pathLst>
                <a:path w="181" h="65" extrusionOk="0">
                  <a:moveTo>
                    <a:pt x="19" y="27"/>
                  </a:moveTo>
                  <a:cubicBezTo>
                    <a:pt x="59" y="27"/>
                    <a:pt x="59" y="27"/>
                    <a:pt x="59" y="27"/>
                  </a:cubicBezTo>
                  <a:cubicBezTo>
                    <a:pt x="59" y="27"/>
                    <a:pt x="81" y="28"/>
                    <a:pt x="89" y="16"/>
                  </a:cubicBezTo>
                  <a:cubicBezTo>
                    <a:pt x="101" y="15"/>
                    <a:pt x="123" y="12"/>
                    <a:pt x="123" y="12"/>
                  </a:cubicBezTo>
                  <a:cubicBezTo>
                    <a:pt x="123" y="12"/>
                    <a:pt x="143" y="23"/>
                    <a:pt x="181" y="36"/>
                  </a:cubicBezTo>
                  <a:cubicBezTo>
                    <a:pt x="153" y="65"/>
                    <a:pt x="117" y="62"/>
                    <a:pt x="117" y="62"/>
                  </a:cubicBezTo>
                  <a:cubicBezTo>
                    <a:pt x="0" y="62"/>
                    <a:pt x="0" y="62"/>
                    <a:pt x="0" y="62"/>
                  </a:cubicBezTo>
                  <a:cubicBezTo>
                    <a:pt x="0" y="53"/>
                    <a:pt x="0" y="53"/>
                    <a:pt x="0" y="53"/>
                  </a:cubicBezTo>
                  <a:cubicBezTo>
                    <a:pt x="7" y="42"/>
                    <a:pt x="7" y="42"/>
                    <a:pt x="7" y="42"/>
                  </a:cubicBezTo>
                  <a:cubicBezTo>
                    <a:pt x="18" y="26"/>
                    <a:pt x="18" y="26"/>
                    <a:pt x="18" y="26"/>
                  </a:cubicBezTo>
                  <a:cubicBezTo>
                    <a:pt x="12" y="0"/>
                    <a:pt x="12" y="0"/>
                    <a:pt x="12"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44" name="Google Shape;1644;p24"/>
            <p:cNvCxnSpPr/>
            <p:nvPr/>
          </p:nvCxnSpPr>
          <p:spPr>
            <a:xfrm>
              <a:off x="3442931" y="1990422"/>
              <a:ext cx="57600" cy="74100"/>
            </a:xfrm>
            <a:prstGeom prst="straightConnector1">
              <a:avLst/>
            </a:prstGeom>
            <a:noFill/>
            <a:ln w="9525" cap="rnd" cmpd="sng">
              <a:solidFill>
                <a:schemeClr val="dk1"/>
              </a:solidFill>
              <a:prstDash val="solid"/>
              <a:round/>
              <a:headEnd type="none" w="sm" len="sm"/>
              <a:tailEnd type="none" w="sm" len="sm"/>
            </a:ln>
          </p:spPr>
        </p:cxnSp>
        <p:sp>
          <p:nvSpPr>
            <p:cNvPr id="1645" name="Google Shape;1645;p24"/>
            <p:cNvSpPr/>
            <p:nvPr/>
          </p:nvSpPr>
          <p:spPr>
            <a:xfrm>
              <a:off x="3261706" y="2167529"/>
              <a:ext cx="158573" cy="35010"/>
            </a:xfrm>
            <a:custGeom>
              <a:avLst/>
              <a:gdLst/>
              <a:ahLst/>
              <a:cxnLst/>
              <a:rect l="l" t="t" r="r" b="b"/>
              <a:pathLst>
                <a:path w="77" h="17" extrusionOk="0">
                  <a:moveTo>
                    <a:pt x="1" y="0"/>
                  </a:moveTo>
                  <a:cubicBezTo>
                    <a:pt x="1" y="0"/>
                    <a:pt x="0" y="15"/>
                    <a:pt x="14" y="15"/>
                  </a:cubicBezTo>
                  <a:cubicBezTo>
                    <a:pt x="28" y="15"/>
                    <a:pt x="63" y="15"/>
                    <a:pt x="63" y="15"/>
                  </a:cubicBezTo>
                  <a:cubicBezTo>
                    <a:pt x="63" y="15"/>
                    <a:pt x="77" y="17"/>
                    <a:pt x="77" y="1"/>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46" name="Google Shape;1646;p24"/>
            <p:cNvSpPr/>
            <p:nvPr/>
          </p:nvSpPr>
          <p:spPr>
            <a:xfrm>
              <a:off x="3455288" y="2148994"/>
              <a:ext cx="212117" cy="53544"/>
            </a:xfrm>
            <a:custGeom>
              <a:avLst/>
              <a:gdLst/>
              <a:ahLst/>
              <a:cxnLst/>
              <a:rect l="l" t="t" r="r" b="b"/>
              <a:pathLst>
                <a:path w="103" h="26" extrusionOk="0">
                  <a:moveTo>
                    <a:pt x="0" y="24"/>
                  </a:moveTo>
                  <a:cubicBezTo>
                    <a:pt x="70" y="24"/>
                    <a:pt x="70" y="24"/>
                    <a:pt x="70" y="24"/>
                  </a:cubicBezTo>
                  <a:cubicBezTo>
                    <a:pt x="70" y="24"/>
                    <a:pt x="96" y="26"/>
                    <a:pt x="103"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47" name="Google Shape;1647;p24"/>
            <p:cNvCxnSpPr/>
            <p:nvPr/>
          </p:nvCxnSpPr>
          <p:spPr>
            <a:xfrm rot="10800000">
              <a:off x="3519129" y="2169619"/>
              <a:ext cx="0" cy="28800"/>
            </a:xfrm>
            <a:prstGeom prst="straightConnector1">
              <a:avLst/>
            </a:prstGeom>
            <a:noFill/>
            <a:ln w="9525" cap="rnd" cmpd="sng">
              <a:solidFill>
                <a:schemeClr val="dk1"/>
              </a:solidFill>
              <a:prstDash val="solid"/>
              <a:round/>
              <a:headEnd type="none" w="sm" len="sm"/>
              <a:tailEnd type="none" w="sm" len="sm"/>
            </a:ln>
          </p:spPr>
        </p:cxnSp>
        <p:sp>
          <p:nvSpPr>
            <p:cNvPr id="1648" name="Google Shape;1648;p24"/>
            <p:cNvSpPr/>
            <p:nvPr/>
          </p:nvSpPr>
          <p:spPr>
            <a:xfrm>
              <a:off x="3263765" y="2095450"/>
              <a:ext cx="302729" cy="32950"/>
            </a:xfrm>
            <a:custGeom>
              <a:avLst/>
              <a:gdLst/>
              <a:ahLst/>
              <a:cxnLst/>
              <a:rect l="l" t="t" r="r" b="b"/>
              <a:pathLst>
                <a:path w="147" h="16" extrusionOk="0">
                  <a:moveTo>
                    <a:pt x="0" y="16"/>
                  </a:moveTo>
                  <a:cubicBezTo>
                    <a:pt x="57" y="16"/>
                    <a:pt x="57" y="16"/>
                    <a:pt x="57" y="16"/>
                  </a:cubicBezTo>
                  <a:cubicBezTo>
                    <a:pt x="99" y="16"/>
                    <a:pt x="99" y="16"/>
                    <a:pt x="99" y="16"/>
                  </a:cubicBezTo>
                  <a:cubicBezTo>
                    <a:pt x="99" y="16"/>
                    <a:pt x="136" y="15"/>
                    <a:pt x="147"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49" name="Google Shape;1649;p24"/>
            <p:cNvCxnSpPr/>
            <p:nvPr/>
          </p:nvCxnSpPr>
          <p:spPr>
            <a:xfrm rot="10800000">
              <a:off x="3393375" y="2052097"/>
              <a:ext cx="37200" cy="20700"/>
            </a:xfrm>
            <a:prstGeom prst="straightConnector1">
              <a:avLst/>
            </a:prstGeom>
            <a:noFill/>
            <a:ln w="9525" cap="rnd" cmpd="sng">
              <a:solidFill>
                <a:schemeClr val="dk1"/>
              </a:solidFill>
              <a:prstDash val="solid"/>
              <a:round/>
              <a:headEnd type="none" w="sm" len="sm"/>
              <a:tailEnd type="none" w="sm" len="sm"/>
            </a:ln>
          </p:spPr>
        </p:cxnSp>
      </p:grpSp>
      <p:grpSp>
        <p:nvGrpSpPr>
          <p:cNvPr id="1650" name="Google Shape;1650;p24"/>
          <p:cNvGrpSpPr/>
          <p:nvPr/>
        </p:nvGrpSpPr>
        <p:grpSpPr>
          <a:xfrm>
            <a:off x="4007367" y="2748811"/>
            <a:ext cx="400344" cy="184463"/>
            <a:chOff x="4043242" y="2015134"/>
            <a:chExt cx="406729" cy="187405"/>
          </a:xfrm>
        </p:grpSpPr>
        <p:sp>
          <p:nvSpPr>
            <p:cNvPr id="1651" name="Google Shape;1651;p24"/>
            <p:cNvSpPr/>
            <p:nvPr/>
          </p:nvSpPr>
          <p:spPr>
            <a:xfrm>
              <a:off x="4043242" y="2138698"/>
              <a:ext cx="406729" cy="63841"/>
            </a:xfrm>
            <a:custGeom>
              <a:avLst/>
              <a:gdLst/>
              <a:ahLst/>
              <a:cxnLst/>
              <a:rect l="l" t="t" r="r" b="b"/>
              <a:pathLst>
                <a:path w="197" h="31" extrusionOk="0">
                  <a:moveTo>
                    <a:pt x="197" y="0"/>
                  </a:moveTo>
                  <a:cubicBezTo>
                    <a:pt x="176" y="31"/>
                    <a:pt x="106" y="29"/>
                    <a:pt x="106" y="29"/>
                  </a:cubicBezTo>
                  <a:cubicBezTo>
                    <a:pt x="16" y="29"/>
                    <a:pt x="16" y="29"/>
                    <a:pt x="16" y="29"/>
                  </a:cubicBezTo>
                  <a:cubicBezTo>
                    <a:pt x="0" y="2"/>
                    <a:pt x="0" y="2"/>
                    <a:pt x="0" y="2"/>
                  </a:cubicBezTo>
                  <a:lnTo>
                    <a:pt x="197"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52" name="Google Shape;1652;p24"/>
            <p:cNvSpPr/>
            <p:nvPr/>
          </p:nvSpPr>
          <p:spPr>
            <a:xfrm>
              <a:off x="4043242" y="2041906"/>
              <a:ext cx="280076" cy="98850"/>
            </a:xfrm>
            <a:custGeom>
              <a:avLst/>
              <a:gdLst/>
              <a:ahLst/>
              <a:cxnLst/>
              <a:rect l="l" t="t" r="r" b="b"/>
              <a:pathLst>
                <a:path w="136" h="48" extrusionOk="0">
                  <a:moveTo>
                    <a:pt x="0" y="48"/>
                  </a:moveTo>
                  <a:cubicBezTo>
                    <a:pt x="0" y="48"/>
                    <a:pt x="2" y="26"/>
                    <a:pt x="31" y="26"/>
                  </a:cubicBezTo>
                  <a:cubicBezTo>
                    <a:pt x="59" y="26"/>
                    <a:pt x="55" y="26"/>
                    <a:pt x="55" y="26"/>
                  </a:cubicBezTo>
                  <a:cubicBezTo>
                    <a:pt x="55" y="26"/>
                    <a:pt x="82" y="23"/>
                    <a:pt x="86" y="48"/>
                  </a:cubicBezTo>
                  <a:cubicBezTo>
                    <a:pt x="92" y="42"/>
                    <a:pt x="136" y="0"/>
                    <a:pt x="136"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53" name="Google Shape;1653;p24"/>
            <p:cNvSpPr/>
            <p:nvPr/>
          </p:nvSpPr>
          <p:spPr>
            <a:xfrm>
              <a:off x="4210052" y="2015134"/>
              <a:ext cx="239919" cy="123563"/>
            </a:xfrm>
            <a:custGeom>
              <a:avLst/>
              <a:gdLst/>
              <a:ahLst/>
              <a:cxnLst/>
              <a:rect l="l" t="t" r="r" b="b"/>
              <a:pathLst>
                <a:path w="116" h="60" extrusionOk="0">
                  <a:moveTo>
                    <a:pt x="116" y="60"/>
                  </a:moveTo>
                  <a:cubicBezTo>
                    <a:pt x="116" y="60"/>
                    <a:pt x="81" y="0"/>
                    <a:pt x="16" y="0"/>
                  </a:cubicBezTo>
                  <a:cubicBezTo>
                    <a:pt x="0" y="9"/>
                    <a:pt x="0" y="9"/>
                    <a:pt x="0" y="9"/>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54" name="Google Shape;1654;p24"/>
            <p:cNvSpPr/>
            <p:nvPr/>
          </p:nvSpPr>
          <p:spPr>
            <a:xfrm>
              <a:off x="4308903" y="2054263"/>
              <a:ext cx="97821" cy="84435"/>
            </a:xfrm>
            <a:custGeom>
              <a:avLst/>
              <a:gdLst/>
              <a:ahLst/>
              <a:cxnLst/>
              <a:rect l="l" t="t" r="r" b="b"/>
              <a:pathLst>
                <a:path w="47" h="41" extrusionOk="0">
                  <a:moveTo>
                    <a:pt x="0" y="0"/>
                  </a:moveTo>
                  <a:cubicBezTo>
                    <a:pt x="0" y="0"/>
                    <a:pt x="41" y="21"/>
                    <a:pt x="47" y="41"/>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55" name="Google Shape;1655;p24"/>
            <p:cNvCxnSpPr/>
            <p:nvPr/>
          </p:nvCxnSpPr>
          <p:spPr>
            <a:xfrm rot="10800000" flipH="1">
              <a:off x="4063836" y="2163329"/>
              <a:ext cx="357300" cy="4200"/>
            </a:xfrm>
            <a:prstGeom prst="straightConnector1">
              <a:avLst/>
            </a:prstGeom>
            <a:noFill/>
            <a:ln w="9525" cap="rnd" cmpd="sng">
              <a:solidFill>
                <a:schemeClr val="dk1"/>
              </a:solidFill>
              <a:prstDash val="solid"/>
              <a:round/>
              <a:headEnd type="none" w="sm" len="sm"/>
              <a:tailEnd type="none" w="sm" len="sm"/>
            </a:ln>
          </p:spPr>
        </p:cxnSp>
      </p:grpSp>
      <p:grpSp>
        <p:nvGrpSpPr>
          <p:cNvPr id="1656" name="Google Shape;1656;p24"/>
          <p:cNvGrpSpPr/>
          <p:nvPr/>
        </p:nvGrpSpPr>
        <p:grpSpPr>
          <a:xfrm>
            <a:off x="4811087" y="2690038"/>
            <a:ext cx="363857" cy="239193"/>
            <a:chOff x="4859788" y="1955412"/>
            <a:chExt cx="369660" cy="243008"/>
          </a:xfrm>
        </p:grpSpPr>
        <p:sp>
          <p:nvSpPr>
            <p:cNvPr id="1657" name="Google Shape;1657;p24"/>
            <p:cNvSpPr/>
            <p:nvPr/>
          </p:nvSpPr>
          <p:spPr>
            <a:xfrm>
              <a:off x="4929807" y="2037788"/>
              <a:ext cx="299641" cy="160632"/>
            </a:xfrm>
            <a:custGeom>
              <a:avLst/>
              <a:gdLst/>
              <a:ahLst/>
              <a:cxnLst/>
              <a:rect l="l" t="t" r="r" b="b"/>
              <a:pathLst>
                <a:path w="145" h="78" extrusionOk="0">
                  <a:moveTo>
                    <a:pt x="110" y="0"/>
                  </a:moveTo>
                  <a:cubicBezTo>
                    <a:pt x="49" y="0"/>
                    <a:pt x="49" y="0"/>
                    <a:pt x="49" y="0"/>
                  </a:cubicBezTo>
                  <a:cubicBezTo>
                    <a:pt x="46" y="0"/>
                    <a:pt x="43" y="1"/>
                    <a:pt x="41" y="1"/>
                  </a:cubicBezTo>
                  <a:cubicBezTo>
                    <a:pt x="41" y="1"/>
                    <a:pt x="41" y="1"/>
                    <a:pt x="41" y="1"/>
                  </a:cubicBezTo>
                  <a:cubicBezTo>
                    <a:pt x="40" y="1"/>
                    <a:pt x="40" y="1"/>
                    <a:pt x="40" y="1"/>
                  </a:cubicBezTo>
                  <a:cubicBezTo>
                    <a:pt x="37" y="2"/>
                    <a:pt x="33" y="4"/>
                    <a:pt x="30" y="6"/>
                  </a:cubicBezTo>
                  <a:cubicBezTo>
                    <a:pt x="0" y="31"/>
                    <a:pt x="0" y="31"/>
                    <a:pt x="0" y="31"/>
                  </a:cubicBezTo>
                  <a:cubicBezTo>
                    <a:pt x="0" y="39"/>
                    <a:pt x="0" y="39"/>
                    <a:pt x="0" y="39"/>
                  </a:cubicBezTo>
                  <a:cubicBezTo>
                    <a:pt x="0" y="47"/>
                    <a:pt x="0" y="47"/>
                    <a:pt x="0" y="47"/>
                  </a:cubicBezTo>
                  <a:cubicBezTo>
                    <a:pt x="30" y="72"/>
                    <a:pt x="30" y="72"/>
                    <a:pt x="30" y="72"/>
                  </a:cubicBezTo>
                  <a:cubicBezTo>
                    <a:pt x="33" y="75"/>
                    <a:pt x="37" y="76"/>
                    <a:pt x="40" y="77"/>
                  </a:cubicBezTo>
                  <a:cubicBezTo>
                    <a:pt x="41" y="77"/>
                    <a:pt x="41" y="77"/>
                    <a:pt x="41" y="77"/>
                  </a:cubicBezTo>
                  <a:cubicBezTo>
                    <a:pt x="41" y="77"/>
                    <a:pt x="41" y="77"/>
                    <a:pt x="41" y="77"/>
                  </a:cubicBezTo>
                  <a:cubicBezTo>
                    <a:pt x="43" y="78"/>
                    <a:pt x="46" y="78"/>
                    <a:pt x="49" y="78"/>
                  </a:cubicBezTo>
                  <a:cubicBezTo>
                    <a:pt x="110" y="78"/>
                    <a:pt x="110" y="78"/>
                    <a:pt x="110" y="78"/>
                  </a:cubicBezTo>
                  <a:cubicBezTo>
                    <a:pt x="130" y="78"/>
                    <a:pt x="145" y="62"/>
                    <a:pt x="145" y="43"/>
                  </a:cubicBezTo>
                  <a:cubicBezTo>
                    <a:pt x="145" y="36"/>
                    <a:pt x="145" y="36"/>
                    <a:pt x="145" y="36"/>
                  </a:cubicBezTo>
                  <a:cubicBezTo>
                    <a:pt x="145" y="16"/>
                    <a:pt x="130" y="0"/>
                    <a:pt x="110"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58" name="Google Shape;1658;p24"/>
            <p:cNvSpPr/>
            <p:nvPr/>
          </p:nvSpPr>
          <p:spPr>
            <a:xfrm>
              <a:off x="5039984" y="1990422"/>
              <a:ext cx="94732" cy="45306"/>
            </a:xfrm>
            <a:custGeom>
              <a:avLst/>
              <a:gdLst/>
              <a:ahLst/>
              <a:cxnLst/>
              <a:rect l="l" t="t" r="r" b="b"/>
              <a:pathLst>
                <a:path w="46" h="22" extrusionOk="0">
                  <a:moveTo>
                    <a:pt x="0" y="22"/>
                  </a:moveTo>
                  <a:cubicBezTo>
                    <a:pt x="0" y="18"/>
                    <a:pt x="12" y="0"/>
                    <a:pt x="16" y="0"/>
                  </a:cubicBezTo>
                  <a:cubicBezTo>
                    <a:pt x="38" y="0"/>
                    <a:pt x="38" y="0"/>
                    <a:pt x="38" y="0"/>
                  </a:cubicBezTo>
                  <a:cubicBezTo>
                    <a:pt x="42" y="0"/>
                    <a:pt x="46" y="4"/>
                    <a:pt x="46" y="8"/>
                  </a:cubicBezTo>
                  <a:cubicBezTo>
                    <a:pt x="46" y="22"/>
                    <a:pt x="46" y="22"/>
                    <a:pt x="46" y="22"/>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59" name="Google Shape;1659;p24"/>
            <p:cNvSpPr/>
            <p:nvPr/>
          </p:nvSpPr>
          <p:spPr>
            <a:xfrm>
              <a:off x="5091469" y="1955412"/>
              <a:ext cx="16475" cy="30891"/>
            </a:xfrm>
            <a:custGeom>
              <a:avLst/>
              <a:gdLst/>
              <a:ahLst/>
              <a:cxnLst/>
              <a:rect l="l" t="t" r="r" b="b"/>
              <a:pathLst>
                <a:path w="8" h="15" extrusionOk="0">
                  <a:moveTo>
                    <a:pt x="0" y="15"/>
                  </a:moveTo>
                  <a:cubicBezTo>
                    <a:pt x="0" y="7"/>
                    <a:pt x="0" y="7"/>
                    <a:pt x="0" y="7"/>
                  </a:cubicBezTo>
                  <a:cubicBezTo>
                    <a:pt x="0" y="3"/>
                    <a:pt x="3" y="0"/>
                    <a:pt x="6" y="0"/>
                  </a:cubicBezTo>
                  <a:cubicBezTo>
                    <a:pt x="8" y="0"/>
                    <a:pt x="8" y="0"/>
                    <a:pt x="8"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60" name="Google Shape;1660;p24"/>
            <p:cNvSpPr/>
            <p:nvPr/>
          </p:nvSpPr>
          <p:spPr>
            <a:xfrm>
              <a:off x="4859788" y="2015134"/>
              <a:ext cx="70019" cy="170929"/>
            </a:xfrm>
            <a:custGeom>
              <a:avLst/>
              <a:gdLst/>
              <a:ahLst/>
              <a:cxnLst/>
              <a:rect l="l" t="t" r="r" b="b"/>
              <a:pathLst>
                <a:path w="68" h="166" extrusionOk="0">
                  <a:moveTo>
                    <a:pt x="68" y="84"/>
                  </a:moveTo>
                  <a:lnTo>
                    <a:pt x="38" y="0"/>
                  </a:lnTo>
                  <a:lnTo>
                    <a:pt x="0" y="0"/>
                  </a:lnTo>
                  <a:lnTo>
                    <a:pt x="0" y="166"/>
                  </a:lnTo>
                  <a:lnTo>
                    <a:pt x="48" y="166"/>
                  </a:lnTo>
                  <a:lnTo>
                    <a:pt x="68" y="116"/>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61" name="Google Shape;1661;p24"/>
            <p:cNvSpPr/>
            <p:nvPr/>
          </p:nvSpPr>
          <p:spPr>
            <a:xfrm>
              <a:off x="5097647" y="2037788"/>
              <a:ext cx="131801" cy="67960"/>
            </a:xfrm>
            <a:custGeom>
              <a:avLst/>
              <a:gdLst/>
              <a:ahLst/>
              <a:cxnLst/>
              <a:rect l="l" t="t" r="r" b="b"/>
              <a:pathLst>
                <a:path w="128" h="66" extrusionOk="0">
                  <a:moveTo>
                    <a:pt x="0" y="0"/>
                  </a:moveTo>
                  <a:lnTo>
                    <a:pt x="62" y="66"/>
                  </a:lnTo>
                  <a:lnTo>
                    <a:pt x="128" y="66"/>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62" name="Google Shape;1662;p24"/>
            <p:cNvCxnSpPr/>
            <p:nvPr/>
          </p:nvCxnSpPr>
          <p:spPr>
            <a:xfrm rot="10800000">
              <a:off x="5085225" y="2105747"/>
              <a:ext cx="18600" cy="0"/>
            </a:xfrm>
            <a:prstGeom prst="straightConnector1">
              <a:avLst/>
            </a:prstGeom>
            <a:noFill/>
            <a:ln w="9525" cap="rnd" cmpd="sng">
              <a:solidFill>
                <a:schemeClr val="dk1"/>
              </a:solidFill>
              <a:prstDash val="solid"/>
              <a:round/>
              <a:headEnd type="none" w="sm" len="sm"/>
              <a:tailEnd type="none" w="sm" len="sm"/>
            </a:ln>
          </p:spPr>
        </p:cxnSp>
        <p:sp>
          <p:nvSpPr>
            <p:cNvPr id="1663" name="Google Shape;1663;p24"/>
            <p:cNvSpPr/>
            <p:nvPr/>
          </p:nvSpPr>
          <p:spPr>
            <a:xfrm>
              <a:off x="5023509" y="2093391"/>
              <a:ext cx="26700" cy="24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664" name="Google Shape;1664;p24"/>
          <p:cNvGrpSpPr/>
          <p:nvPr/>
        </p:nvGrpSpPr>
        <p:grpSpPr>
          <a:xfrm>
            <a:off x="6421594" y="2685989"/>
            <a:ext cx="237165" cy="243246"/>
            <a:chOff x="6495969" y="1951294"/>
            <a:chExt cx="240948" cy="247126"/>
          </a:xfrm>
        </p:grpSpPr>
        <p:sp>
          <p:nvSpPr>
            <p:cNvPr id="1665" name="Google Shape;1665;p24"/>
            <p:cNvSpPr/>
            <p:nvPr/>
          </p:nvSpPr>
          <p:spPr>
            <a:xfrm>
              <a:off x="6495969" y="1980125"/>
              <a:ext cx="240948" cy="218295"/>
            </a:xfrm>
            <a:custGeom>
              <a:avLst/>
              <a:gdLst/>
              <a:ahLst/>
              <a:cxnLst/>
              <a:rect l="l" t="t" r="r" b="b"/>
              <a:pathLst>
                <a:path w="234" h="212" extrusionOk="0">
                  <a:moveTo>
                    <a:pt x="218" y="0"/>
                  </a:moveTo>
                  <a:lnTo>
                    <a:pt x="176" y="0"/>
                  </a:lnTo>
                  <a:lnTo>
                    <a:pt x="0" y="0"/>
                  </a:lnTo>
                  <a:lnTo>
                    <a:pt x="0" y="212"/>
                  </a:lnTo>
                  <a:lnTo>
                    <a:pt x="176" y="212"/>
                  </a:lnTo>
                  <a:lnTo>
                    <a:pt x="218" y="212"/>
                  </a:lnTo>
                  <a:lnTo>
                    <a:pt x="234" y="212"/>
                  </a:lnTo>
                  <a:lnTo>
                    <a:pt x="234" y="0"/>
                  </a:lnTo>
                  <a:lnTo>
                    <a:pt x="218"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66" name="Google Shape;1666;p24"/>
            <p:cNvCxnSpPr/>
            <p:nvPr/>
          </p:nvCxnSpPr>
          <p:spPr>
            <a:xfrm>
              <a:off x="6526860"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67" name="Google Shape;1667;p24"/>
            <p:cNvCxnSpPr/>
            <p:nvPr/>
          </p:nvCxnSpPr>
          <p:spPr>
            <a:xfrm>
              <a:off x="6557750"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68" name="Google Shape;1668;p24"/>
            <p:cNvCxnSpPr/>
            <p:nvPr/>
          </p:nvCxnSpPr>
          <p:spPr>
            <a:xfrm>
              <a:off x="6586582"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69" name="Google Shape;1669;p24"/>
            <p:cNvCxnSpPr/>
            <p:nvPr/>
          </p:nvCxnSpPr>
          <p:spPr>
            <a:xfrm>
              <a:off x="6644245"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70" name="Google Shape;1670;p24"/>
            <p:cNvCxnSpPr/>
            <p:nvPr/>
          </p:nvCxnSpPr>
          <p:spPr>
            <a:xfrm>
              <a:off x="6675135"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71" name="Google Shape;1671;p24"/>
            <p:cNvCxnSpPr/>
            <p:nvPr/>
          </p:nvCxnSpPr>
          <p:spPr>
            <a:xfrm>
              <a:off x="6706026" y="2000719"/>
              <a:ext cx="0" cy="177000"/>
            </a:xfrm>
            <a:prstGeom prst="straightConnector1">
              <a:avLst/>
            </a:prstGeom>
            <a:noFill/>
            <a:ln w="9525" cap="rnd" cmpd="sng">
              <a:solidFill>
                <a:schemeClr val="dk1"/>
              </a:solidFill>
              <a:prstDash val="solid"/>
              <a:round/>
              <a:headEnd type="none" w="sm" len="sm"/>
              <a:tailEnd type="none" w="sm" len="sm"/>
            </a:ln>
          </p:spPr>
        </p:cxnSp>
        <p:sp>
          <p:nvSpPr>
            <p:cNvPr id="1672" name="Google Shape;1672;p24"/>
            <p:cNvSpPr/>
            <p:nvPr/>
          </p:nvSpPr>
          <p:spPr>
            <a:xfrm>
              <a:off x="6516563" y="1951294"/>
              <a:ext cx="22653" cy="28831"/>
            </a:xfrm>
            <a:custGeom>
              <a:avLst/>
              <a:gdLst/>
              <a:ahLst/>
              <a:cxnLst/>
              <a:rect l="l" t="t" r="r" b="b"/>
              <a:pathLst>
                <a:path w="11" h="14" extrusionOk="0">
                  <a:moveTo>
                    <a:pt x="5" y="0"/>
                  </a:moveTo>
                  <a:cubicBezTo>
                    <a:pt x="2" y="0"/>
                    <a:pt x="0" y="3"/>
                    <a:pt x="0" y="6"/>
                  </a:cubicBezTo>
                  <a:cubicBezTo>
                    <a:pt x="0" y="14"/>
                    <a:pt x="0" y="14"/>
                    <a:pt x="0" y="14"/>
                  </a:cubicBezTo>
                  <a:cubicBezTo>
                    <a:pt x="11" y="14"/>
                    <a:pt x="11" y="14"/>
                    <a:pt x="11" y="14"/>
                  </a:cubicBezTo>
                  <a:cubicBezTo>
                    <a:pt x="11" y="6"/>
                    <a:pt x="11" y="6"/>
                    <a:pt x="11" y="6"/>
                  </a:cubicBezTo>
                  <a:cubicBezTo>
                    <a:pt x="11" y="3"/>
                    <a:pt x="8" y="0"/>
                    <a:pt x="5"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73" name="Google Shape;1673;p24"/>
            <p:cNvSpPr/>
            <p:nvPr/>
          </p:nvSpPr>
          <p:spPr>
            <a:xfrm>
              <a:off x="6693670" y="1951294"/>
              <a:ext cx="22653" cy="28831"/>
            </a:xfrm>
            <a:custGeom>
              <a:avLst/>
              <a:gdLst/>
              <a:ahLst/>
              <a:cxnLst/>
              <a:rect l="l" t="t" r="r" b="b"/>
              <a:pathLst>
                <a:path w="11" h="14" extrusionOk="0">
                  <a:moveTo>
                    <a:pt x="5" y="0"/>
                  </a:moveTo>
                  <a:cubicBezTo>
                    <a:pt x="2" y="0"/>
                    <a:pt x="0" y="3"/>
                    <a:pt x="0" y="6"/>
                  </a:cubicBezTo>
                  <a:cubicBezTo>
                    <a:pt x="0" y="14"/>
                    <a:pt x="0" y="14"/>
                    <a:pt x="0" y="14"/>
                  </a:cubicBezTo>
                  <a:cubicBezTo>
                    <a:pt x="11" y="14"/>
                    <a:pt x="11" y="14"/>
                    <a:pt x="11" y="14"/>
                  </a:cubicBezTo>
                  <a:cubicBezTo>
                    <a:pt x="11" y="6"/>
                    <a:pt x="11" y="6"/>
                    <a:pt x="11" y="6"/>
                  </a:cubicBezTo>
                  <a:cubicBezTo>
                    <a:pt x="11" y="3"/>
                    <a:pt x="8" y="0"/>
                    <a:pt x="5"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74" name="Google Shape;1674;p24"/>
            <p:cNvCxnSpPr/>
            <p:nvPr/>
          </p:nvCxnSpPr>
          <p:spPr>
            <a:xfrm>
              <a:off x="6615413" y="1980125"/>
              <a:ext cx="0" cy="214200"/>
            </a:xfrm>
            <a:prstGeom prst="straightConnector1">
              <a:avLst/>
            </a:prstGeom>
            <a:noFill/>
            <a:ln w="9525" cap="rnd" cmpd="sng">
              <a:solidFill>
                <a:schemeClr val="dk1"/>
              </a:solidFill>
              <a:prstDash val="solid"/>
              <a:round/>
              <a:headEnd type="none" w="sm" len="sm"/>
              <a:tailEnd type="none" w="sm" len="sm"/>
            </a:ln>
          </p:spPr>
        </p:cxnSp>
      </p:grpSp>
      <p:grpSp>
        <p:nvGrpSpPr>
          <p:cNvPr id="1675" name="Google Shape;1675;p24"/>
          <p:cNvGrpSpPr/>
          <p:nvPr/>
        </p:nvGrpSpPr>
        <p:grpSpPr>
          <a:xfrm>
            <a:off x="5552981" y="2685989"/>
            <a:ext cx="417573" cy="243246"/>
            <a:chOff x="5613522" y="1951294"/>
            <a:chExt cx="424233" cy="247126"/>
          </a:xfrm>
        </p:grpSpPr>
        <p:sp>
          <p:nvSpPr>
            <p:cNvPr id="1676" name="Google Shape;1676;p24"/>
            <p:cNvSpPr/>
            <p:nvPr/>
          </p:nvSpPr>
          <p:spPr>
            <a:xfrm>
              <a:off x="5613522" y="1980125"/>
              <a:ext cx="424233" cy="218295"/>
            </a:xfrm>
            <a:custGeom>
              <a:avLst/>
              <a:gdLst/>
              <a:ahLst/>
              <a:cxnLst/>
              <a:rect l="l" t="t" r="r" b="b"/>
              <a:pathLst>
                <a:path w="412" h="212" extrusionOk="0">
                  <a:moveTo>
                    <a:pt x="220" y="0"/>
                  </a:moveTo>
                  <a:lnTo>
                    <a:pt x="176" y="0"/>
                  </a:lnTo>
                  <a:lnTo>
                    <a:pt x="0" y="0"/>
                  </a:lnTo>
                  <a:lnTo>
                    <a:pt x="0" y="212"/>
                  </a:lnTo>
                  <a:lnTo>
                    <a:pt x="176" y="212"/>
                  </a:lnTo>
                  <a:lnTo>
                    <a:pt x="220" y="212"/>
                  </a:lnTo>
                  <a:lnTo>
                    <a:pt x="412" y="212"/>
                  </a:lnTo>
                  <a:lnTo>
                    <a:pt x="412" y="0"/>
                  </a:lnTo>
                  <a:lnTo>
                    <a:pt x="220"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77" name="Google Shape;1677;p24"/>
            <p:cNvCxnSpPr/>
            <p:nvPr/>
          </p:nvCxnSpPr>
          <p:spPr>
            <a:xfrm>
              <a:off x="5656769"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78" name="Google Shape;1678;p24"/>
            <p:cNvCxnSpPr/>
            <p:nvPr/>
          </p:nvCxnSpPr>
          <p:spPr>
            <a:xfrm>
              <a:off x="5689720"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79" name="Google Shape;1679;p24"/>
            <p:cNvCxnSpPr/>
            <p:nvPr/>
          </p:nvCxnSpPr>
          <p:spPr>
            <a:xfrm>
              <a:off x="5724729"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80" name="Google Shape;1680;p24"/>
            <p:cNvCxnSpPr/>
            <p:nvPr/>
          </p:nvCxnSpPr>
          <p:spPr>
            <a:xfrm>
              <a:off x="5757679"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81" name="Google Shape;1681;p24"/>
            <p:cNvCxnSpPr/>
            <p:nvPr/>
          </p:nvCxnSpPr>
          <p:spPr>
            <a:xfrm>
              <a:off x="5792689"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82" name="Google Shape;1682;p24"/>
            <p:cNvCxnSpPr/>
            <p:nvPr/>
          </p:nvCxnSpPr>
          <p:spPr>
            <a:xfrm>
              <a:off x="5825639"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83" name="Google Shape;1683;p24"/>
            <p:cNvCxnSpPr/>
            <p:nvPr/>
          </p:nvCxnSpPr>
          <p:spPr>
            <a:xfrm>
              <a:off x="5862708"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84" name="Google Shape;1684;p24"/>
            <p:cNvCxnSpPr/>
            <p:nvPr/>
          </p:nvCxnSpPr>
          <p:spPr>
            <a:xfrm>
              <a:off x="5895658"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85" name="Google Shape;1685;p24"/>
            <p:cNvCxnSpPr/>
            <p:nvPr/>
          </p:nvCxnSpPr>
          <p:spPr>
            <a:xfrm>
              <a:off x="5930668"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86" name="Google Shape;1686;p24"/>
            <p:cNvCxnSpPr/>
            <p:nvPr/>
          </p:nvCxnSpPr>
          <p:spPr>
            <a:xfrm>
              <a:off x="5963618" y="2000719"/>
              <a:ext cx="0" cy="177000"/>
            </a:xfrm>
            <a:prstGeom prst="straightConnector1">
              <a:avLst/>
            </a:prstGeom>
            <a:noFill/>
            <a:ln w="9525" cap="rnd" cmpd="sng">
              <a:solidFill>
                <a:schemeClr val="dk1"/>
              </a:solidFill>
              <a:prstDash val="solid"/>
              <a:round/>
              <a:headEnd type="none" w="sm" len="sm"/>
              <a:tailEnd type="none" w="sm" len="sm"/>
            </a:ln>
          </p:spPr>
        </p:cxnSp>
        <p:cxnSp>
          <p:nvCxnSpPr>
            <p:cNvPr id="1687" name="Google Shape;1687;p24"/>
            <p:cNvCxnSpPr/>
            <p:nvPr/>
          </p:nvCxnSpPr>
          <p:spPr>
            <a:xfrm>
              <a:off x="5996568" y="2000719"/>
              <a:ext cx="0" cy="177000"/>
            </a:xfrm>
            <a:prstGeom prst="straightConnector1">
              <a:avLst/>
            </a:prstGeom>
            <a:noFill/>
            <a:ln w="9525" cap="rnd" cmpd="sng">
              <a:solidFill>
                <a:schemeClr val="dk1"/>
              </a:solidFill>
              <a:prstDash val="solid"/>
              <a:round/>
              <a:headEnd type="none" w="sm" len="sm"/>
              <a:tailEnd type="none" w="sm" len="sm"/>
            </a:ln>
          </p:spPr>
        </p:cxnSp>
        <p:sp>
          <p:nvSpPr>
            <p:cNvPr id="1688" name="Google Shape;1688;p24"/>
            <p:cNvSpPr/>
            <p:nvPr/>
          </p:nvSpPr>
          <p:spPr>
            <a:xfrm>
              <a:off x="5634116" y="1951294"/>
              <a:ext cx="22653" cy="28831"/>
            </a:xfrm>
            <a:custGeom>
              <a:avLst/>
              <a:gdLst/>
              <a:ahLst/>
              <a:cxnLst/>
              <a:rect l="l" t="t" r="r" b="b"/>
              <a:pathLst>
                <a:path w="11" h="14" extrusionOk="0">
                  <a:moveTo>
                    <a:pt x="6" y="0"/>
                  </a:moveTo>
                  <a:cubicBezTo>
                    <a:pt x="3" y="0"/>
                    <a:pt x="0" y="3"/>
                    <a:pt x="0" y="6"/>
                  </a:cubicBezTo>
                  <a:cubicBezTo>
                    <a:pt x="0" y="14"/>
                    <a:pt x="0" y="14"/>
                    <a:pt x="0" y="14"/>
                  </a:cubicBezTo>
                  <a:cubicBezTo>
                    <a:pt x="11" y="14"/>
                    <a:pt x="11" y="14"/>
                    <a:pt x="11" y="14"/>
                  </a:cubicBezTo>
                  <a:cubicBezTo>
                    <a:pt x="11" y="6"/>
                    <a:pt x="11" y="6"/>
                    <a:pt x="11" y="6"/>
                  </a:cubicBezTo>
                  <a:cubicBezTo>
                    <a:pt x="11" y="3"/>
                    <a:pt x="9" y="0"/>
                    <a:pt x="6"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89" name="Google Shape;1689;p24"/>
            <p:cNvSpPr/>
            <p:nvPr/>
          </p:nvSpPr>
          <p:spPr>
            <a:xfrm>
              <a:off x="5996568" y="1951294"/>
              <a:ext cx="20594" cy="28831"/>
            </a:xfrm>
            <a:custGeom>
              <a:avLst/>
              <a:gdLst/>
              <a:ahLst/>
              <a:cxnLst/>
              <a:rect l="l" t="t" r="r" b="b"/>
              <a:pathLst>
                <a:path w="10" h="14" extrusionOk="0">
                  <a:moveTo>
                    <a:pt x="5" y="0"/>
                  </a:moveTo>
                  <a:cubicBezTo>
                    <a:pt x="2" y="0"/>
                    <a:pt x="0" y="3"/>
                    <a:pt x="0" y="6"/>
                  </a:cubicBezTo>
                  <a:cubicBezTo>
                    <a:pt x="0" y="14"/>
                    <a:pt x="0" y="14"/>
                    <a:pt x="0" y="14"/>
                  </a:cubicBezTo>
                  <a:cubicBezTo>
                    <a:pt x="10" y="14"/>
                    <a:pt x="10" y="14"/>
                    <a:pt x="10" y="14"/>
                  </a:cubicBezTo>
                  <a:cubicBezTo>
                    <a:pt x="10" y="6"/>
                    <a:pt x="10" y="6"/>
                    <a:pt x="10" y="6"/>
                  </a:cubicBezTo>
                  <a:cubicBezTo>
                    <a:pt x="10" y="3"/>
                    <a:pt x="8" y="0"/>
                    <a:pt x="5"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690" name="Google Shape;1690;p24"/>
          <p:cNvGrpSpPr/>
          <p:nvPr/>
        </p:nvGrpSpPr>
        <p:grpSpPr>
          <a:xfrm>
            <a:off x="7101660" y="2681859"/>
            <a:ext cx="428790" cy="251429"/>
            <a:chOff x="7186892" y="1947100"/>
            <a:chExt cx="435629" cy="255439"/>
          </a:xfrm>
        </p:grpSpPr>
        <p:sp>
          <p:nvSpPr>
            <p:cNvPr id="1691" name="Google Shape;1691;p24"/>
            <p:cNvSpPr/>
            <p:nvPr/>
          </p:nvSpPr>
          <p:spPr>
            <a:xfrm>
              <a:off x="7186892" y="1982184"/>
              <a:ext cx="431441" cy="175048"/>
            </a:xfrm>
            <a:custGeom>
              <a:avLst/>
              <a:gdLst/>
              <a:ahLst/>
              <a:cxnLst/>
              <a:rect l="l" t="t" r="r" b="b"/>
              <a:pathLst>
                <a:path w="209" h="85" extrusionOk="0">
                  <a:moveTo>
                    <a:pt x="2" y="0"/>
                  </a:moveTo>
                  <a:cubicBezTo>
                    <a:pt x="17" y="0"/>
                    <a:pt x="17" y="0"/>
                    <a:pt x="17" y="0"/>
                  </a:cubicBezTo>
                  <a:cubicBezTo>
                    <a:pt x="40" y="33"/>
                    <a:pt x="40" y="33"/>
                    <a:pt x="40" y="33"/>
                  </a:cubicBezTo>
                  <a:cubicBezTo>
                    <a:pt x="118" y="16"/>
                    <a:pt x="118" y="16"/>
                    <a:pt x="118" y="16"/>
                  </a:cubicBezTo>
                  <a:cubicBezTo>
                    <a:pt x="118" y="7"/>
                    <a:pt x="118" y="7"/>
                    <a:pt x="118" y="7"/>
                  </a:cubicBezTo>
                  <a:cubicBezTo>
                    <a:pt x="144" y="7"/>
                    <a:pt x="144" y="7"/>
                    <a:pt x="144" y="7"/>
                  </a:cubicBezTo>
                  <a:cubicBezTo>
                    <a:pt x="144" y="16"/>
                    <a:pt x="144" y="16"/>
                    <a:pt x="144" y="16"/>
                  </a:cubicBezTo>
                  <a:cubicBezTo>
                    <a:pt x="144" y="16"/>
                    <a:pt x="209" y="30"/>
                    <a:pt x="209" y="55"/>
                  </a:cubicBezTo>
                  <a:cubicBezTo>
                    <a:pt x="209" y="80"/>
                    <a:pt x="172" y="82"/>
                    <a:pt x="167" y="82"/>
                  </a:cubicBezTo>
                  <a:cubicBezTo>
                    <a:pt x="162" y="82"/>
                    <a:pt x="133" y="82"/>
                    <a:pt x="133" y="82"/>
                  </a:cubicBezTo>
                  <a:cubicBezTo>
                    <a:pt x="133" y="82"/>
                    <a:pt x="103" y="85"/>
                    <a:pt x="89" y="47"/>
                  </a:cubicBezTo>
                  <a:cubicBezTo>
                    <a:pt x="62" y="47"/>
                    <a:pt x="42" y="47"/>
                    <a:pt x="42" y="47"/>
                  </a:cubicBezTo>
                  <a:cubicBezTo>
                    <a:pt x="42" y="47"/>
                    <a:pt x="23" y="64"/>
                    <a:pt x="21" y="77"/>
                  </a:cubicBezTo>
                  <a:cubicBezTo>
                    <a:pt x="13" y="75"/>
                    <a:pt x="10" y="75"/>
                    <a:pt x="10" y="75"/>
                  </a:cubicBezTo>
                  <a:cubicBezTo>
                    <a:pt x="10" y="75"/>
                    <a:pt x="10" y="62"/>
                    <a:pt x="6" y="55"/>
                  </a:cubicBezTo>
                  <a:cubicBezTo>
                    <a:pt x="2" y="49"/>
                    <a:pt x="0" y="35"/>
                    <a:pt x="5" y="27"/>
                  </a:cubicBezTo>
                  <a:cubicBezTo>
                    <a:pt x="10" y="19"/>
                    <a:pt x="7" y="9"/>
                    <a:pt x="2"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692" name="Google Shape;1692;p24"/>
            <p:cNvSpPr/>
            <p:nvPr/>
          </p:nvSpPr>
          <p:spPr>
            <a:xfrm>
              <a:off x="7409305" y="2167529"/>
              <a:ext cx="202850" cy="35010"/>
            </a:xfrm>
            <a:custGeom>
              <a:avLst/>
              <a:gdLst/>
              <a:ahLst/>
              <a:cxnLst/>
              <a:rect l="l" t="t" r="r" b="b"/>
              <a:pathLst>
                <a:path w="98" h="17" extrusionOk="0">
                  <a:moveTo>
                    <a:pt x="0" y="15"/>
                  </a:moveTo>
                  <a:cubicBezTo>
                    <a:pt x="77" y="15"/>
                    <a:pt x="77" y="15"/>
                    <a:pt x="77" y="15"/>
                  </a:cubicBezTo>
                  <a:cubicBezTo>
                    <a:pt x="77" y="15"/>
                    <a:pt x="94" y="17"/>
                    <a:pt x="98"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93" name="Google Shape;1693;p24"/>
            <p:cNvCxnSpPr/>
            <p:nvPr/>
          </p:nvCxnSpPr>
          <p:spPr>
            <a:xfrm>
              <a:off x="7291921" y="1969828"/>
              <a:ext cx="330600" cy="0"/>
            </a:xfrm>
            <a:prstGeom prst="straightConnector1">
              <a:avLst/>
            </a:prstGeom>
            <a:noFill/>
            <a:ln w="9525" cap="rnd" cmpd="sng">
              <a:solidFill>
                <a:schemeClr val="dk1"/>
              </a:solidFill>
              <a:prstDash val="solid"/>
              <a:round/>
              <a:headEnd type="none" w="sm" len="sm"/>
              <a:tailEnd type="none" w="sm" len="sm"/>
            </a:ln>
          </p:spPr>
        </p:cxnSp>
        <p:cxnSp>
          <p:nvCxnSpPr>
            <p:cNvPr id="1694" name="Google Shape;1694;p24"/>
            <p:cNvCxnSpPr/>
            <p:nvPr/>
          </p:nvCxnSpPr>
          <p:spPr>
            <a:xfrm rot="10800000">
              <a:off x="7456671" y="1947100"/>
              <a:ext cx="0" cy="49500"/>
            </a:xfrm>
            <a:prstGeom prst="straightConnector1">
              <a:avLst/>
            </a:prstGeom>
            <a:noFill/>
            <a:ln w="9525" cap="rnd" cmpd="sng">
              <a:solidFill>
                <a:schemeClr val="dk1"/>
              </a:solidFill>
              <a:prstDash val="solid"/>
              <a:round/>
              <a:headEnd type="none" w="sm" len="sm"/>
              <a:tailEnd type="none" w="sm" len="sm"/>
            </a:ln>
          </p:spPr>
        </p:cxnSp>
        <p:cxnSp>
          <p:nvCxnSpPr>
            <p:cNvPr id="1695" name="Google Shape;1695;p24"/>
            <p:cNvCxnSpPr/>
            <p:nvPr/>
          </p:nvCxnSpPr>
          <p:spPr>
            <a:xfrm rot="10800000">
              <a:off x="7462849" y="2155220"/>
              <a:ext cx="0" cy="43200"/>
            </a:xfrm>
            <a:prstGeom prst="straightConnector1">
              <a:avLst/>
            </a:prstGeom>
            <a:noFill/>
            <a:ln w="9525" cap="rnd" cmpd="sng">
              <a:solidFill>
                <a:schemeClr val="dk1"/>
              </a:solidFill>
              <a:prstDash val="solid"/>
              <a:round/>
              <a:headEnd type="none" w="sm" len="sm"/>
              <a:tailEnd type="none" w="sm" len="sm"/>
            </a:ln>
          </p:spPr>
        </p:cxnSp>
        <p:cxnSp>
          <p:nvCxnSpPr>
            <p:cNvPr id="1696" name="Google Shape;1696;p24"/>
            <p:cNvCxnSpPr/>
            <p:nvPr/>
          </p:nvCxnSpPr>
          <p:spPr>
            <a:xfrm rot="10800000">
              <a:off x="7540077" y="2155042"/>
              <a:ext cx="0" cy="37200"/>
            </a:xfrm>
            <a:prstGeom prst="straightConnector1">
              <a:avLst/>
            </a:prstGeom>
            <a:noFill/>
            <a:ln w="9525" cap="rnd" cmpd="sng">
              <a:solidFill>
                <a:schemeClr val="dk1"/>
              </a:solidFill>
              <a:prstDash val="solid"/>
              <a:round/>
              <a:headEnd type="none" w="sm" len="sm"/>
              <a:tailEnd type="none" w="sm" len="sm"/>
            </a:ln>
          </p:spPr>
        </p:cxnSp>
        <p:sp>
          <p:nvSpPr>
            <p:cNvPr id="1697" name="Google Shape;1697;p24"/>
            <p:cNvSpPr/>
            <p:nvPr/>
          </p:nvSpPr>
          <p:spPr>
            <a:xfrm>
              <a:off x="7370177" y="2078975"/>
              <a:ext cx="241978" cy="30891"/>
            </a:xfrm>
            <a:custGeom>
              <a:avLst/>
              <a:gdLst/>
              <a:ahLst/>
              <a:cxnLst/>
              <a:rect l="l" t="t" r="r" b="b"/>
              <a:pathLst>
                <a:path w="235" h="30" extrusionOk="0">
                  <a:moveTo>
                    <a:pt x="0" y="0"/>
                  </a:moveTo>
                  <a:lnTo>
                    <a:pt x="137" y="0"/>
                  </a:lnTo>
                  <a:lnTo>
                    <a:pt x="235" y="30"/>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698" name="Google Shape;1698;p24"/>
            <p:cNvCxnSpPr/>
            <p:nvPr/>
          </p:nvCxnSpPr>
          <p:spPr>
            <a:xfrm rot="10800000">
              <a:off x="7483345" y="2017176"/>
              <a:ext cx="27900" cy="61800"/>
            </a:xfrm>
            <a:prstGeom prst="straightConnector1">
              <a:avLst/>
            </a:prstGeom>
            <a:noFill/>
            <a:ln w="9525" cap="rnd" cmpd="sng">
              <a:solidFill>
                <a:schemeClr val="dk1"/>
              </a:solidFill>
              <a:prstDash val="solid"/>
              <a:round/>
              <a:headEnd type="none" w="sm" len="sm"/>
              <a:tailEnd type="none" w="sm" len="sm"/>
            </a:ln>
          </p:spPr>
        </p:cxnSp>
      </p:grpSp>
      <p:grpSp>
        <p:nvGrpSpPr>
          <p:cNvPr id="1699" name="Google Shape;1699;p24"/>
          <p:cNvGrpSpPr/>
          <p:nvPr/>
        </p:nvGrpSpPr>
        <p:grpSpPr>
          <a:xfrm>
            <a:off x="7877011" y="2698144"/>
            <a:ext cx="434802" cy="233111"/>
            <a:chOff x="7974607" y="1963650"/>
            <a:chExt cx="441738" cy="236829"/>
          </a:xfrm>
        </p:grpSpPr>
        <p:sp>
          <p:nvSpPr>
            <p:cNvPr id="1700" name="Google Shape;1700;p24"/>
            <p:cNvSpPr/>
            <p:nvPr/>
          </p:nvSpPr>
          <p:spPr>
            <a:xfrm>
              <a:off x="7974607" y="2093391"/>
              <a:ext cx="441738" cy="107088"/>
            </a:xfrm>
            <a:custGeom>
              <a:avLst/>
              <a:gdLst/>
              <a:ahLst/>
              <a:cxnLst/>
              <a:rect l="l" t="t" r="r" b="b"/>
              <a:pathLst>
                <a:path w="214" h="52" extrusionOk="0">
                  <a:moveTo>
                    <a:pt x="214" y="0"/>
                  </a:moveTo>
                  <a:cubicBezTo>
                    <a:pt x="214" y="10"/>
                    <a:pt x="214" y="10"/>
                    <a:pt x="214" y="10"/>
                  </a:cubicBezTo>
                  <a:cubicBezTo>
                    <a:pt x="214" y="10"/>
                    <a:pt x="191" y="23"/>
                    <a:pt x="191" y="51"/>
                  </a:cubicBezTo>
                  <a:cubicBezTo>
                    <a:pt x="158" y="51"/>
                    <a:pt x="29" y="51"/>
                    <a:pt x="29" y="51"/>
                  </a:cubicBezTo>
                  <a:cubicBezTo>
                    <a:pt x="17" y="51"/>
                    <a:pt x="17" y="51"/>
                    <a:pt x="17" y="51"/>
                  </a:cubicBezTo>
                  <a:cubicBezTo>
                    <a:pt x="17" y="51"/>
                    <a:pt x="0" y="52"/>
                    <a:pt x="0" y="34"/>
                  </a:cubicBezTo>
                  <a:cubicBezTo>
                    <a:pt x="0" y="16"/>
                    <a:pt x="0" y="4"/>
                    <a:pt x="0" y="4"/>
                  </a:cubicBezTo>
                  <a:cubicBezTo>
                    <a:pt x="51" y="4"/>
                    <a:pt x="51" y="4"/>
                    <a:pt x="51" y="4"/>
                  </a:cubicBezTo>
                  <a:cubicBezTo>
                    <a:pt x="56" y="4"/>
                    <a:pt x="56" y="4"/>
                    <a:pt x="56" y="4"/>
                  </a:cubicBezTo>
                  <a:cubicBezTo>
                    <a:pt x="69" y="23"/>
                    <a:pt x="69" y="23"/>
                    <a:pt x="69" y="23"/>
                  </a:cubicBezTo>
                  <a:cubicBezTo>
                    <a:pt x="138" y="23"/>
                    <a:pt x="138" y="23"/>
                    <a:pt x="138" y="23"/>
                  </a:cubicBezTo>
                  <a:cubicBezTo>
                    <a:pt x="138" y="23"/>
                    <a:pt x="157" y="25"/>
                    <a:pt x="174" y="0"/>
                  </a:cubicBezTo>
                  <a:cubicBezTo>
                    <a:pt x="193" y="0"/>
                    <a:pt x="214" y="0"/>
                    <a:pt x="214"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01" name="Google Shape;1701;p24"/>
            <p:cNvSpPr/>
            <p:nvPr/>
          </p:nvSpPr>
          <p:spPr>
            <a:xfrm>
              <a:off x="7995201" y="1965709"/>
              <a:ext cx="88554" cy="135919"/>
            </a:xfrm>
            <a:custGeom>
              <a:avLst/>
              <a:gdLst/>
              <a:ahLst/>
              <a:cxnLst/>
              <a:rect l="l" t="t" r="r" b="b"/>
              <a:pathLst>
                <a:path w="86" h="132" extrusionOk="0">
                  <a:moveTo>
                    <a:pt x="86" y="0"/>
                  </a:moveTo>
                  <a:lnTo>
                    <a:pt x="36" y="0"/>
                  </a:lnTo>
                  <a:lnTo>
                    <a:pt x="0" y="132"/>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02" name="Google Shape;1702;p24"/>
            <p:cNvCxnSpPr/>
            <p:nvPr/>
          </p:nvCxnSpPr>
          <p:spPr>
            <a:xfrm>
              <a:off x="8083754" y="1965709"/>
              <a:ext cx="0" cy="131700"/>
            </a:xfrm>
            <a:prstGeom prst="straightConnector1">
              <a:avLst/>
            </a:prstGeom>
            <a:noFill/>
            <a:ln w="9525" cap="rnd" cmpd="sng">
              <a:solidFill>
                <a:schemeClr val="dk1"/>
              </a:solidFill>
              <a:prstDash val="solid"/>
              <a:round/>
              <a:headEnd type="none" w="sm" len="sm"/>
              <a:tailEnd type="none" w="sm" len="sm"/>
            </a:ln>
          </p:spPr>
        </p:cxnSp>
        <p:cxnSp>
          <p:nvCxnSpPr>
            <p:cNvPr id="1703" name="Google Shape;1703;p24"/>
            <p:cNvCxnSpPr/>
            <p:nvPr/>
          </p:nvCxnSpPr>
          <p:spPr>
            <a:xfrm rot="10800000">
              <a:off x="8073570" y="1965709"/>
              <a:ext cx="24600" cy="0"/>
            </a:xfrm>
            <a:prstGeom prst="straightConnector1">
              <a:avLst/>
            </a:prstGeom>
            <a:noFill/>
            <a:ln w="9525" cap="rnd" cmpd="sng">
              <a:solidFill>
                <a:schemeClr val="dk1"/>
              </a:solidFill>
              <a:prstDash val="solid"/>
              <a:round/>
              <a:headEnd type="none" w="sm" len="sm"/>
              <a:tailEnd type="none" w="sm" len="sm"/>
            </a:ln>
          </p:spPr>
        </p:cxnSp>
        <p:cxnSp>
          <p:nvCxnSpPr>
            <p:cNvPr id="1704" name="Google Shape;1704;p24"/>
            <p:cNvCxnSpPr/>
            <p:nvPr/>
          </p:nvCxnSpPr>
          <p:spPr>
            <a:xfrm rot="10800000">
              <a:off x="8356678" y="2120163"/>
              <a:ext cx="12300" cy="0"/>
            </a:xfrm>
            <a:prstGeom prst="straightConnector1">
              <a:avLst/>
            </a:prstGeom>
            <a:noFill/>
            <a:ln w="9525" cap="rnd" cmpd="sng">
              <a:solidFill>
                <a:schemeClr val="dk1"/>
              </a:solidFill>
              <a:prstDash val="solid"/>
              <a:round/>
              <a:headEnd type="none" w="sm" len="sm"/>
              <a:tailEnd type="none" w="sm" len="sm"/>
            </a:ln>
          </p:spPr>
        </p:cxnSp>
        <p:sp>
          <p:nvSpPr>
            <p:cNvPr id="1705" name="Google Shape;1705;p24"/>
            <p:cNvSpPr/>
            <p:nvPr/>
          </p:nvSpPr>
          <p:spPr>
            <a:xfrm>
              <a:off x="8136268" y="2052203"/>
              <a:ext cx="135900" cy="885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06" name="Google Shape;1706;p24"/>
            <p:cNvSpPr/>
            <p:nvPr/>
          </p:nvSpPr>
          <p:spPr>
            <a:xfrm>
              <a:off x="8206287" y="1963650"/>
              <a:ext cx="66000" cy="885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07" name="Google Shape;1707;p24"/>
            <p:cNvSpPr/>
            <p:nvPr/>
          </p:nvSpPr>
          <p:spPr>
            <a:xfrm>
              <a:off x="8136268" y="1963650"/>
              <a:ext cx="66000" cy="885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08" name="Google Shape;1708;p24"/>
            <p:cNvCxnSpPr/>
            <p:nvPr/>
          </p:nvCxnSpPr>
          <p:spPr>
            <a:xfrm rot="10800000">
              <a:off x="8017754" y="2017194"/>
              <a:ext cx="66000" cy="0"/>
            </a:xfrm>
            <a:prstGeom prst="straightConnector1">
              <a:avLst/>
            </a:prstGeom>
            <a:noFill/>
            <a:ln w="9525" cap="rnd" cmpd="sng">
              <a:solidFill>
                <a:schemeClr val="dk1"/>
              </a:solidFill>
              <a:prstDash val="solid"/>
              <a:round/>
              <a:headEnd type="none" w="sm" len="sm"/>
              <a:tailEnd type="none" w="sm" len="sm"/>
            </a:ln>
          </p:spPr>
        </p:cxnSp>
      </p:grpSp>
      <p:grpSp>
        <p:nvGrpSpPr>
          <p:cNvPr id="1709" name="Google Shape;1709;p24"/>
          <p:cNvGrpSpPr/>
          <p:nvPr/>
        </p:nvGrpSpPr>
        <p:grpSpPr>
          <a:xfrm>
            <a:off x="898877" y="1331911"/>
            <a:ext cx="410479" cy="255516"/>
            <a:chOff x="885176" y="575624"/>
            <a:chExt cx="417026" cy="259592"/>
          </a:xfrm>
        </p:grpSpPr>
        <p:sp>
          <p:nvSpPr>
            <p:cNvPr id="1710" name="Google Shape;1710;p24"/>
            <p:cNvSpPr/>
            <p:nvPr/>
          </p:nvSpPr>
          <p:spPr>
            <a:xfrm>
              <a:off x="1148777" y="738316"/>
              <a:ext cx="97800" cy="96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11" name="Google Shape;1711;p24"/>
            <p:cNvSpPr/>
            <p:nvPr/>
          </p:nvSpPr>
          <p:spPr>
            <a:xfrm>
              <a:off x="1184817" y="775385"/>
              <a:ext cx="24600" cy="228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12" name="Google Shape;1712;p24"/>
            <p:cNvSpPr/>
            <p:nvPr/>
          </p:nvSpPr>
          <p:spPr>
            <a:xfrm>
              <a:off x="914007" y="738316"/>
              <a:ext cx="94800" cy="96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13" name="Google Shape;1713;p24"/>
            <p:cNvSpPr/>
            <p:nvPr/>
          </p:nvSpPr>
          <p:spPr>
            <a:xfrm>
              <a:off x="949017" y="775385"/>
              <a:ext cx="24600" cy="228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14" name="Google Shape;1714;p24"/>
            <p:cNvSpPr/>
            <p:nvPr/>
          </p:nvSpPr>
          <p:spPr>
            <a:xfrm>
              <a:off x="885176" y="575624"/>
              <a:ext cx="417026" cy="220354"/>
            </a:xfrm>
            <a:custGeom>
              <a:avLst/>
              <a:gdLst/>
              <a:ahLst/>
              <a:cxnLst/>
              <a:rect l="l" t="t" r="r" b="b"/>
              <a:pathLst>
                <a:path w="202" h="107" extrusionOk="0">
                  <a:moveTo>
                    <a:pt x="177" y="107"/>
                  </a:moveTo>
                  <a:cubicBezTo>
                    <a:pt x="193" y="107"/>
                    <a:pt x="193" y="107"/>
                    <a:pt x="193" y="107"/>
                  </a:cubicBezTo>
                  <a:cubicBezTo>
                    <a:pt x="193" y="107"/>
                    <a:pt x="202" y="103"/>
                    <a:pt x="202" y="95"/>
                  </a:cubicBezTo>
                  <a:cubicBezTo>
                    <a:pt x="202" y="87"/>
                    <a:pt x="202" y="79"/>
                    <a:pt x="202" y="79"/>
                  </a:cubicBezTo>
                  <a:cubicBezTo>
                    <a:pt x="202" y="79"/>
                    <a:pt x="202" y="75"/>
                    <a:pt x="192" y="66"/>
                  </a:cubicBezTo>
                  <a:cubicBezTo>
                    <a:pt x="181" y="56"/>
                    <a:pt x="131" y="14"/>
                    <a:pt x="131" y="14"/>
                  </a:cubicBezTo>
                  <a:cubicBezTo>
                    <a:pt x="131" y="14"/>
                    <a:pt x="119" y="2"/>
                    <a:pt x="98" y="2"/>
                  </a:cubicBezTo>
                  <a:cubicBezTo>
                    <a:pt x="78" y="2"/>
                    <a:pt x="45" y="2"/>
                    <a:pt x="45" y="2"/>
                  </a:cubicBezTo>
                  <a:cubicBezTo>
                    <a:pt x="45" y="2"/>
                    <a:pt x="18" y="0"/>
                    <a:pt x="11" y="39"/>
                  </a:cubicBezTo>
                  <a:cubicBezTo>
                    <a:pt x="8" y="56"/>
                    <a:pt x="8" y="70"/>
                    <a:pt x="14" y="74"/>
                  </a:cubicBezTo>
                  <a:cubicBezTo>
                    <a:pt x="8" y="79"/>
                    <a:pt x="1" y="82"/>
                    <a:pt x="1" y="92"/>
                  </a:cubicBezTo>
                  <a:cubicBezTo>
                    <a:pt x="1" y="102"/>
                    <a:pt x="0" y="107"/>
                    <a:pt x="11" y="107"/>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15" name="Google Shape;1715;p24"/>
            <p:cNvCxnSpPr/>
            <p:nvPr/>
          </p:nvCxnSpPr>
          <p:spPr>
            <a:xfrm rot="10800000">
              <a:off x="1012959" y="795979"/>
              <a:ext cx="131700" cy="0"/>
            </a:xfrm>
            <a:prstGeom prst="straightConnector1">
              <a:avLst/>
            </a:prstGeom>
            <a:noFill/>
            <a:ln w="9525" cap="rnd" cmpd="sng">
              <a:solidFill>
                <a:schemeClr val="dk1"/>
              </a:solidFill>
              <a:prstDash val="solid"/>
              <a:round/>
              <a:headEnd type="none" w="sm" len="sm"/>
              <a:tailEnd type="none" w="sm" len="sm"/>
            </a:ln>
          </p:spPr>
        </p:cxnSp>
        <p:sp>
          <p:nvSpPr>
            <p:cNvPr id="1716" name="Google Shape;1716;p24"/>
            <p:cNvSpPr/>
            <p:nvPr/>
          </p:nvSpPr>
          <p:spPr>
            <a:xfrm>
              <a:off x="1122005" y="713603"/>
              <a:ext cx="149306" cy="74138"/>
            </a:xfrm>
            <a:custGeom>
              <a:avLst/>
              <a:gdLst/>
              <a:ahLst/>
              <a:cxnLst/>
              <a:rect l="l" t="t" r="r" b="b"/>
              <a:pathLst>
                <a:path w="72" h="36" extrusionOk="0">
                  <a:moveTo>
                    <a:pt x="72" y="36"/>
                  </a:moveTo>
                  <a:cubicBezTo>
                    <a:pt x="72" y="16"/>
                    <a:pt x="56" y="0"/>
                    <a:pt x="36" y="0"/>
                  </a:cubicBezTo>
                  <a:cubicBezTo>
                    <a:pt x="17" y="0"/>
                    <a:pt x="0" y="16"/>
                    <a:pt x="0" y="36"/>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17" name="Google Shape;1717;p24"/>
            <p:cNvSpPr/>
            <p:nvPr/>
          </p:nvSpPr>
          <p:spPr>
            <a:xfrm>
              <a:off x="911948" y="713603"/>
              <a:ext cx="117385" cy="74138"/>
            </a:xfrm>
            <a:custGeom>
              <a:avLst/>
              <a:gdLst/>
              <a:ahLst/>
              <a:cxnLst/>
              <a:rect l="l" t="t" r="r" b="b"/>
              <a:pathLst>
                <a:path w="57" h="36" extrusionOk="0">
                  <a:moveTo>
                    <a:pt x="57" y="36"/>
                  </a:moveTo>
                  <a:cubicBezTo>
                    <a:pt x="57" y="16"/>
                    <a:pt x="41" y="0"/>
                    <a:pt x="21" y="0"/>
                  </a:cubicBezTo>
                  <a:cubicBezTo>
                    <a:pt x="13" y="0"/>
                    <a:pt x="6" y="2"/>
                    <a:pt x="0" y="7"/>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18" name="Google Shape;1718;p24"/>
            <p:cNvCxnSpPr/>
            <p:nvPr/>
          </p:nvCxnSpPr>
          <p:spPr>
            <a:xfrm rot="10800000">
              <a:off x="1184880" y="678594"/>
              <a:ext cx="57600" cy="0"/>
            </a:xfrm>
            <a:prstGeom prst="straightConnector1">
              <a:avLst/>
            </a:prstGeom>
            <a:noFill/>
            <a:ln w="9525" cap="rnd" cmpd="sng">
              <a:solidFill>
                <a:schemeClr val="dk1"/>
              </a:solidFill>
              <a:prstDash val="solid"/>
              <a:round/>
              <a:headEnd type="none" w="sm" len="sm"/>
              <a:tailEnd type="none" w="sm" len="sm"/>
            </a:ln>
          </p:spPr>
        </p:cxnSp>
        <p:cxnSp>
          <p:nvCxnSpPr>
            <p:cNvPr id="1719" name="Google Shape;1719;p24"/>
            <p:cNvCxnSpPr/>
            <p:nvPr/>
          </p:nvCxnSpPr>
          <p:spPr>
            <a:xfrm rot="10800000">
              <a:off x="913916" y="647694"/>
              <a:ext cx="270900" cy="30900"/>
            </a:xfrm>
            <a:prstGeom prst="straightConnector1">
              <a:avLst/>
            </a:prstGeom>
            <a:noFill/>
            <a:ln w="9525" cap="rnd" cmpd="sng">
              <a:solidFill>
                <a:schemeClr val="dk1"/>
              </a:solidFill>
              <a:prstDash val="solid"/>
              <a:round/>
              <a:headEnd type="none" w="sm" len="sm"/>
              <a:tailEnd type="none" w="sm" len="sm"/>
            </a:ln>
          </p:spPr>
        </p:cxnSp>
        <p:cxnSp>
          <p:nvCxnSpPr>
            <p:cNvPr id="1720" name="Google Shape;1720;p24"/>
            <p:cNvCxnSpPr/>
            <p:nvPr/>
          </p:nvCxnSpPr>
          <p:spPr>
            <a:xfrm rot="10800000">
              <a:off x="1060224" y="583778"/>
              <a:ext cx="0" cy="80400"/>
            </a:xfrm>
            <a:prstGeom prst="straightConnector1">
              <a:avLst/>
            </a:prstGeom>
            <a:noFill/>
            <a:ln w="9525" cap="rnd" cmpd="sng">
              <a:solidFill>
                <a:schemeClr val="dk1"/>
              </a:solidFill>
              <a:prstDash val="solid"/>
              <a:round/>
              <a:headEnd type="none" w="sm" len="sm"/>
              <a:tailEnd type="none" w="sm" len="sm"/>
            </a:ln>
          </p:spPr>
        </p:cxnSp>
      </p:grpSp>
      <p:grpSp>
        <p:nvGrpSpPr>
          <p:cNvPr id="1721" name="Google Shape;1721;p24"/>
          <p:cNvGrpSpPr/>
          <p:nvPr/>
        </p:nvGrpSpPr>
        <p:grpSpPr>
          <a:xfrm>
            <a:off x="1643820" y="1360293"/>
            <a:ext cx="475433" cy="226962"/>
            <a:chOff x="1642000" y="604456"/>
            <a:chExt cx="483016" cy="230582"/>
          </a:xfrm>
        </p:grpSpPr>
        <p:sp>
          <p:nvSpPr>
            <p:cNvPr id="1722" name="Google Shape;1722;p24"/>
            <p:cNvSpPr/>
            <p:nvPr/>
          </p:nvSpPr>
          <p:spPr>
            <a:xfrm>
              <a:off x="1642000" y="695069"/>
              <a:ext cx="178137" cy="88554"/>
            </a:xfrm>
            <a:custGeom>
              <a:avLst/>
              <a:gdLst/>
              <a:ahLst/>
              <a:cxnLst/>
              <a:rect l="l" t="t" r="r" b="b"/>
              <a:pathLst>
                <a:path w="86" h="43" extrusionOk="0">
                  <a:moveTo>
                    <a:pt x="0" y="43"/>
                  </a:moveTo>
                  <a:cubicBezTo>
                    <a:pt x="0" y="19"/>
                    <a:pt x="19" y="0"/>
                    <a:pt x="43" y="0"/>
                  </a:cubicBezTo>
                  <a:cubicBezTo>
                    <a:pt x="67" y="0"/>
                    <a:pt x="86" y="19"/>
                    <a:pt x="86" y="43"/>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23" name="Google Shape;1723;p24"/>
            <p:cNvSpPr/>
            <p:nvPr/>
          </p:nvSpPr>
          <p:spPr>
            <a:xfrm>
              <a:off x="1949878" y="695069"/>
              <a:ext cx="175048" cy="88554"/>
            </a:xfrm>
            <a:custGeom>
              <a:avLst/>
              <a:gdLst/>
              <a:ahLst/>
              <a:cxnLst/>
              <a:rect l="l" t="t" r="r" b="b"/>
              <a:pathLst>
                <a:path w="85" h="43" extrusionOk="0">
                  <a:moveTo>
                    <a:pt x="0" y="43"/>
                  </a:moveTo>
                  <a:cubicBezTo>
                    <a:pt x="0" y="19"/>
                    <a:pt x="19" y="0"/>
                    <a:pt x="43" y="0"/>
                  </a:cubicBezTo>
                  <a:cubicBezTo>
                    <a:pt x="66" y="0"/>
                    <a:pt x="85" y="19"/>
                    <a:pt x="85" y="43"/>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24" name="Google Shape;1724;p24"/>
            <p:cNvCxnSpPr/>
            <p:nvPr/>
          </p:nvCxnSpPr>
          <p:spPr>
            <a:xfrm>
              <a:off x="2089916" y="783622"/>
              <a:ext cx="35100" cy="0"/>
            </a:xfrm>
            <a:prstGeom prst="straightConnector1">
              <a:avLst/>
            </a:prstGeom>
            <a:noFill/>
            <a:ln w="9525" cap="rnd" cmpd="sng">
              <a:solidFill>
                <a:schemeClr val="dk1"/>
              </a:solidFill>
              <a:prstDash val="solid"/>
              <a:round/>
              <a:headEnd type="none" w="sm" len="sm"/>
              <a:tailEnd type="none" w="sm" len="sm"/>
            </a:ln>
          </p:spPr>
        </p:cxnSp>
        <p:cxnSp>
          <p:nvCxnSpPr>
            <p:cNvPr id="1725" name="Google Shape;1725;p24"/>
            <p:cNvCxnSpPr/>
            <p:nvPr/>
          </p:nvCxnSpPr>
          <p:spPr>
            <a:xfrm>
              <a:off x="1782038" y="783622"/>
              <a:ext cx="204900" cy="0"/>
            </a:xfrm>
            <a:prstGeom prst="straightConnector1">
              <a:avLst/>
            </a:prstGeom>
            <a:noFill/>
            <a:ln w="9525" cap="rnd" cmpd="sng">
              <a:solidFill>
                <a:schemeClr val="dk1"/>
              </a:solidFill>
              <a:prstDash val="solid"/>
              <a:round/>
              <a:headEnd type="none" w="sm" len="sm"/>
              <a:tailEnd type="none" w="sm" len="sm"/>
            </a:ln>
          </p:spPr>
        </p:cxnSp>
        <p:sp>
          <p:nvSpPr>
            <p:cNvPr id="1726" name="Google Shape;1726;p24"/>
            <p:cNvSpPr/>
            <p:nvPr/>
          </p:nvSpPr>
          <p:spPr>
            <a:xfrm>
              <a:off x="1642000" y="783622"/>
              <a:ext cx="37069" cy="0"/>
            </a:xfrm>
            <a:custGeom>
              <a:avLst/>
              <a:gdLst/>
              <a:ahLst/>
              <a:cxnLst/>
              <a:rect l="l" t="t" r="r" b="b"/>
              <a:pathLst>
                <a:path w="36" h="120000" extrusionOk="0">
                  <a:moveTo>
                    <a:pt x="0" y="0"/>
                  </a:moveTo>
                  <a:lnTo>
                    <a:pt x="36" y="0"/>
                  </a:lnTo>
                  <a:lnTo>
                    <a:pt x="22" y="0"/>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27" name="Google Shape;1727;p24"/>
            <p:cNvSpPr/>
            <p:nvPr/>
          </p:nvSpPr>
          <p:spPr>
            <a:xfrm>
              <a:off x="1730554" y="604456"/>
              <a:ext cx="307878" cy="90613"/>
            </a:xfrm>
            <a:custGeom>
              <a:avLst/>
              <a:gdLst/>
              <a:ahLst/>
              <a:cxnLst/>
              <a:rect l="l" t="t" r="r" b="b"/>
              <a:pathLst>
                <a:path w="149" h="44" extrusionOk="0">
                  <a:moveTo>
                    <a:pt x="0" y="44"/>
                  </a:moveTo>
                  <a:cubicBezTo>
                    <a:pt x="16" y="17"/>
                    <a:pt x="43" y="0"/>
                    <a:pt x="74" y="0"/>
                  </a:cubicBezTo>
                  <a:cubicBezTo>
                    <a:pt x="105" y="0"/>
                    <a:pt x="132" y="17"/>
                    <a:pt x="149" y="44"/>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28" name="Google Shape;1728;p24"/>
            <p:cNvSpPr/>
            <p:nvPr/>
          </p:nvSpPr>
          <p:spPr>
            <a:xfrm>
              <a:off x="1679069" y="732138"/>
              <a:ext cx="102900" cy="102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29" name="Google Shape;1729;p24"/>
            <p:cNvSpPr/>
            <p:nvPr/>
          </p:nvSpPr>
          <p:spPr>
            <a:xfrm>
              <a:off x="1716138" y="769207"/>
              <a:ext cx="26700" cy="26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30" name="Google Shape;1730;p24"/>
            <p:cNvSpPr/>
            <p:nvPr/>
          </p:nvSpPr>
          <p:spPr>
            <a:xfrm>
              <a:off x="1986947" y="732138"/>
              <a:ext cx="102900" cy="102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31" name="Google Shape;1731;p24"/>
            <p:cNvSpPr/>
            <p:nvPr/>
          </p:nvSpPr>
          <p:spPr>
            <a:xfrm>
              <a:off x="2024016" y="769207"/>
              <a:ext cx="26700" cy="26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32" name="Google Shape;1732;p24"/>
            <p:cNvCxnSpPr/>
            <p:nvPr/>
          </p:nvCxnSpPr>
          <p:spPr>
            <a:xfrm rot="10800000">
              <a:off x="1883977" y="612578"/>
              <a:ext cx="0" cy="51600"/>
            </a:xfrm>
            <a:prstGeom prst="straightConnector1">
              <a:avLst/>
            </a:prstGeom>
            <a:noFill/>
            <a:ln w="9525" cap="rnd" cmpd="sng">
              <a:solidFill>
                <a:schemeClr val="dk1"/>
              </a:solidFill>
              <a:prstDash val="solid"/>
              <a:round/>
              <a:headEnd type="none" w="sm" len="sm"/>
              <a:tailEnd type="none" w="sm" len="sm"/>
            </a:ln>
          </p:spPr>
        </p:cxnSp>
        <p:cxnSp>
          <p:nvCxnSpPr>
            <p:cNvPr id="1733" name="Google Shape;1733;p24"/>
            <p:cNvCxnSpPr/>
            <p:nvPr/>
          </p:nvCxnSpPr>
          <p:spPr>
            <a:xfrm>
              <a:off x="1751147" y="670356"/>
              <a:ext cx="264600" cy="0"/>
            </a:xfrm>
            <a:prstGeom prst="straightConnector1">
              <a:avLst/>
            </a:prstGeom>
            <a:noFill/>
            <a:ln w="9525" cap="rnd" cmpd="sng">
              <a:solidFill>
                <a:schemeClr val="dk1"/>
              </a:solidFill>
              <a:prstDash val="solid"/>
              <a:round/>
              <a:headEnd type="none" w="sm" len="sm"/>
              <a:tailEnd type="none" w="sm" len="sm"/>
            </a:ln>
          </p:spPr>
        </p:cxnSp>
      </p:grpSp>
      <p:grpSp>
        <p:nvGrpSpPr>
          <p:cNvPr id="1734" name="Google Shape;1734;p24"/>
          <p:cNvGrpSpPr/>
          <p:nvPr/>
        </p:nvGrpSpPr>
        <p:grpSpPr>
          <a:xfrm>
            <a:off x="2450584" y="1360293"/>
            <a:ext cx="417572" cy="227042"/>
            <a:chOff x="2461635" y="604456"/>
            <a:chExt cx="424233" cy="230663"/>
          </a:xfrm>
        </p:grpSpPr>
        <p:sp>
          <p:nvSpPr>
            <p:cNvPr id="1735" name="Google Shape;1735;p24"/>
            <p:cNvSpPr/>
            <p:nvPr/>
          </p:nvSpPr>
          <p:spPr>
            <a:xfrm>
              <a:off x="2467813" y="604456"/>
              <a:ext cx="96791" cy="55603"/>
            </a:xfrm>
            <a:custGeom>
              <a:avLst/>
              <a:gdLst/>
              <a:ahLst/>
              <a:cxnLst/>
              <a:rect l="l" t="t" r="r" b="b"/>
              <a:pathLst>
                <a:path w="94" h="54" extrusionOk="0">
                  <a:moveTo>
                    <a:pt x="94" y="34"/>
                  </a:moveTo>
                  <a:lnTo>
                    <a:pt x="94" y="0"/>
                  </a:lnTo>
                  <a:lnTo>
                    <a:pt x="0" y="36"/>
                  </a:lnTo>
                  <a:lnTo>
                    <a:pt x="0" y="54"/>
                  </a:lnTo>
                  <a:lnTo>
                    <a:pt x="94" y="36"/>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36" name="Google Shape;1736;p24"/>
            <p:cNvSpPr/>
            <p:nvPr/>
          </p:nvSpPr>
          <p:spPr>
            <a:xfrm>
              <a:off x="2504882" y="728019"/>
              <a:ext cx="105000" cy="107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37" name="Google Shape;1737;p24"/>
            <p:cNvSpPr/>
            <p:nvPr/>
          </p:nvSpPr>
          <p:spPr>
            <a:xfrm>
              <a:off x="2544010" y="769207"/>
              <a:ext cx="26700" cy="24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38" name="Google Shape;1738;p24"/>
            <p:cNvSpPr/>
            <p:nvPr/>
          </p:nvSpPr>
          <p:spPr>
            <a:xfrm>
              <a:off x="2733474" y="728019"/>
              <a:ext cx="105000" cy="107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39" name="Google Shape;1739;p24"/>
            <p:cNvSpPr/>
            <p:nvPr/>
          </p:nvSpPr>
          <p:spPr>
            <a:xfrm>
              <a:off x="2772602" y="769207"/>
              <a:ext cx="26700" cy="24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40" name="Google Shape;1740;p24"/>
            <p:cNvCxnSpPr/>
            <p:nvPr/>
          </p:nvCxnSpPr>
          <p:spPr>
            <a:xfrm>
              <a:off x="2809671" y="808335"/>
              <a:ext cx="0" cy="0"/>
            </a:xfrm>
            <a:prstGeom prst="straightConnector1">
              <a:avLst/>
            </a:prstGeom>
            <a:noFill/>
            <a:ln w="9525" cap="rnd" cmpd="sng">
              <a:solidFill>
                <a:schemeClr val="dk1"/>
              </a:solidFill>
              <a:prstDash val="solid"/>
              <a:round/>
              <a:headEnd type="none" w="sm" len="sm"/>
              <a:tailEnd type="none" w="sm" len="sm"/>
            </a:ln>
          </p:spPr>
        </p:cxnSp>
        <p:cxnSp>
          <p:nvCxnSpPr>
            <p:cNvPr id="1741" name="Google Shape;1741;p24"/>
            <p:cNvCxnSpPr/>
            <p:nvPr/>
          </p:nvCxnSpPr>
          <p:spPr>
            <a:xfrm>
              <a:off x="2824087" y="808335"/>
              <a:ext cx="0" cy="0"/>
            </a:xfrm>
            <a:prstGeom prst="straightConnector1">
              <a:avLst/>
            </a:prstGeom>
            <a:noFill/>
            <a:ln w="9525" cap="rnd" cmpd="sng">
              <a:solidFill>
                <a:schemeClr val="dk1"/>
              </a:solidFill>
              <a:prstDash val="solid"/>
              <a:round/>
              <a:headEnd type="none" w="sm" len="sm"/>
              <a:tailEnd type="none" w="sm" len="sm"/>
            </a:ln>
          </p:spPr>
        </p:cxnSp>
        <p:sp>
          <p:nvSpPr>
            <p:cNvPr id="1742" name="Google Shape;1742;p24"/>
            <p:cNvSpPr/>
            <p:nvPr/>
          </p:nvSpPr>
          <p:spPr>
            <a:xfrm>
              <a:off x="2461635" y="649762"/>
              <a:ext cx="424233" cy="150335"/>
            </a:xfrm>
            <a:custGeom>
              <a:avLst/>
              <a:gdLst/>
              <a:ahLst/>
              <a:cxnLst/>
              <a:rect l="l" t="t" r="r" b="b"/>
              <a:pathLst>
                <a:path w="206" h="73" extrusionOk="0">
                  <a:moveTo>
                    <a:pt x="21" y="73"/>
                  </a:moveTo>
                  <a:cubicBezTo>
                    <a:pt x="13" y="73"/>
                    <a:pt x="13" y="73"/>
                    <a:pt x="13" y="73"/>
                  </a:cubicBezTo>
                  <a:cubicBezTo>
                    <a:pt x="13" y="73"/>
                    <a:pt x="3" y="70"/>
                    <a:pt x="2" y="60"/>
                  </a:cubicBezTo>
                  <a:cubicBezTo>
                    <a:pt x="1" y="50"/>
                    <a:pt x="0" y="46"/>
                    <a:pt x="0" y="46"/>
                  </a:cubicBezTo>
                  <a:cubicBezTo>
                    <a:pt x="0" y="46"/>
                    <a:pt x="0" y="40"/>
                    <a:pt x="3" y="33"/>
                  </a:cubicBezTo>
                  <a:cubicBezTo>
                    <a:pt x="5" y="26"/>
                    <a:pt x="7" y="23"/>
                    <a:pt x="7" y="23"/>
                  </a:cubicBezTo>
                  <a:cubicBezTo>
                    <a:pt x="7" y="23"/>
                    <a:pt x="9" y="18"/>
                    <a:pt x="14" y="18"/>
                  </a:cubicBezTo>
                  <a:cubicBezTo>
                    <a:pt x="19" y="18"/>
                    <a:pt x="20" y="18"/>
                    <a:pt x="29" y="15"/>
                  </a:cubicBezTo>
                  <a:cubicBezTo>
                    <a:pt x="38" y="11"/>
                    <a:pt x="64" y="0"/>
                    <a:pt x="80" y="0"/>
                  </a:cubicBezTo>
                  <a:cubicBezTo>
                    <a:pt x="95" y="0"/>
                    <a:pt x="81" y="0"/>
                    <a:pt x="81" y="0"/>
                  </a:cubicBezTo>
                  <a:cubicBezTo>
                    <a:pt x="81" y="0"/>
                    <a:pt x="100" y="0"/>
                    <a:pt x="121" y="9"/>
                  </a:cubicBezTo>
                  <a:cubicBezTo>
                    <a:pt x="143" y="17"/>
                    <a:pt x="154" y="23"/>
                    <a:pt x="154" y="23"/>
                  </a:cubicBezTo>
                  <a:cubicBezTo>
                    <a:pt x="154" y="23"/>
                    <a:pt x="185" y="32"/>
                    <a:pt x="195" y="39"/>
                  </a:cubicBezTo>
                  <a:cubicBezTo>
                    <a:pt x="204" y="47"/>
                    <a:pt x="206" y="64"/>
                    <a:pt x="206" y="64"/>
                  </a:cubicBezTo>
                  <a:cubicBezTo>
                    <a:pt x="206" y="64"/>
                    <a:pt x="203" y="73"/>
                    <a:pt x="182" y="73"/>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43" name="Google Shape;1743;p24"/>
            <p:cNvCxnSpPr/>
            <p:nvPr/>
          </p:nvCxnSpPr>
          <p:spPr>
            <a:xfrm>
              <a:off x="2607851" y="800097"/>
              <a:ext cx="125700" cy="0"/>
            </a:xfrm>
            <a:prstGeom prst="straightConnector1">
              <a:avLst/>
            </a:prstGeom>
            <a:noFill/>
            <a:ln w="9525" cap="rnd" cmpd="sng">
              <a:solidFill>
                <a:schemeClr val="dk1"/>
              </a:solidFill>
              <a:prstDash val="solid"/>
              <a:round/>
              <a:headEnd type="none" w="sm" len="sm"/>
              <a:tailEnd type="none" w="sm" len="sm"/>
            </a:ln>
          </p:spPr>
        </p:cxnSp>
        <p:sp>
          <p:nvSpPr>
            <p:cNvPr id="1744" name="Google Shape;1744;p24"/>
            <p:cNvSpPr/>
            <p:nvPr/>
          </p:nvSpPr>
          <p:spPr>
            <a:xfrm>
              <a:off x="2579020" y="658000"/>
              <a:ext cx="199760" cy="55603"/>
            </a:xfrm>
            <a:custGeom>
              <a:avLst/>
              <a:gdLst/>
              <a:ahLst/>
              <a:cxnLst/>
              <a:rect l="l" t="t" r="r" b="b"/>
              <a:pathLst>
                <a:path w="194" h="54" extrusionOk="0">
                  <a:moveTo>
                    <a:pt x="194" y="38"/>
                  </a:moveTo>
                  <a:lnTo>
                    <a:pt x="156" y="54"/>
                  </a:lnTo>
                  <a:lnTo>
                    <a:pt x="92" y="54"/>
                  </a:lnTo>
                  <a:lnTo>
                    <a:pt x="76" y="54"/>
                  </a:lnTo>
                  <a:lnTo>
                    <a:pt x="0" y="0"/>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45" name="Google Shape;1745;p24"/>
            <p:cNvCxnSpPr/>
            <p:nvPr/>
          </p:nvCxnSpPr>
          <p:spPr>
            <a:xfrm>
              <a:off x="2511060" y="651822"/>
              <a:ext cx="0" cy="26700"/>
            </a:xfrm>
            <a:prstGeom prst="straightConnector1">
              <a:avLst/>
            </a:prstGeom>
            <a:noFill/>
            <a:ln w="9525" cap="rnd" cmpd="sng">
              <a:solidFill>
                <a:schemeClr val="dk1"/>
              </a:solidFill>
              <a:prstDash val="solid"/>
              <a:round/>
              <a:headEnd type="none" w="sm" len="sm"/>
              <a:tailEnd type="none" w="sm" len="sm"/>
            </a:ln>
          </p:spPr>
        </p:cxnSp>
        <p:cxnSp>
          <p:nvCxnSpPr>
            <p:cNvPr id="1746" name="Google Shape;1746;p24"/>
            <p:cNvCxnSpPr/>
            <p:nvPr/>
          </p:nvCxnSpPr>
          <p:spPr>
            <a:xfrm>
              <a:off x="2529595" y="649762"/>
              <a:ext cx="0" cy="24600"/>
            </a:xfrm>
            <a:prstGeom prst="straightConnector1">
              <a:avLst/>
            </a:prstGeom>
            <a:noFill/>
            <a:ln w="9525" cap="rnd" cmpd="sng">
              <a:solidFill>
                <a:schemeClr val="dk1"/>
              </a:solidFill>
              <a:prstDash val="solid"/>
              <a:round/>
              <a:headEnd type="none" w="sm" len="sm"/>
              <a:tailEnd type="none" w="sm" len="sm"/>
            </a:ln>
          </p:spPr>
        </p:cxnSp>
        <p:cxnSp>
          <p:nvCxnSpPr>
            <p:cNvPr id="1747" name="Google Shape;1747;p24"/>
            <p:cNvCxnSpPr/>
            <p:nvPr/>
          </p:nvCxnSpPr>
          <p:spPr>
            <a:xfrm>
              <a:off x="2642861" y="750672"/>
              <a:ext cx="74100" cy="0"/>
            </a:xfrm>
            <a:prstGeom prst="straightConnector1">
              <a:avLst/>
            </a:prstGeom>
            <a:noFill/>
            <a:ln w="9525" cap="rnd" cmpd="sng">
              <a:solidFill>
                <a:schemeClr val="dk1"/>
              </a:solidFill>
              <a:prstDash val="solid"/>
              <a:round/>
              <a:headEnd type="none" w="sm" len="sm"/>
              <a:tailEnd type="none" w="sm" len="sm"/>
            </a:ln>
          </p:spPr>
        </p:cxnSp>
        <p:cxnSp>
          <p:nvCxnSpPr>
            <p:cNvPr id="1748" name="Google Shape;1748;p24"/>
            <p:cNvCxnSpPr/>
            <p:nvPr/>
          </p:nvCxnSpPr>
          <p:spPr>
            <a:xfrm>
              <a:off x="2667573" y="734197"/>
              <a:ext cx="0" cy="35100"/>
            </a:xfrm>
            <a:prstGeom prst="straightConnector1">
              <a:avLst/>
            </a:prstGeom>
            <a:noFill/>
            <a:ln w="9525" cap="rnd" cmpd="sng">
              <a:solidFill>
                <a:schemeClr val="dk1"/>
              </a:solidFill>
              <a:prstDash val="solid"/>
              <a:round/>
              <a:headEnd type="none" w="sm" len="sm"/>
              <a:tailEnd type="none" w="sm" len="sm"/>
            </a:ln>
          </p:spPr>
        </p:cxnSp>
        <p:cxnSp>
          <p:nvCxnSpPr>
            <p:cNvPr id="1749" name="Google Shape;1749;p24"/>
            <p:cNvCxnSpPr/>
            <p:nvPr/>
          </p:nvCxnSpPr>
          <p:spPr>
            <a:xfrm>
              <a:off x="2692286" y="734197"/>
              <a:ext cx="0" cy="35100"/>
            </a:xfrm>
            <a:prstGeom prst="straightConnector1">
              <a:avLst/>
            </a:prstGeom>
            <a:noFill/>
            <a:ln w="9525" cap="rnd" cmpd="sng">
              <a:solidFill>
                <a:schemeClr val="dk1"/>
              </a:solidFill>
              <a:prstDash val="solid"/>
              <a:round/>
              <a:headEnd type="none" w="sm" len="sm"/>
              <a:tailEnd type="none" w="sm" len="sm"/>
            </a:ln>
          </p:spPr>
        </p:cxnSp>
      </p:grpSp>
      <p:grpSp>
        <p:nvGrpSpPr>
          <p:cNvPr id="1750" name="Google Shape;1750;p24"/>
          <p:cNvGrpSpPr/>
          <p:nvPr/>
        </p:nvGrpSpPr>
        <p:grpSpPr>
          <a:xfrm>
            <a:off x="3179309" y="1362318"/>
            <a:ext cx="501696" cy="225015"/>
            <a:chOff x="3201983" y="606515"/>
            <a:chExt cx="509698" cy="228604"/>
          </a:xfrm>
        </p:grpSpPr>
        <p:sp>
          <p:nvSpPr>
            <p:cNvPr id="1751" name="Google Shape;1751;p24"/>
            <p:cNvSpPr/>
            <p:nvPr/>
          </p:nvSpPr>
          <p:spPr>
            <a:xfrm>
              <a:off x="3201983" y="606515"/>
              <a:ext cx="509698" cy="191523"/>
            </a:xfrm>
            <a:custGeom>
              <a:avLst/>
              <a:gdLst/>
              <a:ahLst/>
              <a:cxnLst/>
              <a:rect l="l" t="t" r="r" b="b"/>
              <a:pathLst>
                <a:path w="247" h="93" extrusionOk="0">
                  <a:moveTo>
                    <a:pt x="227" y="93"/>
                  </a:moveTo>
                  <a:cubicBezTo>
                    <a:pt x="234" y="93"/>
                    <a:pt x="234" y="93"/>
                    <a:pt x="234" y="93"/>
                  </a:cubicBezTo>
                  <a:cubicBezTo>
                    <a:pt x="234" y="93"/>
                    <a:pt x="247" y="92"/>
                    <a:pt x="247" y="83"/>
                  </a:cubicBezTo>
                  <a:cubicBezTo>
                    <a:pt x="247" y="75"/>
                    <a:pt x="247" y="62"/>
                    <a:pt x="247" y="62"/>
                  </a:cubicBezTo>
                  <a:cubicBezTo>
                    <a:pt x="247" y="62"/>
                    <a:pt x="245" y="38"/>
                    <a:pt x="187" y="36"/>
                  </a:cubicBezTo>
                  <a:cubicBezTo>
                    <a:pt x="151" y="12"/>
                    <a:pt x="138" y="8"/>
                    <a:pt x="129" y="5"/>
                  </a:cubicBezTo>
                  <a:cubicBezTo>
                    <a:pt x="120" y="3"/>
                    <a:pt x="64" y="0"/>
                    <a:pt x="38" y="11"/>
                  </a:cubicBezTo>
                  <a:cubicBezTo>
                    <a:pt x="23" y="11"/>
                    <a:pt x="23" y="11"/>
                    <a:pt x="23" y="11"/>
                  </a:cubicBezTo>
                  <a:cubicBezTo>
                    <a:pt x="28" y="20"/>
                    <a:pt x="28" y="20"/>
                    <a:pt x="28" y="20"/>
                  </a:cubicBezTo>
                  <a:cubicBezTo>
                    <a:pt x="28" y="20"/>
                    <a:pt x="9" y="28"/>
                    <a:pt x="9" y="59"/>
                  </a:cubicBezTo>
                  <a:cubicBezTo>
                    <a:pt x="9" y="59"/>
                    <a:pt x="0" y="87"/>
                    <a:pt x="22" y="87"/>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52" name="Google Shape;1752;p24"/>
            <p:cNvSpPr/>
            <p:nvPr/>
          </p:nvSpPr>
          <p:spPr>
            <a:xfrm>
              <a:off x="3255527" y="728019"/>
              <a:ext cx="107100" cy="107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53" name="Google Shape;1753;p24"/>
            <p:cNvSpPr/>
            <p:nvPr/>
          </p:nvSpPr>
          <p:spPr>
            <a:xfrm>
              <a:off x="3564435" y="728019"/>
              <a:ext cx="107100" cy="107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54" name="Google Shape;1754;p24"/>
            <p:cNvCxnSpPr/>
            <p:nvPr/>
          </p:nvCxnSpPr>
          <p:spPr>
            <a:xfrm rot="10800000">
              <a:off x="3360694" y="798038"/>
              <a:ext cx="205800" cy="0"/>
            </a:xfrm>
            <a:prstGeom prst="straightConnector1">
              <a:avLst/>
            </a:prstGeom>
            <a:noFill/>
            <a:ln w="9525" cap="rnd" cmpd="sng">
              <a:solidFill>
                <a:schemeClr val="dk1"/>
              </a:solidFill>
              <a:prstDash val="solid"/>
              <a:round/>
              <a:headEnd type="none" w="sm" len="sm"/>
              <a:tailEnd type="none" w="sm" len="sm"/>
            </a:ln>
          </p:spPr>
        </p:cxnSp>
        <p:sp>
          <p:nvSpPr>
            <p:cNvPr id="1755" name="Google Shape;1755;p24"/>
            <p:cNvSpPr/>
            <p:nvPr/>
          </p:nvSpPr>
          <p:spPr>
            <a:xfrm>
              <a:off x="3294656" y="765088"/>
              <a:ext cx="30900" cy="30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56" name="Google Shape;1756;p24"/>
            <p:cNvSpPr/>
            <p:nvPr/>
          </p:nvSpPr>
          <p:spPr>
            <a:xfrm>
              <a:off x="3599445" y="763028"/>
              <a:ext cx="37200" cy="35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57" name="Google Shape;1757;p24"/>
            <p:cNvCxnSpPr/>
            <p:nvPr/>
          </p:nvCxnSpPr>
          <p:spPr>
            <a:xfrm>
              <a:off x="3226696" y="695069"/>
              <a:ext cx="302700" cy="0"/>
            </a:xfrm>
            <a:prstGeom prst="straightConnector1">
              <a:avLst/>
            </a:prstGeom>
            <a:noFill/>
            <a:ln w="9525" cap="rnd" cmpd="sng">
              <a:solidFill>
                <a:schemeClr val="dk1"/>
              </a:solidFill>
              <a:prstDash val="solid"/>
              <a:round/>
              <a:headEnd type="none" w="sm" len="sm"/>
              <a:tailEnd type="none" w="sm" len="sm"/>
            </a:ln>
          </p:spPr>
        </p:cxnSp>
        <p:cxnSp>
          <p:nvCxnSpPr>
            <p:cNvPr id="1758" name="Google Shape;1758;p24"/>
            <p:cNvCxnSpPr/>
            <p:nvPr/>
          </p:nvCxnSpPr>
          <p:spPr>
            <a:xfrm rot="10800000" flipH="1">
              <a:off x="3529425" y="680669"/>
              <a:ext cx="57600" cy="14400"/>
            </a:xfrm>
            <a:prstGeom prst="straightConnector1">
              <a:avLst/>
            </a:prstGeom>
            <a:noFill/>
            <a:ln w="9525" cap="rnd" cmpd="sng">
              <a:solidFill>
                <a:schemeClr val="dk1"/>
              </a:solidFill>
              <a:prstDash val="solid"/>
              <a:round/>
              <a:headEnd type="none" w="sm" len="sm"/>
              <a:tailEnd type="none" w="sm" len="sm"/>
            </a:ln>
          </p:spPr>
        </p:cxnSp>
        <p:cxnSp>
          <p:nvCxnSpPr>
            <p:cNvPr id="1759" name="Google Shape;1759;p24"/>
            <p:cNvCxnSpPr/>
            <p:nvPr/>
          </p:nvCxnSpPr>
          <p:spPr>
            <a:xfrm rot="10800000">
              <a:off x="3399684" y="616890"/>
              <a:ext cx="0" cy="72000"/>
            </a:xfrm>
            <a:prstGeom prst="straightConnector1">
              <a:avLst/>
            </a:prstGeom>
            <a:noFill/>
            <a:ln w="9525" cap="rnd" cmpd="sng">
              <a:solidFill>
                <a:schemeClr val="dk1"/>
              </a:solidFill>
              <a:prstDash val="solid"/>
              <a:round/>
              <a:headEnd type="none" w="sm" len="sm"/>
              <a:tailEnd type="none" w="sm" len="sm"/>
            </a:ln>
          </p:spPr>
        </p:cxnSp>
      </p:grpSp>
      <p:grpSp>
        <p:nvGrpSpPr>
          <p:cNvPr id="1760" name="Google Shape;1760;p24"/>
          <p:cNvGrpSpPr/>
          <p:nvPr/>
        </p:nvGrpSpPr>
        <p:grpSpPr>
          <a:xfrm>
            <a:off x="4062099" y="1329886"/>
            <a:ext cx="305072" cy="257436"/>
            <a:chOff x="4098846" y="573565"/>
            <a:chExt cx="309938" cy="261542"/>
          </a:xfrm>
        </p:grpSpPr>
        <p:sp>
          <p:nvSpPr>
            <p:cNvPr id="1761" name="Google Shape;1761;p24"/>
            <p:cNvSpPr/>
            <p:nvPr/>
          </p:nvSpPr>
          <p:spPr>
            <a:xfrm>
              <a:off x="4098846" y="573565"/>
              <a:ext cx="309938" cy="261542"/>
            </a:xfrm>
            <a:custGeom>
              <a:avLst/>
              <a:gdLst/>
              <a:ahLst/>
              <a:cxnLst/>
              <a:rect l="l" t="t" r="r" b="b"/>
              <a:pathLst>
                <a:path w="150" h="127" extrusionOk="0">
                  <a:moveTo>
                    <a:pt x="138" y="127"/>
                  </a:moveTo>
                  <a:cubicBezTo>
                    <a:pt x="20" y="127"/>
                    <a:pt x="20" y="127"/>
                    <a:pt x="20" y="127"/>
                  </a:cubicBezTo>
                  <a:cubicBezTo>
                    <a:pt x="20" y="127"/>
                    <a:pt x="0" y="115"/>
                    <a:pt x="0" y="66"/>
                  </a:cubicBezTo>
                  <a:cubicBezTo>
                    <a:pt x="0" y="17"/>
                    <a:pt x="34" y="0"/>
                    <a:pt x="65" y="4"/>
                  </a:cubicBezTo>
                  <a:cubicBezTo>
                    <a:pt x="97" y="9"/>
                    <a:pt x="150" y="57"/>
                    <a:pt x="150" y="86"/>
                  </a:cubicBezTo>
                  <a:cubicBezTo>
                    <a:pt x="150" y="115"/>
                    <a:pt x="138" y="127"/>
                    <a:pt x="138" y="127"/>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62" name="Google Shape;1762;p24"/>
            <p:cNvCxnSpPr/>
            <p:nvPr/>
          </p:nvCxnSpPr>
          <p:spPr>
            <a:xfrm rot="10800000">
              <a:off x="4121627" y="804216"/>
              <a:ext cx="274800" cy="0"/>
            </a:xfrm>
            <a:prstGeom prst="straightConnector1">
              <a:avLst/>
            </a:prstGeom>
            <a:noFill/>
            <a:ln w="9525" cap="rnd" cmpd="sng">
              <a:solidFill>
                <a:schemeClr val="dk1"/>
              </a:solidFill>
              <a:prstDash val="solid"/>
              <a:round/>
              <a:headEnd type="none" w="sm" len="sm"/>
              <a:tailEnd type="none" w="sm" len="sm"/>
            </a:ln>
          </p:spPr>
        </p:cxnSp>
        <p:sp>
          <p:nvSpPr>
            <p:cNvPr id="1763" name="Google Shape;1763;p24"/>
            <p:cNvSpPr/>
            <p:nvPr/>
          </p:nvSpPr>
          <p:spPr>
            <a:xfrm>
              <a:off x="4179162" y="658000"/>
              <a:ext cx="229622" cy="102969"/>
            </a:xfrm>
            <a:custGeom>
              <a:avLst/>
              <a:gdLst/>
              <a:ahLst/>
              <a:cxnLst/>
              <a:rect l="l" t="t" r="r" b="b"/>
              <a:pathLst>
                <a:path w="111" h="50" extrusionOk="0">
                  <a:moveTo>
                    <a:pt x="25" y="0"/>
                  </a:moveTo>
                  <a:cubicBezTo>
                    <a:pt x="86" y="0"/>
                    <a:pt x="86" y="0"/>
                    <a:pt x="86" y="0"/>
                  </a:cubicBezTo>
                  <a:cubicBezTo>
                    <a:pt x="101" y="15"/>
                    <a:pt x="111" y="32"/>
                    <a:pt x="111" y="45"/>
                  </a:cubicBezTo>
                  <a:cubicBezTo>
                    <a:pt x="111" y="47"/>
                    <a:pt x="111" y="48"/>
                    <a:pt x="111" y="50"/>
                  </a:cubicBezTo>
                  <a:cubicBezTo>
                    <a:pt x="25" y="50"/>
                    <a:pt x="25" y="50"/>
                    <a:pt x="25" y="50"/>
                  </a:cubicBezTo>
                  <a:cubicBezTo>
                    <a:pt x="11" y="50"/>
                    <a:pt x="0" y="39"/>
                    <a:pt x="0" y="25"/>
                  </a:cubicBezTo>
                  <a:cubicBezTo>
                    <a:pt x="0" y="11"/>
                    <a:pt x="11" y="0"/>
                    <a:pt x="25"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64" name="Google Shape;1764;p24"/>
            <p:cNvSpPr/>
            <p:nvPr/>
          </p:nvSpPr>
          <p:spPr>
            <a:xfrm>
              <a:off x="4203874" y="690950"/>
              <a:ext cx="33000" cy="330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765" name="Google Shape;1765;p24"/>
          <p:cNvGrpSpPr/>
          <p:nvPr/>
        </p:nvGrpSpPr>
        <p:grpSpPr>
          <a:xfrm>
            <a:off x="4811090" y="1348128"/>
            <a:ext cx="361911" cy="239275"/>
            <a:chOff x="4859788" y="592099"/>
            <a:chExt cx="367684" cy="243092"/>
          </a:xfrm>
        </p:grpSpPr>
        <p:sp>
          <p:nvSpPr>
            <p:cNvPr id="1766" name="Google Shape;1766;p24"/>
            <p:cNvSpPr/>
            <p:nvPr/>
          </p:nvSpPr>
          <p:spPr>
            <a:xfrm>
              <a:off x="4859788" y="602396"/>
              <a:ext cx="330531" cy="183285"/>
            </a:xfrm>
            <a:custGeom>
              <a:avLst/>
              <a:gdLst/>
              <a:ahLst/>
              <a:cxnLst/>
              <a:rect l="l" t="t" r="r" b="b"/>
              <a:pathLst>
                <a:path w="160" h="89" extrusionOk="0">
                  <a:moveTo>
                    <a:pt x="89" y="0"/>
                  </a:moveTo>
                  <a:cubicBezTo>
                    <a:pt x="89" y="0"/>
                    <a:pt x="99" y="19"/>
                    <a:pt x="105" y="38"/>
                  </a:cubicBezTo>
                  <a:cubicBezTo>
                    <a:pt x="133" y="39"/>
                    <a:pt x="155" y="46"/>
                    <a:pt x="156" y="47"/>
                  </a:cubicBezTo>
                  <a:cubicBezTo>
                    <a:pt x="158" y="48"/>
                    <a:pt x="159" y="50"/>
                    <a:pt x="160" y="60"/>
                  </a:cubicBezTo>
                  <a:cubicBezTo>
                    <a:pt x="128" y="62"/>
                    <a:pt x="127" y="89"/>
                    <a:pt x="127" y="89"/>
                  </a:cubicBezTo>
                  <a:cubicBezTo>
                    <a:pt x="79" y="89"/>
                    <a:pt x="79" y="89"/>
                    <a:pt x="79" y="89"/>
                  </a:cubicBezTo>
                  <a:cubicBezTo>
                    <a:pt x="79" y="89"/>
                    <a:pt x="85" y="40"/>
                    <a:pt x="38" y="37"/>
                  </a:cubicBezTo>
                  <a:cubicBezTo>
                    <a:pt x="5" y="37"/>
                    <a:pt x="0" y="59"/>
                    <a:pt x="0" y="59"/>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67" name="Google Shape;1767;p24"/>
            <p:cNvSpPr/>
            <p:nvPr/>
          </p:nvSpPr>
          <p:spPr>
            <a:xfrm>
              <a:off x="4931866" y="596218"/>
              <a:ext cx="22653" cy="82375"/>
            </a:xfrm>
            <a:custGeom>
              <a:avLst/>
              <a:gdLst/>
              <a:ahLst/>
              <a:cxnLst/>
              <a:rect l="l" t="t" r="r" b="b"/>
              <a:pathLst>
                <a:path w="11" h="40" extrusionOk="0">
                  <a:moveTo>
                    <a:pt x="0" y="40"/>
                  </a:moveTo>
                  <a:cubicBezTo>
                    <a:pt x="0" y="40"/>
                    <a:pt x="8" y="12"/>
                    <a:pt x="11"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68" name="Google Shape;1768;p24"/>
            <p:cNvSpPr/>
            <p:nvPr/>
          </p:nvSpPr>
          <p:spPr>
            <a:xfrm>
              <a:off x="5110003" y="612693"/>
              <a:ext cx="16475" cy="67960"/>
            </a:xfrm>
            <a:custGeom>
              <a:avLst/>
              <a:gdLst/>
              <a:ahLst/>
              <a:cxnLst/>
              <a:rect l="l" t="t" r="r" b="b"/>
              <a:pathLst>
                <a:path w="8" h="33" extrusionOk="0">
                  <a:moveTo>
                    <a:pt x="1" y="33"/>
                  </a:moveTo>
                  <a:cubicBezTo>
                    <a:pt x="1" y="9"/>
                    <a:pt x="1" y="9"/>
                    <a:pt x="1" y="9"/>
                  </a:cubicBezTo>
                  <a:cubicBezTo>
                    <a:pt x="1" y="9"/>
                    <a:pt x="0" y="0"/>
                    <a:pt x="8"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69" name="Google Shape;1769;p24"/>
            <p:cNvSpPr/>
            <p:nvPr/>
          </p:nvSpPr>
          <p:spPr>
            <a:xfrm>
              <a:off x="5007034" y="680653"/>
              <a:ext cx="72078" cy="28831"/>
            </a:xfrm>
            <a:custGeom>
              <a:avLst/>
              <a:gdLst/>
              <a:ahLst/>
              <a:cxnLst/>
              <a:rect l="l" t="t" r="r" b="b"/>
              <a:pathLst>
                <a:path w="35" h="14" extrusionOk="0">
                  <a:moveTo>
                    <a:pt x="35" y="0"/>
                  </a:moveTo>
                  <a:cubicBezTo>
                    <a:pt x="35" y="0"/>
                    <a:pt x="29" y="14"/>
                    <a:pt x="26" y="14"/>
                  </a:cubicBezTo>
                  <a:cubicBezTo>
                    <a:pt x="23" y="14"/>
                    <a:pt x="0" y="14"/>
                    <a:pt x="0" y="14"/>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70" name="Google Shape;1770;p24"/>
            <p:cNvSpPr/>
            <p:nvPr/>
          </p:nvSpPr>
          <p:spPr>
            <a:xfrm>
              <a:off x="5147072" y="754791"/>
              <a:ext cx="80400" cy="80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71" name="Google Shape;1771;p24"/>
            <p:cNvSpPr/>
            <p:nvPr/>
          </p:nvSpPr>
          <p:spPr>
            <a:xfrm>
              <a:off x="5184141" y="789800"/>
              <a:ext cx="8100" cy="8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72" name="Google Shape;1772;p24"/>
            <p:cNvSpPr/>
            <p:nvPr/>
          </p:nvSpPr>
          <p:spPr>
            <a:xfrm>
              <a:off x="4868025" y="705366"/>
              <a:ext cx="128700" cy="129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73" name="Google Shape;1773;p24"/>
            <p:cNvSpPr/>
            <p:nvPr/>
          </p:nvSpPr>
          <p:spPr>
            <a:xfrm>
              <a:off x="4911272" y="748613"/>
              <a:ext cx="43200" cy="432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74" name="Google Shape;1774;p24"/>
            <p:cNvCxnSpPr/>
            <p:nvPr/>
          </p:nvCxnSpPr>
          <p:spPr>
            <a:xfrm>
              <a:off x="4929807" y="592099"/>
              <a:ext cx="135000" cy="4200"/>
            </a:xfrm>
            <a:prstGeom prst="straightConnector1">
              <a:avLst/>
            </a:prstGeom>
            <a:noFill/>
            <a:ln w="9525" cap="rnd" cmpd="sng">
              <a:solidFill>
                <a:schemeClr val="dk1"/>
              </a:solidFill>
              <a:prstDash val="solid"/>
              <a:round/>
              <a:headEnd type="none" w="sm" len="sm"/>
              <a:tailEnd type="none" w="sm" len="sm"/>
            </a:ln>
          </p:spPr>
        </p:cxnSp>
      </p:grpSp>
      <p:grpSp>
        <p:nvGrpSpPr>
          <p:cNvPr id="1775" name="Google Shape;1775;p24"/>
          <p:cNvGrpSpPr/>
          <p:nvPr/>
        </p:nvGrpSpPr>
        <p:grpSpPr>
          <a:xfrm>
            <a:off x="6320218" y="1335967"/>
            <a:ext cx="450006" cy="251355"/>
            <a:chOff x="6393000" y="579743"/>
            <a:chExt cx="457183" cy="255364"/>
          </a:xfrm>
        </p:grpSpPr>
        <p:sp>
          <p:nvSpPr>
            <p:cNvPr id="1776" name="Google Shape;1776;p24"/>
            <p:cNvSpPr/>
            <p:nvPr/>
          </p:nvSpPr>
          <p:spPr>
            <a:xfrm>
              <a:off x="6440365" y="723900"/>
              <a:ext cx="249185" cy="111207"/>
            </a:xfrm>
            <a:custGeom>
              <a:avLst/>
              <a:gdLst/>
              <a:ahLst/>
              <a:cxnLst/>
              <a:rect l="l" t="t" r="r" b="b"/>
              <a:pathLst>
                <a:path w="121" h="54" extrusionOk="0">
                  <a:moveTo>
                    <a:pt x="105" y="20"/>
                  </a:moveTo>
                  <a:cubicBezTo>
                    <a:pt x="29" y="3"/>
                    <a:pt x="29" y="3"/>
                    <a:pt x="29" y="3"/>
                  </a:cubicBezTo>
                  <a:cubicBezTo>
                    <a:pt x="12" y="0"/>
                    <a:pt x="0" y="14"/>
                    <a:pt x="0" y="28"/>
                  </a:cubicBezTo>
                  <a:cubicBezTo>
                    <a:pt x="0" y="42"/>
                    <a:pt x="12" y="54"/>
                    <a:pt x="26" y="54"/>
                  </a:cubicBezTo>
                  <a:cubicBezTo>
                    <a:pt x="105" y="54"/>
                    <a:pt x="105" y="54"/>
                    <a:pt x="105" y="54"/>
                  </a:cubicBezTo>
                  <a:cubicBezTo>
                    <a:pt x="114" y="54"/>
                    <a:pt x="121" y="47"/>
                    <a:pt x="121" y="38"/>
                  </a:cubicBezTo>
                  <a:cubicBezTo>
                    <a:pt x="121" y="29"/>
                    <a:pt x="114" y="22"/>
                    <a:pt x="105" y="2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77" name="Google Shape;1777;p24"/>
            <p:cNvSpPr/>
            <p:nvPr/>
          </p:nvSpPr>
          <p:spPr>
            <a:xfrm>
              <a:off x="6465078" y="750672"/>
              <a:ext cx="59700" cy="59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78" name="Google Shape;1778;p24"/>
            <p:cNvSpPr/>
            <p:nvPr/>
          </p:nvSpPr>
          <p:spPr>
            <a:xfrm>
              <a:off x="6638066" y="787741"/>
              <a:ext cx="22800" cy="24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79" name="Google Shape;1779;p24"/>
            <p:cNvSpPr/>
            <p:nvPr/>
          </p:nvSpPr>
          <p:spPr>
            <a:xfrm>
              <a:off x="6393000" y="666237"/>
              <a:ext cx="350095" cy="133860"/>
            </a:xfrm>
            <a:custGeom>
              <a:avLst/>
              <a:gdLst/>
              <a:ahLst/>
              <a:cxnLst/>
              <a:rect l="l" t="t" r="r" b="b"/>
              <a:pathLst>
                <a:path w="170" h="65" extrusionOk="0">
                  <a:moveTo>
                    <a:pt x="144" y="65"/>
                  </a:moveTo>
                  <a:cubicBezTo>
                    <a:pt x="151" y="65"/>
                    <a:pt x="151" y="65"/>
                    <a:pt x="151" y="65"/>
                  </a:cubicBezTo>
                  <a:cubicBezTo>
                    <a:pt x="164" y="51"/>
                    <a:pt x="164" y="51"/>
                    <a:pt x="164" y="51"/>
                  </a:cubicBezTo>
                  <a:cubicBezTo>
                    <a:pt x="167" y="48"/>
                    <a:pt x="167" y="46"/>
                    <a:pt x="168" y="40"/>
                  </a:cubicBezTo>
                  <a:cubicBezTo>
                    <a:pt x="170" y="32"/>
                    <a:pt x="163" y="30"/>
                    <a:pt x="163" y="30"/>
                  </a:cubicBezTo>
                  <a:cubicBezTo>
                    <a:pt x="97" y="6"/>
                    <a:pt x="97" y="6"/>
                    <a:pt x="97" y="6"/>
                  </a:cubicBezTo>
                  <a:cubicBezTo>
                    <a:pt x="93" y="20"/>
                    <a:pt x="93" y="20"/>
                    <a:pt x="93" y="20"/>
                  </a:cubicBezTo>
                  <a:cubicBezTo>
                    <a:pt x="25" y="1"/>
                    <a:pt x="25" y="1"/>
                    <a:pt x="25" y="1"/>
                  </a:cubicBezTo>
                  <a:cubicBezTo>
                    <a:pt x="25" y="1"/>
                    <a:pt x="16" y="0"/>
                    <a:pt x="14" y="6"/>
                  </a:cubicBezTo>
                  <a:cubicBezTo>
                    <a:pt x="13" y="13"/>
                    <a:pt x="2" y="43"/>
                    <a:pt x="2" y="43"/>
                  </a:cubicBezTo>
                  <a:cubicBezTo>
                    <a:pt x="2" y="43"/>
                    <a:pt x="0" y="56"/>
                    <a:pt x="12" y="58"/>
                  </a:cubicBezTo>
                  <a:cubicBezTo>
                    <a:pt x="23" y="58"/>
                    <a:pt x="23" y="58"/>
                    <a:pt x="23" y="58"/>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80" name="Google Shape;1780;p24"/>
            <p:cNvSpPr/>
            <p:nvPr/>
          </p:nvSpPr>
          <p:spPr>
            <a:xfrm>
              <a:off x="6568047" y="587981"/>
              <a:ext cx="24713" cy="90613"/>
            </a:xfrm>
            <a:custGeom>
              <a:avLst/>
              <a:gdLst/>
              <a:ahLst/>
              <a:cxnLst/>
              <a:rect l="l" t="t" r="r" b="b"/>
              <a:pathLst>
                <a:path w="12" h="44" extrusionOk="0">
                  <a:moveTo>
                    <a:pt x="12" y="44"/>
                  </a:moveTo>
                  <a:cubicBezTo>
                    <a:pt x="12" y="44"/>
                    <a:pt x="10" y="23"/>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81" name="Google Shape;1781;p24"/>
            <p:cNvSpPr/>
            <p:nvPr/>
          </p:nvSpPr>
          <p:spPr>
            <a:xfrm>
              <a:off x="6456841" y="585921"/>
              <a:ext cx="26772" cy="86494"/>
            </a:xfrm>
            <a:custGeom>
              <a:avLst/>
              <a:gdLst/>
              <a:ahLst/>
              <a:cxnLst/>
              <a:rect l="l" t="t" r="r" b="b"/>
              <a:pathLst>
                <a:path w="13" h="42" extrusionOk="0">
                  <a:moveTo>
                    <a:pt x="0" y="42"/>
                  </a:moveTo>
                  <a:cubicBezTo>
                    <a:pt x="0" y="42"/>
                    <a:pt x="4" y="20"/>
                    <a:pt x="13"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82" name="Google Shape;1782;p24"/>
            <p:cNvCxnSpPr/>
            <p:nvPr/>
          </p:nvCxnSpPr>
          <p:spPr>
            <a:xfrm>
              <a:off x="6732798" y="769207"/>
              <a:ext cx="30900" cy="18600"/>
            </a:xfrm>
            <a:prstGeom prst="straightConnector1">
              <a:avLst/>
            </a:prstGeom>
            <a:noFill/>
            <a:ln w="9525" cap="rnd" cmpd="sng">
              <a:solidFill>
                <a:schemeClr val="dk1"/>
              </a:solidFill>
              <a:prstDash val="solid"/>
              <a:round/>
              <a:headEnd type="none" w="sm" len="sm"/>
              <a:tailEnd type="none" w="sm" len="sm"/>
            </a:ln>
          </p:spPr>
        </p:cxnSp>
        <p:sp>
          <p:nvSpPr>
            <p:cNvPr id="1783" name="Google Shape;1783;p24"/>
            <p:cNvSpPr/>
            <p:nvPr/>
          </p:nvSpPr>
          <p:spPr>
            <a:xfrm>
              <a:off x="6759570" y="752731"/>
              <a:ext cx="90613" cy="76197"/>
            </a:xfrm>
            <a:custGeom>
              <a:avLst/>
              <a:gdLst/>
              <a:ahLst/>
              <a:cxnLst/>
              <a:rect l="l" t="t" r="r" b="b"/>
              <a:pathLst>
                <a:path w="44" h="37" extrusionOk="0">
                  <a:moveTo>
                    <a:pt x="12" y="0"/>
                  </a:moveTo>
                  <a:cubicBezTo>
                    <a:pt x="3" y="27"/>
                    <a:pt x="3" y="27"/>
                    <a:pt x="3" y="27"/>
                  </a:cubicBezTo>
                  <a:cubicBezTo>
                    <a:pt x="3" y="27"/>
                    <a:pt x="0" y="33"/>
                    <a:pt x="4" y="37"/>
                  </a:cubicBezTo>
                  <a:cubicBezTo>
                    <a:pt x="11" y="37"/>
                    <a:pt x="44" y="37"/>
                    <a:pt x="44" y="37"/>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784" name="Google Shape;1784;p24"/>
            <p:cNvCxnSpPr/>
            <p:nvPr/>
          </p:nvCxnSpPr>
          <p:spPr>
            <a:xfrm>
              <a:off x="6609235" y="715663"/>
              <a:ext cx="88500" cy="30900"/>
            </a:xfrm>
            <a:prstGeom prst="straightConnector1">
              <a:avLst/>
            </a:prstGeom>
            <a:noFill/>
            <a:ln w="9525" cap="rnd" cmpd="sng">
              <a:solidFill>
                <a:schemeClr val="dk1"/>
              </a:solidFill>
              <a:prstDash val="solid"/>
              <a:round/>
              <a:headEnd type="none" w="sm" len="sm"/>
              <a:tailEnd type="none" w="sm" len="sm"/>
            </a:ln>
          </p:spPr>
        </p:cxnSp>
        <p:cxnSp>
          <p:nvCxnSpPr>
            <p:cNvPr id="1785" name="Google Shape;1785;p24"/>
            <p:cNvCxnSpPr/>
            <p:nvPr/>
          </p:nvCxnSpPr>
          <p:spPr>
            <a:xfrm>
              <a:off x="6539216" y="812454"/>
              <a:ext cx="80400" cy="0"/>
            </a:xfrm>
            <a:prstGeom prst="straightConnector1">
              <a:avLst/>
            </a:prstGeom>
            <a:noFill/>
            <a:ln w="9525" cap="rnd" cmpd="sng">
              <a:solidFill>
                <a:schemeClr val="dk1"/>
              </a:solidFill>
              <a:prstDash val="solid"/>
              <a:round/>
              <a:headEnd type="none" w="sm" len="sm"/>
              <a:tailEnd type="none" w="sm" len="sm"/>
            </a:ln>
          </p:spPr>
        </p:cxnSp>
        <p:cxnSp>
          <p:nvCxnSpPr>
            <p:cNvPr id="1786" name="Google Shape;1786;p24"/>
            <p:cNvCxnSpPr/>
            <p:nvPr/>
          </p:nvCxnSpPr>
          <p:spPr>
            <a:xfrm>
              <a:off x="6553632" y="793919"/>
              <a:ext cx="14400" cy="0"/>
            </a:xfrm>
            <a:prstGeom prst="straightConnector1">
              <a:avLst/>
            </a:prstGeom>
            <a:noFill/>
            <a:ln w="9525" cap="rnd" cmpd="sng">
              <a:solidFill>
                <a:schemeClr val="dk1"/>
              </a:solidFill>
              <a:prstDash val="solid"/>
              <a:round/>
              <a:headEnd type="none" w="sm" len="sm"/>
              <a:tailEnd type="none" w="sm" len="sm"/>
            </a:ln>
          </p:spPr>
        </p:cxnSp>
        <p:cxnSp>
          <p:nvCxnSpPr>
            <p:cNvPr id="1787" name="Google Shape;1787;p24"/>
            <p:cNvCxnSpPr/>
            <p:nvPr/>
          </p:nvCxnSpPr>
          <p:spPr>
            <a:xfrm>
              <a:off x="6553632" y="775385"/>
              <a:ext cx="14400" cy="0"/>
            </a:xfrm>
            <a:prstGeom prst="straightConnector1">
              <a:avLst/>
            </a:prstGeom>
            <a:noFill/>
            <a:ln w="9525" cap="rnd" cmpd="sng">
              <a:solidFill>
                <a:schemeClr val="dk1"/>
              </a:solidFill>
              <a:prstDash val="solid"/>
              <a:round/>
              <a:headEnd type="none" w="sm" len="sm"/>
              <a:tailEnd type="none" w="sm" len="sm"/>
            </a:ln>
          </p:spPr>
        </p:cxnSp>
        <p:cxnSp>
          <p:nvCxnSpPr>
            <p:cNvPr id="1788" name="Google Shape;1788;p24"/>
            <p:cNvCxnSpPr/>
            <p:nvPr/>
          </p:nvCxnSpPr>
          <p:spPr>
            <a:xfrm>
              <a:off x="6483613" y="637406"/>
              <a:ext cx="10200" cy="45300"/>
            </a:xfrm>
            <a:prstGeom prst="straightConnector1">
              <a:avLst/>
            </a:prstGeom>
            <a:noFill/>
            <a:ln w="9525" cap="rnd" cmpd="sng">
              <a:solidFill>
                <a:schemeClr val="dk1"/>
              </a:solidFill>
              <a:prstDash val="solid"/>
              <a:round/>
              <a:headEnd type="none" w="sm" len="sm"/>
              <a:tailEnd type="none" w="sm" len="sm"/>
            </a:ln>
          </p:spPr>
        </p:cxnSp>
        <p:cxnSp>
          <p:nvCxnSpPr>
            <p:cNvPr id="1789" name="Google Shape;1789;p24"/>
            <p:cNvCxnSpPr/>
            <p:nvPr/>
          </p:nvCxnSpPr>
          <p:spPr>
            <a:xfrm rot="10800000">
              <a:off x="6557660" y="666293"/>
              <a:ext cx="35100" cy="12300"/>
            </a:xfrm>
            <a:prstGeom prst="straightConnector1">
              <a:avLst/>
            </a:prstGeom>
            <a:noFill/>
            <a:ln w="9525" cap="rnd" cmpd="sng">
              <a:solidFill>
                <a:schemeClr val="dk1"/>
              </a:solidFill>
              <a:prstDash val="solid"/>
              <a:round/>
              <a:headEnd type="none" w="sm" len="sm"/>
              <a:tailEnd type="none" w="sm" len="sm"/>
            </a:ln>
          </p:spPr>
        </p:cxnSp>
        <p:cxnSp>
          <p:nvCxnSpPr>
            <p:cNvPr id="1790" name="Google Shape;1790;p24"/>
            <p:cNvCxnSpPr/>
            <p:nvPr/>
          </p:nvCxnSpPr>
          <p:spPr>
            <a:xfrm flipH="1">
              <a:off x="6551710" y="651822"/>
              <a:ext cx="8100" cy="28800"/>
            </a:xfrm>
            <a:prstGeom prst="straightConnector1">
              <a:avLst/>
            </a:prstGeom>
            <a:noFill/>
            <a:ln w="9525" cap="rnd" cmpd="sng">
              <a:solidFill>
                <a:schemeClr val="dk1"/>
              </a:solidFill>
              <a:prstDash val="solid"/>
              <a:round/>
              <a:headEnd type="none" w="sm" len="sm"/>
              <a:tailEnd type="none" w="sm" len="sm"/>
            </a:ln>
          </p:spPr>
        </p:cxnSp>
        <p:cxnSp>
          <p:nvCxnSpPr>
            <p:cNvPr id="1791" name="Google Shape;1791;p24"/>
            <p:cNvCxnSpPr/>
            <p:nvPr/>
          </p:nvCxnSpPr>
          <p:spPr>
            <a:xfrm>
              <a:off x="6465078" y="579743"/>
              <a:ext cx="119400" cy="6300"/>
            </a:xfrm>
            <a:prstGeom prst="straightConnector1">
              <a:avLst/>
            </a:prstGeom>
            <a:noFill/>
            <a:ln w="9525" cap="rnd" cmpd="sng">
              <a:solidFill>
                <a:schemeClr val="dk1"/>
              </a:solidFill>
              <a:prstDash val="solid"/>
              <a:round/>
              <a:headEnd type="none" w="sm" len="sm"/>
              <a:tailEnd type="none" w="sm" len="sm"/>
            </a:ln>
          </p:spPr>
        </p:cxnSp>
      </p:grpSp>
      <p:grpSp>
        <p:nvGrpSpPr>
          <p:cNvPr id="1792" name="Google Shape;1792;p24"/>
          <p:cNvGrpSpPr/>
          <p:nvPr/>
        </p:nvGrpSpPr>
        <p:grpSpPr>
          <a:xfrm>
            <a:off x="5552990" y="1337992"/>
            <a:ext cx="433790" cy="249259"/>
            <a:chOff x="5613522" y="581803"/>
            <a:chExt cx="440709" cy="253235"/>
          </a:xfrm>
        </p:grpSpPr>
        <p:cxnSp>
          <p:nvCxnSpPr>
            <p:cNvPr id="1793" name="Google Shape;1793;p24"/>
            <p:cNvCxnSpPr/>
            <p:nvPr/>
          </p:nvCxnSpPr>
          <p:spPr>
            <a:xfrm>
              <a:off x="5685601" y="581803"/>
              <a:ext cx="109200" cy="4200"/>
            </a:xfrm>
            <a:prstGeom prst="straightConnector1">
              <a:avLst/>
            </a:prstGeom>
            <a:noFill/>
            <a:ln w="9525" cap="rnd" cmpd="sng">
              <a:solidFill>
                <a:schemeClr val="dk1"/>
              </a:solidFill>
              <a:prstDash val="solid"/>
              <a:round/>
              <a:headEnd type="none" w="sm" len="sm"/>
              <a:tailEnd type="none" w="sm" len="sm"/>
            </a:ln>
          </p:spPr>
        </p:cxnSp>
        <p:sp>
          <p:nvSpPr>
            <p:cNvPr id="1794" name="Google Shape;1794;p24"/>
            <p:cNvSpPr/>
            <p:nvPr/>
          </p:nvSpPr>
          <p:spPr>
            <a:xfrm>
              <a:off x="5638235" y="732138"/>
              <a:ext cx="100800" cy="102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95" name="Google Shape;1795;p24"/>
            <p:cNvSpPr/>
            <p:nvPr/>
          </p:nvSpPr>
          <p:spPr>
            <a:xfrm>
              <a:off x="5675304" y="769207"/>
              <a:ext cx="26700" cy="26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96" name="Google Shape;1796;p24"/>
            <p:cNvSpPr/>
            <p:nvPr/>
          </p:nvSpPr>
          <p:spPr>
            <a:xfrm>
              <a:off x="5802986" y="732138"/>
              <a:ext cx="102900" cy="1029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97" name="Google Shape;1797;p24"/>
            <p:cNvSpPr/>
            <p:nvPr/>
          </p:nvSpPr>
          <p:spPr>
            <a:xfrm>
              <a:off x="5840055" y="769207"/>
              <a:ext cx="26700" cy="26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98" name="Google Shape;1798;p24"/>
            <p:cNvSpPr/>
            <p:nvPr/>
          </p:nvSpPr>
          <p:spPr>
            <a:xfrm>
              <a:off x="5617641" y="711544"/>
              <a:ext cx="185345" cy="72078"/>
            </a:xfrm>
            <a:custGeom>
              <a:avLst/>
              <a:gdLst/>
              <a:ahLst/>
              <a:cxnLst/>
              <a:rect l="l" t="t" r="r" b="b"/>
              <a:pathLst>
                <a:path w="90" h="35" extrusionOk="0">
                  <a:moveTo>
                    <a:pt x="0" y="35"/>
                  </a:moveTo>
                  <a:cubicBezTo>
                    <a:pt x="0" y="16"/>
                    <a:pt x="15" y="0"/>
                    <a:pt x="35" y="0"/>
                  </a:cubicBezTo>
                  <a:cubicBezTo>
                    <a:pt x="54" y="0"/>
                    <a:pt x="69" y="16"/>
                    <a:pt x="69" y="35"/>
                  </a:cubicBezTo>
                  <a:cubicBezTo>
                    <a:pt x="90" y="35"/>
                    <a:pt x="90" y="35"/>
                    <a:pt x="90" y="35"/>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799" name="Google Shape;1799;p24"/>
            <p:cNvSpPr/>
            <p:nvPr/>
          </p:nvSpPr>
          <p:spPr>
            <a:xfrm>
              <a:off x="5687660" y="583862"/>
              <a:ext cx="152394" cy="195642"/>
            </a:xfrm>
            <a:custGeom>
              <a:avLst/>
              <a:gdLst/>
              <a:ahLst/>
              <a:cxnLst/>
              <a:rect l="l" t="t" r="r" b="b"/>
              <a:pathLst>
                <a:path w="74" h="95" extrusionOk="0">
                  <a:moveTo>
                    <a:pt x="45" y="95"/>
                  </a:moveTo>
                  <a:cubicBezTo>
                    <a:pt x="45" y="70"/>
                    <a:pt x="25" y="50"/>
                    <a:pt x="0" y="50"/>
                  </a:cubicBezTo>
                  <a:cubicBezTo>
                    <a:pt x="0" y="0"/>
                    <a:pt x="0" y="0"/>
                    <a:pt x="0" y="0"/>
                  </a:cubicBezTo>
                  <a:cubicBezTo>
                    <a:pt x="39" y="2"/>
                    <a:pt x="39" y="2"/>
                    <a:pt x="39" y="2"/>
                  </a:cubicBezTo>
                  <a:cubicBezTo>
                    <a:pt x="66" y="29"/>
                    <a:pt x="66" y="29"/>
                    <a:pt x="66" y="29"/>
                  </a:cubicBezTo>
                  <a:cubicBezTo>
                    <a:pt x="66" y="29"/>
                    <a:pt x="74" y="36"/>
                    <a:pt x="74" y="51"/>
                  </a:cubicBezTo>
                  <a:cubicBezTo>
                    <a:pt x="74" y="66"/>
                    <a:pt x="74" y="72"/>
                    <a:pt x="74" y="72"/>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00" name="Google Shape;1800;p24"/>
            <p:cNvSpPr/>
            <p:nvPr/>
          </p:nvSpPr>
          <p:spPr>
            <a:xfrm>
              <a:off x="5932727" y="608575"/>
              <a:ext cx="121504" cy="191523"/>
            </a:xfrm>
            <a:custGeom>
              <a:avLst/>
              <a:gdLst/>
              <a:ahLst/>
              <a:cxnLst/>
              <a:rect l="l" t="t" r="r" b="b"/>
              <a:pathLst>
                <a:path w="118" h="186" extrusionOk="0">
                  <a:moveTo>
                    <a:pt x="0" y="0"/>
                  </a:moveTo>
                  <a:lnTo>
                    <a:pt x="0" y="186"/>
                  </a:lnTo>
                  <a:lnTo>
                    <a:pt x="118" y="186"/>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01" name="Google Shape;1801;p24"/>
            <p:cNvSpPr/>
            <p:nvPr/>
          </p:nvSpPr>
          <p:spPr>
            <a:xfrm>
              <a:off x="5706195" y="627109"/>
              <a:ext cx="51485" cy="57663"/>
            </a:xfrm>
            <a:custGeom>
              <a:avLst/>
              <a:gdLst/>
              <a:ahLst/>
              <a:cxnLst/>
              <a:rect l="l" t="t" r="r" b="b"/>
              <a:pathLst>
                <a:path w="50" h="56" extrusionOk="0">
                  <a:moveTo>
                    <a:pt x="0" y="0"/>
                  </a:moveTo>
                  <a:lnTo>
                    <a:pt x="14" y="56"/>
                  </a:lnTo>
                  <a:lnTo>
                    <a:pt x="50" y="56"/>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802" name="Google Shape;1802;p24"/>
            <p:cNvCxnSpPr/>
            <p:nvPr/>
          </p:nvCxnSpPr>
          <p:spPr>
            <a:xfrm rot="10800000">
              <a:off x="5790595" y="657966"/>
              <a:ext cx="47400" cy="47400"/>
            </a:xfrm>
            <a:prstGeom prst="straightConnector1">
              <a:avLst/>
            </a:prstGeom>
            <a:noFill/>
            <a:ln w="9525" cap="rnd" cmpd="sng">
              <a:solidFill>
                <a:schemeClr val="dk1"/>
              </a:solidFill>
              <a:prstDash val="solid"/>
              <a:round/>
              <a:headEnd type="none" w="sm" len="sm"/>
              <a:tailEnd type="none" w="sm" len="sm"/>
            </a:ln>
          </p:spPr>
        </p:cxnSp>
        <p:cxnSp>
          <p:nvCxnSpPr>
            <p:cNvPr id="1803" name="Google Shape;1803;p24"/>
            <p:cNvCxnSpPr/>
            <p:nvPr/>
          </p:nvCxnSpPr>
          <p:spPr>
            <a:xfrm rot="10800000" flipH="1">
              <a:off x="5776214" y="647597"/>
              <a:ext cx="24600" cy="20700"/>
            </a:xfrm>
            <a:prstGeom prst="straightConnector1">
              <a:avLst/>
            </a:prstGeom>
            <a:noFill/>
            <a:ln w="9525" cap="rnd" cmpd="sng">
              <a:solidFill>
                <a:schemeClr val="dk1"/>
              </a:solidFill>
              <a:prstDash val="solid"/>
              <a:round/>
              <a:headEnd type="none" w="sm" len="sm"/>
              <a:tailEnd type="none" w="sm" len="sm"/>
            </a:ln>
          </p:spPr>
        </p:cxnSp>
        <p:cxnSp>
          <p:nvCxnSpPr>
            <p:cNvPr id="1804" name="Google Shape;1804;p24"/>
            <p:cNvCxnSpPr/>
            <p:nvPr/>
          </p:nvCxnSpPr>
          <p:spPr>
            <a:xfrm>
              <a:off x="5840055" y="717722"/>
              <a:ext cx="92700" cy="0"/>
            </a:xfrm>
            <a:prstGeom prst="straightConnector1">
              <a:avLst/>
            </a:prstGeom>
            <a:noFill/>
            <a:ln w="9525" cap="rnd" cmpd="sng">
              <a:solidFill>
                <a:schemeClr val="dk1"/>
              </a:solidFill>
              <a:prstDash val="solid"/>
              <a:round/>
              <a:headEnd type="none" w="sm" len="sm"/>
              <a:tailEnd type="none" w="sm" len="sm"/>
            </a:ln>
          </p:spPr>
        </p:cxnSp>
        <p:cxnSp>
          <p:nvCxnSpPr>
            <p:cNvPr id="1805" name="Google Shape;1805;p24"/>
            <p:cNvCxnSpPr/>
            <p:nvPr/>
          </p:nvCxnSpPr>
          <p:spPr>
            <a:xfrm rot="10800000">
              <a:off x="5901827" y="765144"/>
              <a:ext cx="30900" cy="12300"/>
            </a:xfrm>
            <a:prstGeom prst="straightConnector1">
              <a:avLst/>
            </a:prstGeom>
            <a:noFill/>
            <a:ln w="9525" cap="rnd" cmpd="sng">
              <a:solidFill>
                <a:schemeClr val="dk1"/>
              </a:solidFill>
              <a:prstDash val="solid"/>
              <a:round/>
              <a:headEnd type="none" w="sm" len="sm"/>
              <a:tailEnd type="none" w="sm" len="sm"/>
            </a:ln>
          </p:spPr>
        </p:cxnSp>
        <p:sp>
          <p:nvSpPr>
            <p:cNvPr id="1806" name="Google Shape;1806;p24"/>
            <p:cNvSpPr/>
            <p:nvPr/>
          </p:nvSpPr>
          <p:spPr>
            <a:xfrm>
              <a:off x="5761798" y="719781"/>
              <a:ext cx="76197" cy="10297"/>
            </a:xfrm>
            <a:custGeom>
              <a:avLst/>
              <a:gdLst/>
              <a:ahLst/>
              <a:cxnLst/>
              <a:rect l="l" t="t" r="r" b="b"/>
              <a:pathLst>
                <a:path w="37" h="5" extrusionOk="0">
                  <a:moveTo>
                    <a:pt x="37" y="5"/>
                  </a:moveTo>
                  <a:cubicBezTo>
                    <a:pt x="37" y="5"/>
                    <a:pt x="33" y="0"/>
                    <a:pt x="24" y="0"/>
                  </a:cubicBezTo>
                  <a:cubicBezTo>
                    <a:pt x="15" y="0"/>
                    <a:pt x="0"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07" name="Google Shape;1807;p24"/>
            <p:cNvSpPr/>
            <p:nvPr/>
          </p:nvSpPr>
          <p:spPr>
            <a:xfrm>
              <a:off x="5613522" y="684772"/>
              <a:ext cx="74138" cy="41188"/>
            </a:xfrm>
            <a:custGeom>
              <a:avLst/>
              <a:gdLst/>
              <a:ahLst/>
              <a:cxnLst/>
              <a:rect l="l" t="t" r="r" b="b"/>
              <a:pathLst>
                <a:path w="36" h="20" extrusionOk="0">
                  <a:moveTo>
                    <a:pt x="36" y="1"/>
                  </a:moveTo>
                  <a:cubicBezTo>
                    <a:pt x="36" y="1"/>
                    <a:pt x="11" y="0"/>
                    <a:pt x="0" y="2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808" name="Google Shape;1808;p24"/>
          <p:cNvGrpSpPr/>
          <p:nvPr/>
        </p:nvGrpSpPr>
        <p:grpSpPr>
          <a:xfrm>
            <a:off x="7138133" y="1350157"/>
            <a:ext cx="371928" cy="237297"/>
            <a:chOff x="7223961" y="594159"/>
            <a:chExt cx="377860" cy="241082"/>
          </a:xfrm>
        </p:grpSpPr>
        <p:sp>
          <p:nvSpPr>
            <p:cNvPr id="1809" name="Google Shape;1809;p24"/>
            <p:cNvSpPr/>
            <p:nvPr/>
          </p:nvSpPr>
          <p:spPr>
            <a:xfrm>
              <a:off x="7489621" y="721841"/>
              <a:ext cx="112200" cy="113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10" name="Google Shape;1810;p24"/>
            <p:cNvSpPr/>
            <p:nvPr/>
          </p:nvSpPr>
          <p:spPr>
            <a:xfrm>
              <a:off x="7533899" y="767147"/>
              <a:ext cx="24600" cy="228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11" name="Google Shape;1811;p24"/>
            <p:cNvSpPr/>
            <p:nvPr/>
          </p:nvSpPr>
          <p:spPr>
            <a:xfrm>
              <a:off x="7250733" y="721841"/>
              <a:ext cx="111300" cy="113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12" name="Google Shape;1812;p24"/>
            <p:cNvSpPr/>
            <p:nvPr/>
          </p:nvSpPr>
          <p:spPr>
            <a:xfrm>
              <a:off x="7296039" y="769207"/>
              <a:ext cx="20700" cy="18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813" name="Google Shape;1813;p24"/>
            <p:cNvCxnSpPr/>
            <p:nvPr/>
          </p:nvCxnSpPr>
          <p:spPr>
            <a:xfrm rot="10800000">
              <a:off x="7515355" y="697003"/>
              <a:ext cx="30900" cy="82500"/>
            </a:xfrm>
            <a:prstGeom prst="straightConnector1">
              <a:avLst/>
            </a:prstGeom>
            <a:noFill/>
            <a:ln w="9525" cap="rnd" cmpd="sng">
              <a:solidFill>
                <a:schemeClr val="dk1"/>
              </a:solidFill>
              <a:prstDash val="solid"/>
              <a:round/>
              <a:headEnd type="none" w="sm" len="sm"/>
              <a:tailEnd type="none" w="sm" len="sm"/>
            </a:ln>
          </p:spPr>
        </p:cxnSp>
        <p:cxnSp>
          <p:nvCxnSpPr>
            <p:cNvPr id="1814" name="Google Shape;1814;p24"/>
            <p:cNvCxnSpPr/>
            <p:nvPr/>
          </p:nvCxnSpPr>
          <p:spPr>
            <a:xfrm flipH="1">
              <a:off x="7306383" y="709484"/>
              <a:ext cx="43200" cy="69900"/>
            </a:xfrm>
            <a:prstGeom prst="straightConnector1">
              <a:avLst/>
            </a:prstGeom>
            <a:noFill/>
            <a:ln w="9525" cap="rnd" cmpd="sng">
              <a:solidFill>
                <a:schemeClr val="dk1"/>
              </a:solidFill>
              <a:prstDash val="solid"/>
              <a:round/>
              <a:headEnd type="none" w="sm" len="sm"/>
              <a:tailEnd type="none" w="sm" len="sm"/>
            </a:ln>
          </p:spPr>
        </p:cxnSp>
        <p:cxnSp>
          <p:nvCxnSpPr>
            <p:cNvPr id="1815" name="Google Shape;1815;p24"/>
            <p:cNvCxnSpPr/>
            <p:nvPr/>
          </p:nvCxnSpPr>
          <p:spPr>
            <a:xfrm>
              <a:off x="7304277" y="779503"/>
              <a:ext cx="82500" cy="0"/>
            </a:xfrm>
            <a:prstGeom prst="straightConnector1">
              <a:avLst/>
            </a:prstGeom>
            <a:noFill/>
            <a:ln w="9525" cap="rnd" cmpd="sng">
              <a:solidFill>
                <a:schemeClr val="dk1"/>
              </a:solidFill>
              <a:prstDash val="solid"/>
              <a:round/>
              <a:headEnd type="none" w="sm" len="sm"/>
              <a:tailEnd type="none" w="sm" len="sm"/>
            </a:ln>
          </p:spPr>
        </p:cxnSp>
        <p:sp>
          <p:nvSpPr>
            <p:cNvPr id="1816" name="Google Shape;1816;p24"/>
            <p:cNvSpPr/>
            <p:nvPr/>
          </p:nvSpPr>
          <p:spPr>
            <a:xfrm>
              <a:off x="7223961" y="594159"/>
              <a:ext cx="336710" cy="199760"/>
            </a:xfrm>
            <a:custGeom>
              <a:avLst/>
              <a:gdLst/>
              <a:ahLst/>
              <a:cxnLst/>
              <a:rect l="l" t="t" r="r" b="b"/>
              <a:pathLst>
                <a:path w="163" h="97" extrusionOk="0">
                  <a:moveTo>
                    <a:pt x="107" y="7"/>
                  </a:moveTo>
                  <a:cubicBezTo>
                    <a:pt x="117" y="14"/>
                    <a:pt x="120" y="24"/>
                    <a:pt x="120" y="24"/>
                  </a:cubicBezTo>
                  <a:cubicBezTo>
                    <a:pt x="120" y="24"/>
                    <a:pt x="99" y="18"/>
                    <a:pt x="80" y="43"/>
                  </a:cubicBezTo>
                  <a:cubicBezTo>
                    <a:pt x="61" y="33"/>
                    <a:pt x="46" y="31"/>
                    <a:pt x="34" y="32"/>
                  </a:cubicBezTo>
                  <a:cubicBezTo>
                    <a:pt x="31" y="33"/>
                    <a:pt x="6" y="41"/>
                    <a:pt x="0" y="67"/>
                  </a:cubicBezTo>
                  <a:cubicBezTo>
                    <a:pt x="0" y="68"/>
                    <a:pt x="0" y="68"/>
                    <a:pt x="0" y="69"/>
                  </a:cubicBezTo>
                  <a:cubicBezTo>
                    <a:pt x="2" y="72"/>
                    <a:pt x="2" y="72"/>
                    <a:pt x="2" y="72"/>
                  </a:cubicBezTo>
                  <a:cubicBezTo>
                    <a:pt x="2" y="72"/>
                    <a:pt x="4" y="68"/>
                    <a:pt x="8" y="63"/>
                  </a:cubicBezTo>
                  <a:cubicBezTo>
                    <a:pt x="11" y="59"/>
                    <a:pt x="16" y="55"/>
                    <a:pt x="22" y="52"/>
                  </a:cubicBezTo>
                  <a:cubicBezTo>
                    <a:pt x="26" y="50"/>
                    <a:pt x="26" y="50"/>
                    <a:pt x="26" y="50"/>
                  </a:cubicBezTo>
                  <a:cubicBezTo>
                    <a:pt x="30" y="49"/>
                    <a:pt x="35" y="48"/>
                    <a:pt x="42" y="48"/>
                  </a:cubicBezTo>
                  <a:cubicBezTo>
                    <a:pt x="44" y="48"/>
                    <a:pt x="44" y="48"/>
                    <a:pt x="44" y="48"/>
                  </a:cubicBezTo>
                  <a:cubicBezTo>
                    <a:pt x="45" y="48"/>
                    <a:pt x="46" y="49"/>
                    <a:pt x="47" y="49"/>
                  </a:cubicBezTo>
                  <a:cubicBezTo>
                    <a:pt x="47" y="49"/>
                    <a:pt x="47" y="49"/>
                    <a:pt x="47" y="49"/>
                  </a:cubicBezTo>
                  <a:cubicBezTo>
                    <a:pt x="47" y="49"/>
                    <a:pt x="48" y="49"/>
                    <a:pt x="48" y="49"/>
                  </a:cubicBezTo>
                  <a:cubicBezTo>
                    <a:pt x="76" y="56"/>
                    <a:pt x="80" y="84"/>
                    <a:pt x="81" y="93"/>
                  </a:cubicBezTo>
                  <a:cubicBezTo>
                    <a:pt x="81" y="93"/>
                    <a:pt x="81" y="94"/>
                    <a:pt x="81" y="95"/>
                  </a:cubicBezTo>
                  <a:cubicBezTo>
                    <a:pt x="81" y="95"/>
                    <a:pt x="81" y="95"/>
                    <a:pt x="81" y="95"/>
                  </a:cubicBezTo>
                  <a:cubicBezTo>
                    <a:pt x="81" y="95"/>
                    <a:pt x="81" y="95"/>
                    <a:pt x="81" y="95"/>
                  </a:cubicBezTo>
                  <a:cubicBezTo>
                    <a:pt x="82" y="96"/>
                    <a:pt x="82" y="97"/>
                    <a:pt x="84" y="97"/>
                  </a:cubicBezTo>
                  <a:cubicBezTo>
                    <a:pt x="89" y="97"/>
                    <a:pt x="91" y="97"/>
                    <a:pt x="91" y="97"/>
                  </a:cubicBezTo>
                  <a:cubicBezTo>
                    <a:pt x="91" y="97"/>
                    <a:pt x="97" y="97"/>
                    <a:pt x="97" y="90"/>
                  </a:cubicBezTo>
                  <a:cubicBezTo>
                    <a:pt x="97" y="90"/>
                    <a:pt x="96" y="90"/>
                    <a:pt x="96" y="90"/>
                  </a:cubicBezTo>
                  <a:cubicBezTo>
                    <a:pt x="96" y="66"/>
                    <a:pt x="115" y="48"/>
                    <a:pt x="138" y="48"/>
                  </a:cubicBezTo>
                  <a:cubicBezTo>
                    <a:pt x="146" y="48"/>
                    <a:pt x="153" y="50"/>
                    <a:pt x="159" y="53"/>
                  </a:cubicBezTo>
                  <a:cubicBezTo>
                    <a:pt x="163" y="42"/>
                    <a:pt x="160" y="0"/>
                    <a:pt x="107" y="7"/>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817" name="Google Shape;1817;p24"/>
          <p:cNvGrpSpPr/>
          <p:nvPr/>
        </p:nvGrpSpPr>
        <p:grpSpPr>
          <a:xfrm>
            <a:off x="7911454" y="1350157"/>
            <a:ext cx="381985" cy="237051"/>
            <a:chOff x="8009616" y="594159"/>
            <a:chExt cx="388078" cy="240832"/>
          </a:xfrm>
        </p:grpSpPr>
        <p:sp>
          <p:nvSpPr>
            <p:cNvPr id="1818" name="Google Shape;1818;p24"/>
            <p:cNvSpPr/>
            <p:nvPr/>
          </p:nvSpPr>
          <p:spPr>
            <a:xfrm>
              <a:off x="8009616" y="688891"/>
              <a:ext cx="145200" cy="146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19" name="Google Shape;1819;p24"/>
            <p:cNvSpPr/>
            <p:nvPr/>
          </p:nvSpPr>
          <p:spPr>
            <a:xfrm>
              <a:off x="8251594" y="688891"/>
              <a:ext cx="146100" cy="146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20" name="Google Shape;1820;p24"/>
            <p:cNvSpPr/>
            <p:nvPr/>
          </p:nvSpPr>
          <p:spPr>
            <a:xfrm>
              <a:off x="8081695" y="637406"/>
              <a:ext cx="200790" cy="125622"/>
            </a:xfrm>
            <a:custGeom>
              <a:avLst/>
              <a:gdLst/>
              <a:ahLst/>
              <a:cxnLst/>
              <a:rect l="l" t="t" r="r" b="b"/>
              <a:pathLst>
                <a:path w="195" h="122" extrusionOk="0">
                  <a:moveTo>
                    <a:pt x="0" y="122"/>
                  </a:moveTo>
                  <a:lnTo>
                    <a:pt x="53" y="0"/>
                  </a:lnTo>
                  <a:lnTo>
                    <a:pt x="195" y="0"/>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21" name="Google Shape;1821;p24"/>
            <p:cNvSpPr/>
            <p:nvPr/>
          </p:nvSpPr>
          <p:spPr>
            <a:xfrm>
              <a:off x="8136268" y="600337"/>
              <a:ext cx="53544" cy="137979"/>
            </a:xfrm>
            <a:custGeom>
              <a:avLst/>
              <a:gdLst/>
              <a:ahLst/>
              <a:cxnLst/>
              <a:rect l="l" t="t" r="r" b="b"/>
              <a:pathLst>
                <a:path w="52" h="134" extrusionOk="0">
                  <a:moveTo>
                    <a:pt x="52" y="134"/>
                  </a:moveTo>
                  <a:lnTo>
                    <a:pt x="0" y="36"/>
                  </a:lnTo>
                  <a:lnTo>
                    <a:pt x="0" y="0"/>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822" name="Google Shape;1822;p24"/>
            <p:cNvCxnSpPr/>
            <p:nvPr/>
          </p:nvCxnSpPr>
          <p:spPr>
            <a:xfrm>
              <a:off x="8122882" y="600337"/>
              <a:ext cx="40200" cy="0"/>
            </a:xfrm>
            <a:prstGeom prst="straightConnector1">
              <a:avLst/>
            </a:prstGeom>
            <a:noFill/>
            <a:ln w="9525" cap="rnd" cmpd="sng">
              <a:solidFill>
                <a:schemeClr val="dk1"/>
              </a:solidFill>
              <a:prstDash val="solid"/>
              <a:round/>
              <a:headEnd type="none" w="sm" len="sm"/>
              <a:tailEnd type="none" w="sm" len="sm"/>
            </a:ln>
          </p:spPr>
        </p:cxnSp>
        <p:cxnSp>
          <p:nvCxnSpPr>
            <p:cNvPr id="1823" name="Google Shape;1823;p24"/>
            <p:cNvCxnSpPr/>
            <p:nvPr/>
          </p:nvCxnSpPr>
          <p:spPr>
            <a:xfrm rot="10800000" flipH="1">
              <a:off x="8210406" y="649897"/>
              <a:ext cx="76200" cy="84300"/>
            </a:xfrm>
            <a:prstGeom prst="straightConnector1">
              <a:avLst/>
            </a:prstGeom>
            <a:noFill/>
            <a:ln w="9525" cap="rnd" cmpd="sng">
              <a:solidFill>
                <a:schemeClr val="dk1"/>
              </a:solidFill>
              <a:prstDash val="solid"/>
              <a:round/>
              <a:headEnd type="none" w="sm" len="sm"/>
              <a:tailEnd type="none" w="sm" len="sm"/>
            </a:ln>
          </p:spPr>
        </p:cxnSp>
        <p:sp>
          <p:nvSpPr>
            <p:cNvPr id="1824" name="Google Shape;1824;p24"/>
            <p:cNvSpPr/>
            <p:nvPr/>
          </p:nvSpPr>
          <p:spPr>
            <a:xfrm>
              <a:off x="8270128" y="594159"/>
              <a:ext cx="76197" cy="168870"/>
            </a:xfrm>
            <a:custGeom>
              <a:avLst/>
              <a:gdLst/>
              <a:ahLst/>
              <a:cxnLst/>
              <a:rect l="l" t="t" r="r" b="b"/>
              <a:pathLst>
                <a:path w="37" h="82" extrusionOk="0">
                  <a:moveTo>
                    <a:pt x="26" y="82"/>
                  </a:moveTo>
                  <a:cubicBezTo>
                    <a:pt x="0" y="0"/>
                    <a:pt x="0" y="0"/>
                    <a:pt x="0" y="0"/>
                  </a:cubicBezTo>
                  <a:cubicBezTo>
                    <a:pt x="25" y="0"/>
                    <a:pt x="25" y="0"/>
                    <a:pt x="25" y="0"/>
                  </a:cubicBezTo>
                  <a:cubicBezTo>
                    <a:pt x="25" y="0"/>
                    <a:pt x="37" y="0"/>
                    <a:pt x="37" y="12"/>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825" name="Google Shape;1825;p24"/>
            <p:cNvCxnSpPr/>
            <p:nvPr/>
          </p:nvCxnSpPr>
          <p:spPr>
            <a:xfrm>
              <a:off x="8081695" y="763028"/>
              <a:ext cx="93600" cy="0"/>
            </a:xfrm>
            <a:prstGeom prst="straightConnector1">
              <a:avLst/>
            </a:prstGeom>
            <a:noFill/>
            <a:ln w="9525" cap="rnd" cmpd="sng">
              <a:solidFill>
                <a:schemeClr val="dk1"/>
              </a:solidFill>
              <a:prstDash val="solid"/>
              <a:round/>
              <a:headEnd type="none" w="sm" len="sm"/>
              <a:tailEnd type="none" w="sm" len="sm"/>
            </a:ln>
          </p:spPr>
        </p:cxnSp>
        <p:sp>
          <p:nvSpPr>
            <p:cNvPr id="1826" name="Google Shape;1826;p24"/>
            <p:cNvSpPr/>
            <p:nvPr/>
          </p:nvSpPr>
          <p:spPr>
            <a:xfrm>
              <a:off x="8073457" y="752731"/>
              <a:ext cx="16500" cy="18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27" name="Google Shape;1827;p24"/>
            <p:cNvSpPr/>
            <p:nvPr/>
          </p:nvSpPr>
          <p:spPr>
            <a:xfrm>
              <a:off x="8315435" y="752731"/>
              <a:ext cx="18600" cy="18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28" name="Google Shape;1828;p24"/>
            <p:cNvSpPr/>
            <p:nvPr/>
          </p:nvSpPr>
          <p:spPr>
            <a:xfrm>
              <a:off x="8175396" y="734197"/>
              <a:ext cx="51600" cy="516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829" name="Google Shape;1829;p24"/>
          <p:cNvGrpSpPr/>
          <p:nvPr/>
        </p:nvGrpSpPr>
        <p:grpSpPr>
          <a:xfrm>
            <a:off x="963743" y="4009649"/>
            <a:ext cx="248314" cy="267571"/>
            <a:chOff x="951076" y="3296072"/>
            <a:chExt cx="252275" cy="271839"/>
          </a:xfrm>
        </p:grpSpPr>
        <p:sp>
          <p:nvSpPr>
            <p:cNvPr id="1830" name="Google Shape;1830;p24"/>
            <p:cNvSpPr/>
            <p:nvPr/>
          </p:nvSpPr>
          <p:spPr>
            <a:xfrm>
              <a:off x="1025214" y="3296072"/>
              <a:ext cx="102969" cy="271839"/>
            </a:xfrm>
            <a:custGeom>
              <a:avLst/>
              <a:gdLst/>
              <a:ahLst/>
              <a:cxnLst/>
              <a:rect l="l" t="t" r="r" b="b"/>
              <a:pathLst>
                <a:path w="50" h="132" extrusionOk="0">
                  <a:moveTo>
                    <a:pt x="50" y="10"/>
                  </a:moveTo>
                  <a:cubicBezTo>
                    <a:pt x="50" y="5"/>
                    <a:pt x="39" y="0"/>
                    <a:pt x="25" y="0"/>
                  </a:cubicBezTo>
                  <a:cubicBezTo>
                    <a:pt x="11" y="0"/>
                    <a:pt x="0" y="5"/>
                    <a:pt x="0" y="10"/>
                  </a:cubicBezTo>
                  <a:cubicBezTo>
                    <a:pt x="0" y="10"/>
                    <a:pt x="0" y="10"/>
                    <a:pt x="0" y="10"/>
                  </a:cubicBezTo>
                  <a:cubicBezTo>
                    <a:pt x="0" y="10"/>
                    <a:pt x="0" y="10"/>
                    <a:pt x="0" y="10"/>
                  </a:cubicBezTo>
                  <a:cubicBezTo>
                    <a:pt x="0" y="127"/>
                    <a:pt x="0" y="127"/>
                    <a:pt x="0" y="127"/>
                  </a:cubicBezTo>
                  <a:cubicBezTo>
                    <a:pt x="0" y="130"/>
                    <a:pt x="2" y="132"/>
                    <a:pt x="4" y="132"/>
                  </a:cubicBezTo>
                  <a:cubicBezTo>
                    <a:pt x="46" y="132"/>
                    <a:pt x="46" y="132"/>
                    <a:pt x="46" y="132"/>
                  </a:cubicBezTo>
                  <a:cubicBezTo>
                    <a:pt x="48" y="132"/>
                    <a:pt x="50" y="130"/>
                    <a:pt x="50" y="127"/>
                  </a:cubicBezTo>
                  <a:cubicBezTo>
                    <a:pt x="50" y="10"/>
                    <a:pt x="50" y="10"/>
                    <a:pt x="50" y="10"/>
                  </a:cubicBezTo>
                  <a:cubicBezTo>
                    <a:pt x="50" y="10"/>
                    <a:pt x="50" y="10"/>
                    <a:pt x="50" y="10"/>
                  </a:cubicBezTo>
                  <a:cubicBezTo>
                    <a:pt x="50" y="10"/>
                    <a:pt x="50" y="10"/>
                    <a:pt x="50" y="1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31" name="Google Shape;1831;p24"/>
            <p:cNvSpPr/>
            <p:nvPr/>
          </p:nvSpPr>
          <p:spPr>
            <a:xfrm>
              <a:off x="951076" y="3485535"/>
              <a:ext cx="74138" cy="59722"/>
            </a:xfrm>
            <a:custGeom>
              <a:avLst/>
              <a:gdLst/>
              <a:ahLst/>
              <a:cxnLst/>
              <a:rect l="l" t="t" r="r" b="b"/>
              <a:pathLst>
                <a:path w="36" h="29" extrusionOk="0">
                  <a:moveTo>
                    <a:pt x="0" y="9"/>
                  </a:moveTo>
                  <a:cubicBezTo>
                    <a:pt x="0" y="9"/>
                    <a:pt x="13" y="21"/>
                    <a:pt x="36" y="29"/>
                  </a:cubicBezTo>
                  <a:cubicBezTo>
                    <a:pt x="36" y="3"/>
                    <a:pt x="36" y="0"/>
                    <a:pt x="36" y="0"/>
                  </a:cubicBezTo>
                  <a:cubicBezTo>
                    <a:pt x="0" y="0"/>
                    <a:pt x="0" y="0"/>
                    <a:pt x="0" y="0"/>
                  </a:cubicBezTo>
                  <a:lnTo>
                    <a:pt x="0" y="9"/>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32" name="Google Shape;1832;p24"/>
            <p:cNvSpPr/>
            <p:nvPr/>
          </p:nvSpPr>
          <p:spPr>
            <a:xfrm>
              <a:off x="951076" y="3326963"/>
              <a:ext cx="74138" cy="59722"/>
            </a:xfrm>
            <a:custGeom>
              <a:avLst/>
              <a:gdLst/>
              <a:ahLst/>
              <a:cxnLst/>
              <a:rect l="l" t="t" r="r" b="b"/>
              <a:pathLst>
                <a:path w="36" h="29" extrusionOk="0">
                  <a:moveTo>
                    <a:pt x="0" y="9"/>
                  </a:moveTo>
                  <a:cubicBezTo>
                    <a:pt x="0" y="9"/>
                    <a:pt x="13" y="21"/>
                    <a:pt x="36" y="29"/>
                  </a:cubicBezTo>
                  <a:cubicBezTo>
                    <a:pt x="36" y="3"/>
                    <a:pt x="36" y="0"/>
                    <a:pt x="36" y="0"/>
                  </a:cubicBezTo>
                  <a:cubicBezTo>
                    <a:pt x="0" y="0"/>
                    <a:pt x="0" y="0"/>
                    <a:pt x="0" y="0"/>
                  </a:cubicBezTo>
                  <a:lnTo>
                    <a:pt x="0" y="9"/>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33" name="Google Shape;1833;p24"/>
            <p:cNvSpPr/>
            <p:nvPr/>
          </p:nvSpPr>
          <p:spPr>
            <a:xfrm>
              <a:off x="951076" y="3407279"/>
              <a:ext cx="74138" cy="59722"/>
            </a:xfrm>
            <a:custGeom>
              <a:avLst/>
              <a:gdLst/>
              <a:ahLst/>
              <a:cxnLst/>
              <a:rect l="l" t="t" r="r" b="b"/>
              <a:pathLst>
                <a:path w="36" h="29" extrusionOk="0">
                  <a:moveTo>
                    <a:pt x="0" y="9"/>
                  </a:moveTo>
                  <a:cubicBezTo>
                    <a:pt x="0" y="9"/>
                    <a:pt x="13" y="21"/>
                    <a:pt x="36" y="29"/>
                  </a:cubicBezTo>
                  <a:cubicBezTo>
                    <a:pt x="36" y="3"/>
                    <a:pt x="36" y="0"/>
                    <a:pt x="36" y="0"/>
                  </a:cubicBezTo>
                  <a:cubicBezTo>
                    <a:pt x="0" y="0"/>
                    <a:pt x="0" y="0"/>
                    <a:pt x="0" y="0"/>
                  </a:cubicBezTo>
                  <a:lnTo>
                    <a:pt x="0" y="9"/>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34" name="Google Shape;1834;p24"/>
            <p:cNvSpPr/>
            <p:nvPr/>
          </p:nvSpPr>
          <p:spPr>
            <a:xfrm>
              <a:off x="1128183" y="3485535"/>
              <a:ext cx="75168" cy="59722"/>
            </a:xfrm>
            <a:custGeom>
              <a:avLst/>
              <a:gdLst/>
              <a:ahLst/>
              <a:cxnLst/>
              <a:rect l="l" t="t" r="r" b="b"/>
              <a:pathLst>
                <a:path w="36" h="29" extrusionOk="0">
                  <a:moveTo>
                    <a:pt x="0" y="29"/>
                  </a:moveTo>
                  <a:cubicBezTo>
                    <a:pt x="23" y="21"/>
                    <a:pt x="36" y="9"/>
                    <a:pt x="36" y="9"/>
                  </a:cubicBezTo>
                  <a:cubicBezTo>
                    <a:pt x="36" y="0"/>
                    <a:pt x="36" y="0"/>
                    <a:pt x="36" y="0"/>
                  </a:cubicBezTo>
                  <a:cubicBezTo>
                    <a:pt x="0" y="0"/>
                    <a:pt x="0" y="0"/>
                    <a:pt x="0" y="0"/>
                  </a:cubicBezTo>
                  <a:cubicBezTo>
                    <a:pt x="0" y="0"/>
                    <a:pt x="0" y="3"/>
                    <a:pt x="0" y="29"/>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35" name="Google Shape;1835;p24"/>
            <p:cNvSpPr/>
            <p:nvPr/>
          </p:nvSpPr>
          <p:spPr>
            <a:xfrm>
              <a:off x="1128183" y="3326963"/>
              <a:ext cx="75168" cy="59722"/>
            </a:xfrm>
            <a:custGeom>
              <a:avLst/>
              <a:gdLst/>
              <a:ahLst/>
              <a:cxnLst/>
              <a:rect l="l" t="t" r="r" b="b"/>
              <a:pathLst>
                <a:path w="36" h="29" extrusionOk="0">
                  <a:moveTo>
                    <a:pt x="0" y="0"/>
                  </a:moveTo>
                  <a:cubicBezTo>
                    <a:pt x="0" y="0"/>
                    <a:pt x="0" y="3"/>
                    <a:pt x="0" y="29"/>
                  </a:cubicBezTo>
                  <a:cubicBezTo>
                    <a:pt x="23" y="21"/>
                    <a:pt x="36" y="9"/>
                    <a:pt x="36" y="9"/>
                  </a:cubicBezTo>
                  <a:cubicBezTo>
                    <a:pt x="36" y="0"/>
                    <a:pt x="36" y="0"/>
                    <a:pt x="36" y="0"/>
                  </a:cubicBezTo>
                  <a:lnTo>
                    <a:pt x="0"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36" name="Google Shape;1836;p24"/>
            <p:cNvSpPr/>
            <p:nvPr/>
          </p:nvSpPr>
          <p:spPr>
            <a:xfrm>
              <a:off x="1128183" y="3407279"/>
              <a:ext cx="75168" cy="59722"/>
            </a:xfrm>
            <a:custGeom>
              <a:avLst/>
              <a:gdLst/>
              <a:ahLst/>
              <a:cxnLst/>
              <a:rect l="l" t="t" r="r" b="b"/>
              <a:pathLst>
                <a:path w="36" h="29" extrusionOk="0">
                  <a:moveTo>
                    <a:pt x="0" y="29"/>
                  </a:moveTo>
                  <a:cubicBezTo>
                    <a:pt x="23" y="21"/>
                    <a:pt x="36" y="9"/>
                    <a:pt x="36" y="9"/>
                  </a:cubicBezTo>
                  <a:cubicBezTo>
                    <a:pt x="36" y="0"/>
                    <a:pt x="36" y="0"/>
                    <a:pt x="36" y="0"/>
                  </a:cubicBezTo>
                  <a:cubicBezTo>
                    <a:pt x="0" y="0"/>
                    <a:pt x="0" y="0"/>
                    <a:pt x="0" y="0"/>
                  </a:cubicBezTo>
                  <a:cubicBezTo>
                    <a:pt x="0" y="0"/>
                    <a:pt x="0" y="3"/>
                    <a:pt x="0" y="29"/>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37" name="Google Shape;1837;p24"/>
            <p:cNvSpPr/>
            <p:nvPr/>
          </p:nvSpPr>
          <p:spPr>
            <a:xfrm>
              <a:off x="1049927" y="3329022"/>
              <a:ext cx="53400" cy="53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38" name="Google Shape;1838;p24"/>
            <p:cNvSpPr/>
            <p:nvPr/>
          </p:nvSpPr>
          <p:spPr>
            <a:xfrm>
              <a:off x="1049927" y="3407279"/>
              <a:ext cx="53400" cy="53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39" name="Google Shape;1839;p24"/>
            <p:cNvSpPr/>
            <p:nvPr/>
          </p:nvSpPr>
          <p:spPr>
            <a:xfrm>
              <a:off x="1049927" y="3485535"/>
              <a:ext cx="53400" cy="53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sp>
        <p:nvSpPr>
          <p:cNvPr id="1840" name="Google Shape;1840;p24"/>
          <p:cNvSpPr/>
          <p:nvPr/>
        </p:nvSpPr>
        <p:spPr>
          <a:xfrm>
            <a:off x="1759409" y="3999600"/>
            <a:ext cx="211833" cy="277714"/>
          </a:xfrm>
          <a:custGeom>
            <a:avLst/>
            <a:gdLst/>
            <a:ahLst/>
            <a:cxnLst/>
            <a:rect l="l" t="t" r="r" b="b"/>
            <a:pathLst>
              <a:path w="104" h="137" extrusionOk="0">
                <a:moveTo>
                  <a:pt x="104" y="52"/>
                </a:moveTo>
                <a:cubicBezTo>
                  <a:pt x="104" y="23"/>
                  <a:pt x="81" y="0"/>
                  <a:pt x="52" y="0"/>
                </a:cubicBezTo>
                <a:cubicBezTo>
                  <a:pt x="23" y="0"/>
                  <a:pt x="0" y="23"/>
                  <a:pt x="0" y="52"/>
                </a:cubicBezTo>
                <a:cubicBezTo>
                  <a:pt x="0" y="60"/>
                  <a:pt x="2" y="68"/>
                  <a:pt x="6" y="76"/>
                </a:cubicBezTo>
                <a:cubicBezTo>
                  <a:pt x="6" y="76"/>
                  <a:pt x="6" y="76"/>
                  <a:pt x="6" y="76"/>
                </a:cubicBezTo>
                <a:cubicBezTo>
                  <a:pt x="6" y="76"/>
                  <a:pt x="6" y="76"/>
                  <a:pt x="6" y="76"/>
                </a:cubicBezTo>
                <a:cubicBezTo>
                  <a:pt x="7" y="78"/>
                  <a:pt x="9" y="80"/>
                  <a:pt x="10" y="82"/>
                </a:cubicBezTo>
                <a:cubicBezTo>
                  <a:pt x="10" y="82"/>
                  <a:pt x="10" y="82"/>
                  <a:pt x="10" y="82"/>
                </a:cubicBezTo>
                <a:cubicBezTo>
                  <a:pt x="10" y="83"/>
                  <a:pt x="10" y="83"/>
                  <a:pt x="10" y="83"/>
                </a:cubicBezTo>
                <a:cubicBezTo>
                  <a:pt x="11" y="83"/>
                  <a:pt x="11" y="83"/>
                  <a:pt x="11" y="83"/>
                </a:cubicBezTo>
                <a:cubicBezTo>
                  <a:pt x="52" y="137"/>
                  <a:pt x="52" y="137"/>
                  <a:pt x="52" y="137"/>
                </a:cubicBezTo>
                <a:cubicBezTo>
                  <a:pt x="93" y="83"/>
                  <a:pt x="93" y="83"/>
                  <a:pt x="93" y="83"/>
                </a:cubicBezTo>
                <a:cubicBezTo>
                  <a:pt x="93" y="83"/>
                  <a:pt x="93" y="83"/>
                  <a:pt x="93" y="83"/>
                </a:cubicBezTo>
                <a:cubicBezTo>
                  <a:pt x="95" y="81"/>
                  <a:pt x="96" y="78"/>
                  <a:pt x="98" y="76"/>
                </a:cubicBezTo>
                <a:cubicBezTo>
                  <a:pt x="98" y="76"/>
                  <a:pt x="98" y="76"/>
                  <a:pt x="98" y="76"/>
                </a:cubicBezTo>
                <a:cubicBezTo>
                  <a:pt x="98" y="76"/>
                  <a:pt x="98" y="76"/>
                  <a:pt x="98" y="76"/>
                </a:cubicBezTo>
                <a:cubicBezTo>
                  <a:pt x="102" y="68"/>
                  <a:pt x="104" y="60"/>
                  <a:pt x="104" y="52"/>
                </a:cubicBezTo>
                <a:close/>
                <a:moveTo>
                  <a:pt x="52" y="76"/>
                </a:moveTo>
                <a:cubicBezTo>
                  <a:pt x="39" y="76"/>
                  <a:pt x="28" y="65"/>
                  <a:pt x="28" y="52"/>
                </a:cubicBezTo>
                <a:cubicBezTo>
                  <a:pt x="28" y="39"/>
                  <a:pt x="39" y="28"/>
                  <a:pt x="52" y="28"/>
                </a:cubicBezTo>
                <a:cubicBezTo>
                  <a:pt x="65" y="28"/>
                  <a:pt x="76" y="39"/>
                  <a:pt x="76" y="52"/>
                </a:cubicBezTo>
                <a:cubicBezTo>
                  <a:pt x="76" y="65"/>
                  <a:pt x="65" y="76"/>
                  <a:pt x="52" y="76"/>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nvGrpSpPr>
          <p:cNvPr id="1841" name="Google Shape;1841;p24"/>
          <p:cNvGrpSpPr/>
          <p:nvPr/>
        </p:nvGrpSpPr>
        <p:grpSpPr>
          <a:xfrm>
            <a:off x="2515446" y="4013705"/>
            <a:ext cx="255408" cy="263517"/>
            <a:chOff x="2527535" y="3300191"/>
            <a:chExt cx="259482" cy="267720"/>
          </a:xfrm>
        </p:grpSpPr>
        <p:sp>
          <p:nvSpPr>
            <p:cNvPr id="1842" name="Google Shape;1842;p24"/>
            <p:cNvSpPr/>
            <p:nvPr/>
          </p:nvSpPr>
          <p:spPr>
            <a:xfrm>
              <a:off x="2527535" y="3516426"/>
              <a:ext cx="259482" cy="51485"/>
            </a:xfrm>
            <a:custGeom>
              <a:avLst/>
              <a:gdLst/>
              <a:ahLst/>
              <a:cxnLst/>
              <a:rect l="l" t="t" r="r" b="b"/>
              <a:pathLst>
                <a:path w="126" h="25" extrusionOk="0">
                  <a:moveTo>
                    <a:pt x="126" y="22"/>
                  </a:moveTo>
                  <a:cubicBezTo>
                    <a:pt x="126" y="23"/>
                    <a:pt x="125" y="25"/>
                    <a:pt x="123" y="25"/>
                  </a:cubicBezTo>
                  <a:cubicBezTo>
                    <a:pt x="3" y="25"/>
                    <a:pt x="3" y="25"/>
                    <a:pt x="3" y="25"/>
                  </a:cubicBezTo>
                  <a:cubicBezTo>
                    <a:pt x="1" y="25"/>
                    <a:pt x="0" y="23"/>
                    <a:pt x="0" y="22"/>
                  </a:cubicBezTo>
                  <a:cubicBezTo>
                    <a:pt x="0" y="3"/>
                    <a:pt x="0" y="3"/>
                    <a:pt x="0" y="3"/>
                  </a:cubicBezTo>
                  <a:cubicBezTo>
                    <a:pt x="0" y="1"/>
                    <a:pt x="1" y="0"/>
                    <a:pt x="3" y="0"/>
                  </a:cubicBezTo>
                  <a:cubicBezTo>
                    <a:pt x="123" y="0"/>
                    <a:pt x="123" y="0"/>
                    <a:pt x="123" y="0"/>
                  </a:cubicBezTo>
                  <a:cubicBezTo>
                    <a:pt x="125" y="0"/>
                    <a:pt x="126" y="1"/>
                    <a:pt x="126" y="3"/>
                  </a:cubicBezTo>
                  <a:lnTo>
                    <a:pt x="126" y="22"/>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43" name="Google Shape;1843;p24"/>
            <p:cNvSpPr/>
            <p:nvPr/>
          </p:nvSpPr>
          <p:spPr>
            <a:xfrm>
              <a:off x="2562545" y="3300191"/>
              <a:ext cx="189463" cy="216235"/>
            </a:xfrm>
            <a:custGeom>
              <a:avLst/>
              <a:gdLst/>
              <a:ahLst/>
              <a:cxnLst/>
              <a:rect l="l" t="t" r="r" b="b"/>
              <a:pathLst>
                <a:path w="184" h="210" extrusionOk="0">
                  <a:moveTo>
                    <a:pt x="84" y="0"/>
                  </a:moveTo>
                  <a:lnTo>
                    <a:pt x="74" y="0"/>
                  </a:lnTo>
                  <a:lnTo>
                    <a:pt x="0" y="210"/>
                  </a:lnTo>
                  <a:lnTo>
                    <a:pt x="98" y="210"/>
                  </a:lnTo>
                  <a:lnTo>
                    <a:pt x="184" y="210"/>
                  </a:lnTo>
                  <a:lnTo>
                    <a:pt x="110" y="0"/>
                  </a:lnTo>
                  <a:lnTo>
                    <a:pt x="84"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44" name="Google Shape;1844;p24"/>
            <p:cNvSpPr/>
            <p:nvPr/>
          </p:nvSpPr>
          <p:spPr>
            <a:xfrm>
              <a:off x="2622267" y="3300191"/>
              <a:ext cx="70019" cy="47366"/>
            </a:xfrm>
            <a:custGeom>
              <a:avLst/>
              <a:gdLst/>
              <a:ahLst/>
              <a:cxnLst/>
              <a:rect l="l" t="t" r="r" b="b"/>
              <a:pathLst>
                <a:path w="68" h="46" extrusionOk="0">
                  <a:moveTo>
                    <a:pt x="68" y="46"/>
                  </a:moveTo>
                  <a:lnTo>
                    <a:pt x="52" y="0"/>
                  </a:lnTo>
                  <a:lnTo>
                    <a:pt x="26" y="0"/>
                  </a:lnTo>
                  <a:lnTo>
                    <a:pt x="16" y="0"/>
                  </a:lnTo>
                  <a:lnTo>
                    <a:pt x="0" y="46"/>
                  </a:lnTo>
                  <a:lnTo>
                    <a:pt x="68" y="46"/>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45" name="Google Shape;1845;p24"/>
            <p:cNvSpPr/>
            <p:nvPr/>
          </p:nvSpPr>
          <p:spPr>
            <a:xfrm>
              <a:off x="2591376" y="3386685"/>
              <a:ext cx="129741" cy="43247"/>
            </a:xfrm>
            <a:custGeom>
              <a:avLst/>
              <a:gdLst/>
              <a:ahLst/>
              <a:cxnLst/>
              <a:rect l="l" t="t" r="r" b="b"/>
              <a:pathLst>
                <a:path w="126" h="42" extrusionOk="0">
                  <a:moveTo>
                    <a:pt x="126" y="42"/>
                  </a:moveTo>
                  <a:lnTo>
                    <a:pt x="112" y="0"/>
                  </a:lnTo>
                  <a:lnTo>
                    <a:pt x="16" y="0"/>
                  </a:lnTo>
                  <a:lnTo>
                    <a:pt x="0" y="42"/>
                  </a:lnTo>
                  <a:lnTo>
                    <a:pt x="126" y="42"/>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46" name="Google Shape;1846;p24"/>
            <p:cNvSpPr/>
            <p:nvPr/>
          </p:nvSpPr>
          <p:spPr>
            <a:xfrm>
              <a:off x="2562545" y="3469060"/>
              <a:ext cx="189463" cy="47366"/>
            </a:xfrm>
            <a:custGeom>
              <a:avLst/>
              <a:gdLst/>
              <a:ahLst/>
              <a:cxnLst/>
              <a:rect l="l" t="t" r="r" b="b"/>
              <a:pathLst>
                <a:path w="184" h="46" extrusionOk="0">
                  <a:moveTo>
                    <a:pt x="16" y="0"/>
                  </a:moveTo>
                  <a:lnTo>
                    <a:pt x="0" y="46"/>
                  </a:lnTo>
                  <a:lnTo>
                    <a:pt x="98" y="46"/>
                  </a:lnTo>
                  <a:lnTo>
                    <a:pt x="184" y="46"/>
                  </a:lnTo>
                  <a:lnTo>
                    <a:pt x="168" y="0"/>
                  </a:lnTo>
                  <a:lnTo>
                    <a:pt x="16"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847" name="Google Shape;1847;p24"/>
          <p:cNvGrpSpPr/>
          <p:nvPr/>
        </p:nvGrpSpPr>
        <p:grpSpPr>
          <a:xfrm>
            <a:off x="3296883" y="4021807"/>
            <a:ext cx="245273" cy="255409"/>
            <a:chOff x="3321428" y="3308428"/>
            <a:chExt cx="249185" cy="259483"/>
          </a:xfrm>
        </p:grpSpPr>
        <p:sp>
          <p:nvSpPr>
            <p:cNvPr id="1848" name="Google Shape;1848;p24"/>
            <p:cNvSpPr/>
            <p:nvPr/>
          </p:nvSpPr>
          <p:spPr>
            <a:xfrm>
              <a:off x="3449109" y="3308428"/>
              <a:ext cx="121504" cy="259483"/>
            </a:xfrm>
            <a:custGeom>
              <a:avLst/>
              <a:gdLst/>
              <a:ahLst/>
              <a:cxnLst/>
              <a:rect l="l" t="t" r="r" b="b"/>
              <a:pathLst>
                <a:path w="59" h="126" extrusionOk="0">
                  <a:moveTo>
                    <a:pt x="48" y="0"/>
                  </a:moveTo>
                  <a:cubicBezTo>
                    <a:pt x="11" y="0"/>
                    <a:pt x="11" y="0"/>
                    <a:pt x="11" y="0"/>
                  </a:cubicBezTo>
                  <a:cubicBezTo>
                    <a:pt x="5" y="0"/>
                    <a:pt x="0" y="4"/>
                    <a:pt x="0" y="10"/>
                  </a:cubicBezTo>
                  <a:cubicBezTo>
                    <a:pt x="0" y="115"/>
                    <a:pt x="0" y="115"/>
                    <a:pt x="0" y="115"/>
                  </a:cubicBezTo>
                  <a:cubicBezTo>
                    <a:pt x="0" y="121"/>
                    <a:pt x="5" y="126"/>
                    <a:pt x="11" y="126"/>
                  </a:cubicBezTo>
                  <a:cubicBezTo>
                    <a:pt x="48" y="126"/>
                    <a:pt x="48" y="126"/>
                    <a:pt x="48" y="126"/>
                  </a:cubicBezTo>
                  <a:cubicBezTo>
                    <a:pt x="54" y="126"/>
                    <a:pt x="59" y="121"/>
                    <a:pt x="59" y="115"/>
                  </a:cubicBezTo>
                  <a:cubicBezTo>
                    <a:pt x="59" y="10"/>
                    <a:pt x="59" y="10"/>
                    <a:pt x="59" y="10"/>
                  </a:cubicBezTo>
                  <a:cubicBezTo>
                    <a:pt x="59" y="4"/>
                    <a:pt x="54" y="0"/>
                    <a:pt x="48" y="0"/>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49" name="Google Shape;1849;p24"/>
            <p:cNvSpPr/>
            <p:nvPr/>
          </p:nvSpPr>
          <p:spPr>
            <a:xfrm>
              <a:off x="3451169" y="3469060"/>
              <a:ext cx="117385" cy="22653"/>
            </a:xfrm>
            <a:custGeom>
              <a:avLst/>
              <a:gdLst/>
              <a:ahLst/>
              <a:cxnLst/>
              <a:rect l="l" t="t" r="r" b="b"/>
              <a:pathLst>
                <a:path w="114" h="22" extrusionOk="0">
                  <a:moveTo>
                    <a:pt x="114" y="22"/>
                  </a:moveTo>
                  <a:lnTo>
                    <a:pt x="92" y="0"/>
                  </a:lnTo>
                  <a:lnTo>
                    <a:pt x="74" y="16"/>
                  </a:lnTo>
                  <a:lnTo>
                    <a:pt x="56" y="0"/>
                  </a:lnTo>
                  <a:lnTo>
                    <a:pt x="40" y="16"/>
                  </a:lnTo>
                  <a:lnTo>
                    <a:pt x="22" y="0"/>
                  </a:lnTo>
                  <a:lnTo>
                    <a:pt x="0" y="22"/>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50" name="Google Shape;1850;p24"/>
            <p:cNvSpPr/>
            <p:nvPr/>
          </p:nvSpPr>
          <p:spPr>
            <a:xfrm>
              <a:off x="3451169" y="3514367"/>
              <a:ext cx="117385" cy="24713"/>
            </a:xfrm>
            <a:custGeom>
              <a:avLst/>
              <a:gdLst/>
              <a:ahLst/>
              <a:cxnLst/>
              <a:rect l="l" t="t" r="r" b="b"/>
              <a:pathLst>
                <a:path w="114" h="24" extrusionOk="0">
                  <a:moveTo>
                    <a:pt x="114" y="24"/>
                  </a:moveTo>
                  <a:lnTo>
                    <a:pt x="92" y="0"/>
                  </a:lnTo>
                  <a:lnTo>
                    <a:pt x="74" y="18"/>
                  </a:lnTo>
                  <a:lnTo>
                    <a:pt x="56" y="0"/>
                  </a:lnTo>
                  <a:lnTo>
                    <a:pt x="40" y="18"/>
                  </a:lnTo>
                  <a:lnTo>
                    <a:pt x="22" y="0"/>
                  </a:lnTo>
                  <a:lnTo>
                    <a:pt x="0" y="24"/>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51" name="Google Shape;1851;p24"/>
            <p:cNvSpPr/>
            <p:nvPr/>
          </p:nvSpPr>
          <p:spPr>
            <a:xfrm>
              <a:off x="3451169" y="3329022"/>
              <a:ext cx="117385" cy="22653"/>
            </a:xfrm>
            <a:custGeom>
              <a:avLst/>
              <a:gdLst/>
              <a:ahLst/>
              <a:cxnLst/>
              <a:rect l="l" t="t" r="r" b="b"/>
              <a:pathLst>
                <a:path w="114" h="22" extrusionOk="0">
                  <a:moveTo>
                    <a:pt x="114" y="22"/>
                  </a:moveTo>
                  <a:lnTo>
                    <a:pt x="92" y="0"/>
                  </a:lnTo>
                  <a:lnTo>
                    <a:pt x="74" y="16"/>
                  </a:lnTo>
                  <a:lnTo>
                    <a:pt x="56" y="0"/>
                  </a:lnTo>
                  <a:lnTo>
                    <a:pt x="40" y="16"/>
                  </a:lnTo>
                  <a:lnTo>
                    <a:pt x="22" y="0"/>
                  </a:lnTo>
                  <a:lnTo>
                    <a:pt x="0" y="22"/>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52" name="Google Shape;1852;p24"/>
            <p:cNvSpPr/>
            <p:nvPr/>
          </p:nvSpPr>
          <p:spPr>
            <a:xfrm>
              <a:off x="3451169" y="3374329"/>
              <a:ext cx="117385" cy="24713"/>
            </a:xfrm>
            <a:custGeom>
              <a:avLst/>
              <a:gdLst/>
              <a:ahLst/>
              <a:cxnLst/>
              <a:rect l="l" t="t" r="r" b="b"/>
              <a:pathLst>
                <a:path w="114" h="24" extrusionOk="0">
                  <a:moveTo>
                    <a:pt x="114" y="24"/>
                  </a:moveTo>
                  <a:lnTo>
                    <a:pt x="92" y="0"/>
                  </a:lnTo>
                  <a:lnTo>
                    <a:pt x="74" y="18"/>
                  </a:lnTo>
                  <a:lnTo>
                    <a:pt x="56" y="0"/>
                  </a:lnTo>
                  <a:lnTo>
                    <a:pt x="40" y="18"/>
                  </a:lnTo>
                  <a:lnTo>
                    <a:pt x="22" y="0"/>
                  </a:lnTo>
                  <a:lnTo>
                    <a:pt x="0" y="24"/>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53" name="Google Shape;1853;p24"/>
            <p:cNvSpPr/>
            <p:nvPr/>
          </p:nvSpPr>
          <p:spPr>
            <a:xfrm>
              <a:off x="3451169" y="3421694"/>
              <a:ext cx="117385" cy="22653"/>
            </a:xfrm>
            <a:custGeom>
              <a:avLst/>
              <a:gdLst/>
              <a:ahLst/>
              <a:cxnLst/>
              <a:rect l="l" t="t" r="r" b="b"/>
              <a:pathLst>
                <a:path w="114" h="22" extrusionOk="0">
                  <a:moveTo>
                    <a:pt x="114" y="22"/>
                  </a:moveTo>
                  <a:lnTo>
                    <a:pt x="92" y="0"/>
                  </a:lnTo>
                  <a:lnTo>
                    <a:pt x="74" y="18"/>
                  </a:lnTo>
                  <a:lnTo>
                    <a:pt x="56" y="0"/>
                  </a:lnTo>
                  <a:lnTo>
                    <a:pt x="40" y="18"/>
                  </a:lnTo>
                  <a:lnTo>
                    <a:pt x="22" y="0"/>
                  </a:lnTo>
                  <a:lnTo>
                    <a:pt x="0" y="22"/>
                  </a:ln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54" name="Google Shape;1854;p24"/>
            <p:cNvSpPr/>
            <p:nvPr/>
          </p:nvSpPr>
          <p:spPr>
            <a:xfrm>
              <a:off x="3399684" y="3413457"/>
              <a:ext cx="49500" cy="47400"/>
            </a:xfrm>
            <a:prstGeom prst="rect">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55" name="Google Shape;1855;p24"/>
            <p:cNvSpPr/>
            <p:nvPr/>
          </p:nvSpPr>
          <p:spPr>
            <a:xfrm>
              <a:off x="3321428" y="3392863"/>
              <a:ext cx="78257" cy="88554"/>
            </a:xfrm>
            <a:custGeom>
              <a:avLst/>
              <a:gdLst/>
              <a:ahLst/>
              <a:cxnLst/>
              <a:rect l="l" t="t" r="r" b="b"/>
              <a:pathLst>
                <a:path w="38" h="43" extrusionOk="0">
                  <a:moveTo>
                    <a:pt x="0" y="0"/>
                  </a:moveTo>
                  <a:cubicBezTo>
                    <a:pt x="27" y="0"/>
                    <a:pt x="27" y="0"/>
                    <a:pt x="27" y="0"/>
                  </a:cubicBezTo>
                  <a:cubicBezTo>
                    <a:pt x="33" y="0"/>
                    <a:pt x="38" y="5"/>
                    <a:pt x="38" y="11"/>
                  </a:cubicBezTo>
                  <a:cubicBezTo>
                    <a:pt x="38" y="32"/>
                    <a:pt x="38" y="32"/>
                    <a:pt x="38" y="32"/>
                  </a:cubicBezTo>
                  <a:cubicBezTo>
                    <a:pt x="38" y="38"/>
                    <a:pt x="33" y="43"/>
                    <a:pt x="27" y="43"/>
                  </a:cubicBezTo>
                  <a:cubicBezTo>
                    <a:pt x="0" y="43"/>
                    <a:pt x="0" y="43"/>
                    <a:pt x="0" y="43"/>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856" name="Google Shape;1856;p24"/>
          <p:cNvGrpSpPr/>
          <p:nvPr/>
        </p:nvGrpSpPr>
        <p:grpSpPr>
          <a:xfrm>
            <a:off x="4062096" y="4007626"/>
            <a:ext cx="270612" cy="269598"/>
            <a:chOff x="4098846" y="3294012"/>
            <a:chExt cx="274928" cy="273898"/>
          </a:xfrm>
        </p:grpSpPr>
        <p:sp>
          <p:nvSpPr>
            <p:cNvPr id="1857" name="Google Shape;1857;p24"/>
            <p:cNvSpPr/>
            <p:nvPr/>
          </p:nvSpPr>
          <p:spPr>
            <a:xfrm>
              <a:off x="4098846" y="3294012"/>
              <a:ext cx="274928" cy="273898"/>
            </a:xfrm>
            <a:custGeom>
              <a:avLst/>
              <a:gdLst/>
              <a:ahLst/>
              <a:cxnLst/>
              <a:rect l="l" t="t" r="r" b="b"/>
              <a:pathLst>
                <a:path w="133" h="133" extrusionOk="0">
                  <a:moveTo>
                    <a:pt x="133" y="83"/>
                  </a:moveTo>
                  <a:cubicBezTo>
                    <a:pt x="133" y="111"/>
                    <a:pt x="111" y="133"/>
                    <a:pt x="83" y="133"/>
                  </a:cubicBezTo>
                  <a:cubicBezTo>
                    <a:pt x="50" y="133"/>
                    <a:pt x="50" y="133"/>
                    <a:pt x="50" y="133"/>
                  </a:cubicBezTo>
                  <a:cubicBezTo>
                    <a:pt x="23" y="133"/>
                    <a:pt x="0" y="111"/>
                    <a:pt x="0" y="83"/>
                  </a:cubicBezTo>
                  <a:cubicBezTo>
                    <a:pt x="0" y="50"/>
                    <a:pt x="0" y="50"/>
                    <a:pt x="0" y="50"/>
                  </a:cubicBezTo>
                  <a:cubicBezTo>
                    <a:pt x="0" y="23"/>
                    <a:pt x="23" y="0"/>
                    <a:pt x="50" y="0"/>
                  </a:cubicBezTo>
                  <a:cubicBezTo>
                    <a:pt x="83" y="0"/>
                    <a:pt x="83" y="0"/>
                    <a:pt x="83" y="0"/>
                  </a:cubicBezTo>
                  <a:cubicBezTo>
                    <a:pt x="111" y="0"/>
                    <a:pt x="133" y="23"/>
                    <a:pt x="133" y="50"/>
                  </a:cubicBezTo>
                  <a:lnTo>
                    <a:pt x="133" y="83"/>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858" name="Google Shape;1858;p24"/>
            <p:cNvCxnSpPr/>
            <p:nvPr/>
          </p:nvCxnSpPr>
          <p:spPr>
            <a:xfrm rot="10800000">
              <a:off x="4294487" y="3372354"/>
              <a:ext cx="0" cy="117300"/>
            </a:xfrm>
            <a:prstGeom prst="straightConnector1">
              <a:avLst/>
            </a:prstGeom>
            <a:noFill/>
            <a:ln w="9525" cap="rnd" cmpd="sng">
              <a:solidFill>
                <a:schemeClr val="dk1"/>
              </a:solidFill>
              <a:prstDash val="solid"/>
              <a:round/>
              <a:headEnd type="none" w="sm" len="sm"/>
              <a:tailEnd type="none" w="sm" len="sm"/>
            </a:ln>
          </p:spPr>
        </p:cxnSp>
        <p:cxnSp>
          <p:nvCxnSpPr>
            <p:cNvPr id="1859" name="Google Shape;1859;p24"/>
            <p:cNvCxnSpPr/>
            <p:nvPr/>
          </p:nvCxnSpPr>
          <p:spPr>
            <a:xfrm rot="10800000">
              <a:off x="4236824" y="3372354"/>
              <a:ext cx="0" cy="117300"/>
            </a:xfrm>
            <a:prstGeom prst="straightConnector1">
              <a:avLst/>
            </a:prstGeom>
            <a:noFill/>
            <a:ln w="9525" cap="rnd" cmpd="sng">
              <a:solidFill>
                <a:schemeClr val="dk1"/>
              </a:solidFill>
              <a:prstDash val="solid"/>
              <a:round/>
              <a:headEnd type="none" w="sm" len="sm"/>
              <a:tailEnd type="none" w="sm" len="sm"/>
            </a:ln>
          </p:spPr>
        </p:cxnSp>
        <p:cxnSp>
          <p:nvCxnSpPr>
            <p:cNvPr id="1860" name="Google Shape;1860;p24"/>
            <p:cNvCxnSpPr/>
            <p:nvPr/>
          </p:nvCxnSpPr>
          <p:spPr>
            <a:xfrm rot="10800000">
              <a:off x="4177102" y="3372291"/>
              <a:ext cx="0" cy="59700"/>
            </a:xfrm>
            <a:prstGeom prst="straightConnector1">
              <a:avLst/>
            </a:prstGeom>
            <a:noFill/>
            <a:ln w="9525" cap="rnd" cmpd="sng">
              <a:solidFill>
                <a:schemeClr val="dk1"/>
              </a:solidFill>
              <a:prstDash val="solid"/>
              <a:round/>
              <a:headEnd type="none" w="sm" len="sm"/>
              <a:tailEnd type="none" w="sm" len="sm"/>
            </a:ln>
          </p:spPr>
        </p:cxnSp>
        <p:cxnSp>
          <p:nvCxnSpPr>
            <p:cNvPr id="1861" name="Google Shape;1861;p24"/>
            <p:cNvCxnSpPr/>
            <p:nvPr/>
          </p:nvCxnSpPr>
          <p:spPr>
            <a:xfrm>
              <a:off x="4179162" y="3431991"/>
              <a:ext cx="115200" cy="0"/>
            </a:xfrm>
            <a:prstGeom prst="straightConnector1">
              <a:avLst/>
            </a:prstGeom>
            <a:noFill/>
            <a:ln w="9525" cap="rnd" cmpd="sng">
              <a:solidFill>
                <a:schemeClr val="dk1"/>
              </a:solidFill>
              <a:prstDash val="solid"/>
              <a:round/>
              <a:headEnd type="none" w="sm" len="sm"/>
              <a:tailEnd type="none" w="sm" len="sm"/>
            </a:ln>
          </p:spPr>
        </p:cxnSp>
        <p:sp>
          <p:nvSpPr>
            <p:cNvPr id="1862" name="Google Shape;1862;p24"/>
            <p:cNvSpPr/>
            <p:nvPr/>
          </p:nvSpPr>
          <p:spPr>
            <a:xfrm>
              <a:off x="4172983" y="3368150"/>
              <a:ext cx="10200" cy="102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63" name="Google Shape;1863;p24"/>
            <p:cNvSpPr/>
            <p:nvPr/>
          </p:nvSpPr>
          <p:spPr>
            <a:xfrm>
              <a:off x="4232706" y="3368150"/>
              <a:ext cx="8100" cy="102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64" name="Google Shape;1864;p24"/>
            <p:cNvSpPr/>
            <p:nvPr/>
          </p:nvSpPr>
          <p:spPr>
            <a:xfrm>
              <a:off x="4290368" y="3368150"/>
              <a:ext cx="8100" cy="102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65" name="Google Shape;1865;p24"/>
            <p:cNvSpPr/>
            <p:nvPr/>
          </p:nvSpPr>
          <p:spPr>
            <a:xfrm>
              <a:off x="4290368" y="3485535"/>
              <a:ext cx="8100" cy="8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66" name="Google Shape;1866;p24"/>
            <p:cNvSpPr/>
            <p:nvPr/>
          </p:nvSpPr>
          <p:spPr>
            <a:xfrm>
              <a:off x="4230646" y="3485535"/>
              <a:ext cx="10200" cy="8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867" name="Google Shape;1867;p24"/>
          <p:cNvGrpSpPr/>
          <p:nvPr/>
        </p:nvGrpSpPr>
        <p:grpSpPr>
          <a:xfrm>
            <a:off x="4847573" y="4023838"/>
            <a:ext cx="254540" cy="253359"/>
            <a:chOff x="4896857" y="3310488"/>
            <a:chExt cx="258600" cy="257400"/>
          </a:xfrm>
        </p:grpSpPr>
        <p:sp>
          <p:nvSpPr>
            <p:cNvPr id="1868" name="Google Shape;1868;p24"/>
            <p:cNvSpPr/>
            <p:nvPr/>
          </p:nvSpPr>
          <p:spPr>
            <a:xfrm>
              <a:off x="4896857" y="3310488"/>
              <a:ext cx="258600" cy="257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69" name="Google Shape;1869;p24"/>
            <p:cNvSpPr/>
            <p:nvPr/>
          </p:nvSpPr>
          <p:spPr>
            <a:xfrm>
              <a:off x="4938044" y="3351675"/>
              <a:ext cx="176078" cy="175048"/>
            </a:xfrm>
            <a:custGeom>
              <a:avLst/>
              <a:gdLst/>
              <a:ahLst/>
              <a:cxnLst/>
              <a:rect l="l" t="t" r="r" b="b"/>
              <a:pathLst>
                <a:path w="85" h="85" extrusionOk="0">
                  <a:moveTo>
                    <a:pt x="85" y="43"/>
                  </a:moveTo>
                  <a:cubicBezTo>
                    <a:pt x="85" y="19"/>
                    <a:pt x="66" y="0"/>
                    <a:pt x="43" y="0"/>
                  </a:cubicBezTo>
                  <a:cubicBezTo>
                    <a:pt x="21" y="0"/>
                    <a:pt x="3" y="16"/>
                    <a:pt x="0" y="37"/>
                  </a:cubicBezTo>
                  <a:cubicBezTo>
                    <a:pt x="0" y="39"/>
                    <a:pt x="0" y="41"/>
                    <a:pt x="0" y="43"/>
                  </a:cubicBezTo>
                  <a:cubicBezTo>
                    <a:pt x="0" y="66"/>
                    <a:pt x="19" y="85"/>
                    <a:pt x="43" y="85"/>
                  </a:cubicBezTo>
                  <a:cubicBezTo>
                    <a:pt x="66" y="85"/>
                    <a:pt x="85" y="66"/>
                    <a:pt x="85" y="43"/>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70" name="Google Shape;1870;p24"/>
            <p:cNvSpPr/>
            <p:nvPr/>
          </p:nvSpPr>
          <p:spPr>
            <a:xfrm>
              <a:off x="5007034" y="3419635"/>
              <a:ext cx="39000" cy="390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871" name="Google Shape;1871;p24"/>
            <p:cNvCxnSpPr/>
            <p:nvPr/>
          </p:nvCxnSpPr>
          <p:spPr>
            <a:xfrm rot="10800000">
              <a:off x="5027628" y="3351535"/>
              <a:ext cx="0" cy="68100"/>
            </a:xfrm>
            <a:prstGeom prst="straightConnector1">
              <a:avLst/>
            </a:prstGeom>
            <a:noFill/>
            <a:ln w="9525" cap="rnd" cmpd="sng">
              <a:solidFill>
                <a:schemeClr val="dk1"/>
              </a:solidFill>
              <a:prstDash val="solid"/>
              <a:round/>
              <a:headEnd type="none" w="sm" len="sm"/>
              <a:tailEnd type="none" w="sm" len="sm"/>
            </a:ln>
          </p:spPr>
        </p:cxnSp>
        <p:cxnSp>
          <p:nvCxnSpPr>
            <p:cNvPr id="1872" name="Google Shape;1872;p24"/>
            <p:cNvCxnSpPr/>
            <p:nvPr/>
          </p:nvCxnSpPr>
          <p:spPr>
            <a:xfrm rot="10800000">
              <a:off x="5027628" y="3458623"/>
              <a:ext cx="0" cy="68100"/>
            </a:xfrm>
            <a:prstGeom prst="straightConnector1">
              <a:avLst/>
            </a:prstGeom>
            <a:noFill/>
            <a:ln w="9525" cap="rnd" cmpd="sng">
              <a:solidFill>
                <a:schemeClr val="dk1"/>
              </a:solidFill>
              <a:prstDash val="solid"/>
              <a:round/>
              <a:headEnd type="none" w="sm" len="sm"/>
              <a:tailEnd type="none" w="sm" len="sm"/>
            </a:ln>
          </p:spPr>
        </p:cxnSp>
        <p:cxnSp>
          <p:nvCxnSpPr>
            <p:cNvPr id="1873" name="Google Shape;1873;p24"/>
            <p:cNvCxnSpPr/>
            <p:nvPr/>
          </p:nvCxnSpPr>
          <p:spPr>
            <a:xfrm>
              <a:off x="5046162" y="3440229"/>
              <a:ext cx="68100" cy="0"/>
            </a:xfrm>
            <a:prstGeom prst="straightConnector1">
              <a:avLst/>
            </a:prstGeom>
            <a:noFill/>
            <a:ln w="9525" cap="rnd" cmpd="sng">
              <a:solidFill>
                <a:schemeClr val="dk1"/>
              </a:solidFill>
              <a:prstDash val="solid"/>
              <a:round/>
              <a:headEnd type="none" w="sm" len="sm"/>
              <a:tailEnd type="none" w="sm" len="sm"/>
            </a:ln>
          </p:spPr>
        </p:cxnSp>
        <p:cxnSp>
          <p:nvCxnSpPr>
            <p:cNvPr id="1874" name="Google Shape;1874;p24"/>
            <p:cNvCxnSpPr/>
            <p:nvPr/>
          </p:nvCxnSpPr>
          <p:spPr>
            <a:xfrm>
              <a:off x="4938044" y="3440229"/>
              <a:ext cx="69000" cy="0"/>
            </a:xfrm>
            <a:prstGeom prst="straightConnector1">
              <a:avLst/>
            </a:prstGeom>
            <a:noFill/>
            <a:ln w="9525" cap="rnd" cmpd="sng">
              <a:solidFill>
                <a:schemeClr val="dk1"/>
              </a:solidFill>
              <a:prstDash val="solid"/>
              <a:round/>
              <a:headEnd type="none" w="sm" len="sm"/>
              <a:tailEnd type="none" w="sm" len="sm"/>
            </a:ln>
          </p:spPr>
        </p:cxnSp>
        <p:cxnSp>
          <p:nvCxnSpPr>
            <p:cNvPr id="1875" name="Google Shape;1875;p24"/>
            <p:cNvCxnSpPr/>
            <p:nvPr/>
          </p:nvCxnSpPr>
          <p:spPr>
            <a:xfrm rot="10800000" flipH="1">
              <a:off x="5039984" y="3376313"/>
              <a:ext cx="49500" cy="49500"/>
            </a:xfrm>
            <a:prstGeom prst="straightConnector1">
              <a:avLst/>
            </a:prstGeom>
            <a:noFill/>
            <a:ln w="9525" cap="rnd" cmpd="sng">
              <a:solidFill>
                <a:schemeClr val="dk1"/>
              </a:solidFill>
              <a:prstDash val="solid"/>
              <a:round/>
              <a:headEnd type="none" w="sm" len="sm"/>
              <a:tailEnd type="none" w="sm" len="sm"/>
            </a:ln>
          </p:spPr>
        </p:cxnSp>
        <p:cxnSp>
          <p:nvCxnSpPr>
            <p:cNvPr id="1876" name="Google Shape;1876;p24"/>
            <p:cNvCxnSpPr/>
            <p:nvPr/>
          </p:nvCxnSpPr>
          <p:spPr>
            <a:xfrm rot="10800000" flipH="1">
              <a:off x="4963787" y="3452510"/>
              <a:ext cx="49500" cy="49500"/>
            </a:xfrm>
            <a:prstGeom prst="straightConnector1">
              <a:avLst/>
            </a:prstGeom>
            <a:noFill/>
            <a:ln w="9525" cap="rnd" cmpd="sng">
              <a:solidFill>
                <a:schemeClr val="dk1"/>
              </a:solidFill>
              <a:prstDash val="solid"/>
              <a:round/>
              <a:headEnd type="none" w="sm" len="sm"/>
              <a:tailEnd type="none" w="sm" len="sm"/>
            </a:ln>
          </p:spPr>
        </p:cxnSp>
        <p:cxnSp>
          <p:nvCxnSpPr>
            <p:cNvPr id="1877" name="Google Shape;1877;p24"/>
            <p:cNvCxnSpPr/>
            <p:nvPr/>
          </p:nvCxnSpPr>
          <p:spPr>
            <a:xfrm>
              <a:off x="5039984" y="3452585"/>
              <a:ext cx="49500" cy="49500"/>
            </a:xfrm>
            <a:prstGeom prst="straightConnector1">
              <a:avLst/>
            </a:prstGeom>
            <a:noFill/>
            <a:ln w="9525" cap="rnd" cmpd="sng">
              <a:solidFill>
                <a:schemeClr val="dk1"/>
              </a:solidFill>
              <a:prstDash val="solid"/>
              <a:round/>
              <a:headEnd type="none" w="sm" len="sm"/>
              <a:tailEnd type="none" w="sm" len="sm"/>
            </a:ln>
          </p:spPr>
        </p:cxnSp>
        <p:cxnSp>
          <p:nvCxnSpPr>
            <p:cNvPr id="1878" name="Google Shape;1878;p24"/>
            <p:cNvCxnSpPr/>
            <p:nvPr/>
          </p:nvCxnSpPr>
          <p:spPr>
            <a:xfrm>
              <a:off x="4963787" y="3376388"/>
              <a:ext cx="49500" cy="49500"/>
            </a:xfrm>
            <a:prstGeom prst="straightConnector1">
              <a:avLst/>
            </a:prstGeom>
            <a:noFill/>
            <a:ln w="9525" cap="rnd" cmpd="sng">
              <a:solidFill>
                <a:schemeClr val="dk1"/>
              </a:solidFill>
              <a:prstDash val="solid"/>
              <a:round/>
              <a:headEnd type="none" w="sm" len="sm"/>
              <a:tailEnd type="none" w="sm" len="sm"/>
            </a:ln>
          </p:spPr>
        </p:cxnSp>
      </p:grpSp>
      <p:grpSp>
        <p:nvGrpSpPr>
          <p:cNvPr id="1879" name="Google Shape;1879;p24"/>
          <p:cNvGrpSpPr/>
          <p:nvPr/>
        </p:nvGrpSpPr>
        <p:grpSpPr>
          <a:xfrm>
            <a:off x="6383076" y="4005599"/>
            <a:ext cx="283788" cy="283787"/>
            <a:chOff x="6456841" y="3291953"/>
            <a:chExt cx="288314" cy="288314"/>
          </a:xfrm>
        </p:grpSpPr>
        <p:sp>
          <p:nvSpPr>
            <p:cNvPr id="1880" name="Google Shape;1880;p24"/>
            <p:cNvSpPr/>
            <p:nvPr/>
          </p:nvSpPr>
          <p:spPr>
            <a:xfrm>
              <a:off x="6553632" y="3396982"/>
              <a:ext cx="86494" cy="84435"/>
            </a:xfrm>
            <a:custGeom>
              <a:avLst/>
              <a:gdLst/>
              <a:ahLst/>
              <a:cxnLst/>
              <a:rect l="l" t="t" r="r" b="b"/>
              <a:pathLst>
                <a:path w="42" h="41" extrusionOk="0">
                  <a:moveTo>
                    <a:pt x="34" y="34"/>
                  </a:moveTo>
                  <a:cubicBezTo>
                    <a:pt x="42" y="27"/>
                    <a:pt x="42" y="15"/>
                    <a:pt x="34" y="7"/>
                  </a:cubicBezTo>
                  <a:cubicBezTo>
                    <a:pt x="27" y="0"/>
                    <a:pt x="15" y="0"/>
                    <a:pt x="8" y="7"/>
                  </a:cubicBezTo>
                  <a:cubicBezTo>
                    <a:pt x="0" y="15"/>
                    <a:pt x="0" y="27"/>
                    <a:pt x="8" y="34"/>
                  </a:cubicBezTo>
                  <a:cubicBezTo>
                    <a:pt x="15" y="41"/>
                    <a:pt x="27" y="41"/>
                    <a:pt x="34" y="34"/>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81" name="Google Shape;1881;p24"/>
            <p:cNvSpPr/>
            <p:nvPr/>
          </p:nvSpPr>
          <p:spPr>
            <a:xfrm>
              <a:off x="6586582" y="3291953"/>
              <a:ext cx="158573" cy="156513"/>
            </a:xfrm>
            <a:custGeom>
              <a:avLst/>
              <a:gdLst/>
              <a:ahLst/>
              <a:cxnLst/>
              <a:rect l="l" t="t" r="r" b="b"/>
              <a:pathLst>
                <a:path w="77" h="76" extrusionOk="0">
                  <a:moveTo>
                    <a:pt x="36" y="41"/>
                  </a:moveTo>
                  <a:cubicBezTo>
                    <a:pt x="45" y="50"/>
                    <a:pt x="50" y="64"/>
                    <a:pt x="48" y="76"/>
                  </a:cubicBezTo>
                  <a:cubicBezTo>
                    <a:pt x="76" y="74"/>
                    <a:pt x="76" y="74"/>
                    <a:pt x="76" y="74"/>
                  </a:cubicBezTo>
                  <a:cubicBezTo>
                    <a:pt x="77" y="55"/>
                    <a:pt x="70" y="36"/>
                    <a:pt x="55" y="21"/>
                  </a:cubicBezTo>
                  <a:cubicBezTo>
                    <a:pt x="41" y="6"/>
                    <a:pt x="21" y="0"/>
                    <a:pt x="2" y="0"/>
                  </a:cubicBezTo>
                  <a:cubicBezTo>
                    <a:pt x="0" y="28"/>
                    <a:pt x="0" y="28"/>
                    <a:pt x="0" y="28"/>
                  </a:cubicBezTo>
                  <a:cubicBezTo>
                    <a:pt x="13" y="27"/>
                    <a:pt x="26" y="31"/>
                    <a:pt x="36" y="41"/>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82" name="Google Shape;1882;p24"/>
            <p:cNvSpPr/>
            <p:nvPr/>
          </p:nvSpPr>
          <p:spPr>
            <a:xfrm>
              <a:off x="6456841" y="3312547"/>
              <a:ext cx="267720" cy="267720"/>
            </a:xfrm>
            <a:custGeom>
              <a:avLst/>
              <a:gdLst/>
              <a:ahLst/>
              <a:cxnLst/>
              <a:rect l="l" t="t" r="r" b="b"/>
              <a:pathLst>
                <a:path w="130" h="130" extrusionOk="0">
                  <a:moveTo>
                    <a:pt x="130" y="65"/>
                  </a:moveTo>
                  <a:cubicBezTo>
                    <a:pt x="111" y="66"/>
                    <a:pt x="111" y="66"/>
                    <a:pt x="111" y="66"/>
                  </a:cubicBezTo>
                  <a:cubicBezTo>
                    <a:pt x="113" y="54"/>
                    <a:pt x="108" y="40"/>
                    <a:pt x="99" y="31"/>
                  </a:cubicBezTo>
                  <a:cubicBezTo>
                    <a:pt x="89" y="21"/>
                    <a:pt x="76" y="17"/>
                    <a:pt x="63" y="18"/>
                  </a:cubicBezTo>
                  <a:cubicBezTo>
                    <a:pt x="65" y="0"/>
                    <a:pt x="65" y="0"/>
                    <a:pt x="65" y="0"/>
                  </a:cubicBezTo>
                  <a:cubicBezTo>
                    <a:pt x="50" y="0"/>
                    <a:pt x="35" y="6"/>
                    <a:pt x="24" y="18"/>
                  </a:cubicBezTo>
                  <a:cubicBezTo>
                    <a:pt x="0" y="42"/>
                    <a:pt x="0" y="81"/>
                    <a:pt x="24" y="106"/>
                  </a:cubicBezTo>
                  <a:cubicBezTo>
                    <a:pt x="48" y="130"/>
                    <a:pt x="88" y="130"/>
                    <a:pt x="112" y="106"/>
                  </a:cubicBezTo>
                  <a:cubicBezTo>
                    <a:pt x="123" y="94"/>
                    <a:pt x="129" y="80"/>
                    <a:pt x="130" y="65"/>
                  </a:cubicBez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83" name="Google Shape;1883;p24"/>
            <p:cNvSpPr/>
            <p:nvPr/>
          </p:nvSpPr>
          <p:spPr>
            <a:xfrm>
              <a:off x="6623651" y="3320784"/>
              <a:ext cx="2100" cy="42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84" name="Google Shape;1884;p24"/>
            <p:cNvSpPr/>
            <p:nvPr/>
          </p:nvSpPr>
          <p:spPr>
            <a:xfrm>
              <a:off x="6662779" y="3339319"/>
              <a:ext cx="4200" cy="42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85" name="Google Shape;1885;p24"/>
            <p:cNvSpPr/>
            <p:nvPr/>
          </p:nvSpPr>
          <p:spPr>
            <a:xfrm>
              <a:off x="6693670" y="3370210"/>
              <a:ext cx="2100" cy="42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86" name="Google Shape;1886;p24"/>
            <p:cNvSpPr/>
            <p:nvPr/>
          </p:nvSpPr>
          <p:spPr>
            <a:xfrm>
              <a:off x="6710145" y="3409338"/>
              <a:ext cx="2100" cy="42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887" name="Google Shape;1887;p24"/>
          <p:cNvGrpSpPr/>
          <p:nvPr/>
        </p:nvGrpSpPr>
        <p:grpSpPr>
          <a:xfrm>
            <a:off x="5625962" y="4023838"/>
            <a:ext cx="253359" cy="253359"/>
            <a:chOff x="5687660" y="3310488"/>
            <a:chExt cx="257400" cy="257400"/>
          </a:xfrm>
        </p:grpSpPr>
        <p:sp>
          <p:nvSpPr>
            <p:cNvPr id="1888" name="Google Shape;1888;p24"/>
            <p:cNvSpPr/>
            <p:nvPr/>
          </p:nvSpPr>
          <p:spPr>
            <a:xfrm>
              <a:off x="5687660" y="3310488"/>
              <a:ext cx="257400" cy="257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89" name="Google Shape;1889;p24"/>
            <p:cNvSpPr/>
            <p:nvPr/>
          </p:nvSpPr>
          <p:spPr>
            <a:xfrm>
              <a:off x="5722670" y="3392863"/>
              <a:ext cx="92672" cy="26772"/>
            </a:xfrm>
            <a:custGeom>
              <a:avLst/>
              <a:gdLst/>
              <a:ahLst/>
              <a:cxnLst/>
              <a:rect l="l" t="t" r="r" b="b"/>
              <a:pathLst>
                <a:path w="45" h="13" extrusionOk="0">
                  <a:moveTo>
                    <a:pt x="0" y="13"/>
                  </a:moveTo>
                  <a:cubicBezTo>
                    <a:pt x="14" y="13"/>
                    <a:pt x="14" y="13"/>
                    <a:pt x="14" y="13"/>
                  </a:cubicBezTo>
                  <a:cubicBezTo>
                    <a:pt x="14" y="13"/>
                    <a:pt x="22" y="0"/>
                    <a:pt x="45"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90" name="Google Shape;1890;p24"/>
            <p:cNvSpPr/>
            <p:nvPr/>
          </p:nvSpPr>
          <p:spPr>
            <a:xfrm>
              <a:off x="5815342" y="3392863"/>
              <a:ext cx="94732" cy="26772"/>
            </a:xfrm>
            <a:custGeom>
              <a:avLst/>
              <a:gdLst/>
              <a:ahLst/>
              <a:cxnLst/>
              <a:rect l="l" t="t" r="r" b="b"/>
              <a:pathLst>
                <a:path w="46" h="13" extrusionOk="0">
                  <a:moveTo>
                    <a:pt x="46" y="13"/>
                  </a:moveTo>
                  <a:cubicBezTo>
                    <a:pt x="30" y="13"/>
                    <a:pt x="30" y="13"/>
                    <a:pt x="30" y="13"/>
                  </a:cubicBezTo>
                  <a:cubicBezTo>
                    <a:pt x="30" y="13"/>
                    <a:pt x="23" y="0"/>
                    <a:pt x="0"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91" name="Google Shape;1891;p24"/>
            <p:cNvSpPr/>
            <p:nvPr/>
          </p:nvSpPr>
          <p:spPr>
            <a:xfrm>
              <a:off x="5722670" y="3462882"/>
              <a:ext cx="76197" cy="67960"/>
            </a:xfrm>
            <a:custGeom>
              <a:avLst/>
              <a:gdLst/>
              <a:ahLst/>
              <a:cxnLst/>
              <a:rect l="l" t="t" r="r" b="b"/>
              <a:pathLst>
                <a:path w="37" h="33" extrusionOk="0">
                  <a:moveTo>
                    <a:pt x="0" y="0"/>
                  </a:moveTo>
                  <a:cubicBezTo>
                    <a:pt x="14" y="0"/>
                    <a:pt x="14" y="0"/>
                    <a:pt x="14" y="0"/>
                  </a:cubicBezTo>
                  <a:cubicBezTo>
                    <a:pt x="14" y="0"/>
                    <a:pt x="37" y="5"/>
                    <a:pt x="37" y="33"/>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92" name="Google Shape;1892;p24"/>
            <p:cNvSpPr/>
            <p:nvPr/>
          </p:nvSpPr>
          <p:spPr>
            <a:xfrm>
              <a:off x="5833876" y="3462882"/>
              <a:ext cx="76197" cy="67960"/>
            </a:xfrm>
            <a:custGeom>
              <a:avLst/>
              <a:gdLst/>
              <a:ahLst/>
              <a:cxnLst/>
              <a:rect l="l" t="t" r="r" b="b"/>
              <a:pathLst>
                <a:path w="37" h="33" extrusionOk="0">
                  <a:moveTo>
                    <a:pt x="37" y="0"/>
                  </a:moveTo>
                  <a:cubicBezTo>
                    <a:pt x="23" y="0"/>
                    <a:pt x="23" y="0"/>
                    <a:pt x="23" y="0"/>
                  </a:cubicBezTo>
                  <a:cubicBezTo>
                    <a:pt x="23" y="0"/>
                    <a:pt x="0" y="5"/>
                    <a:pt x="0" y="33"/>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93" name="Google Shape;1893;p24"/>
            <p:cNvSpPr/>
            <p:nvPr/>
          </p:nvSpPr>
          <p:spPr>
            <a:xfrm>
              <a:off x="5792689" y="3419635"/>
              <a:ext cx="45300" cy="432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94" name="Google Shape;1894;p24"/>
            <p:cNvSpPr/>
            <p:nvPr/>
          </p:nvSpPr>
          <p:spPr>
            <a:xfrm>
              <a:off x="5722670" y="3343438"/>
              <a:ext cx="187404" cy="74138"/>
            </a:xfrm>
            <a:custGeom>
              <a:avLst/>
              <a:gdLst/>
              <a:ahLst/>
              <a:cxnLst/>
              <a:rect l="l" t="t" r="r" b="b"/>
              <a:pathLst>
                <a:path w="91" h="36" extrusionOk="0">
                  <a:moveTo>
                    <a:pt x="91" y="36"/>
                  </a:moveTo>
                  <a:cubicBezTo>
                    <a:pt x="87" y="15"/>
                    <a:pt x="68" y="0"/>
                    <a:pt x="46" y="0"/>
                  </a:cubicBezTo>
                  <a:cubicBezTo>
                    <a:pt x="23" y="0"/>
                    <a:pt x="5" y="15"/>
                    <a:pt x="0" y="36"/>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95" name="Google Shape;1895;p24"/>
            <p:cNvSpPr/>
            <p:nvPr/>
          </p:nvSpPr>
          <p:spPr>
            <a:xfrm>
              <a:off x="5833876" y="3462882"/>
              <a:ext cx="76197" cy="72078"/>
            </a:xfrm>
            <a:custGeom>
              <a:avLst/>
              <a:gdLst/>
              <a:ahLst/>
              <a:cxnLst/>
              <a:rect l="l" t="t" r="r" b="b"/>
              <a:pathLst>
                <a:path w="37" h="35" extrusionOk="0">
                  <a:moveTo>
                    <a:pt x="0" y="35"/>
                  </a:moveTo>
                  <a:cubicBezTo>
                    <a:pt x="18" y="32"/>
                    <a:pt x="33" y="18"/>
                    <a:pt x="37"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96" name="Google Shape;1896;p24"/>
            <p:cNvSpPr/>
            <p:nvPr/>
          </p:nvSpPr>
          <p:spPr>
            <a:xfrm>
              <a:off x="5722670" y="3462882"/>
              <a:ext cx="76197" cy="72078"/>
            </a:xfrm>
            <a:custGeom>
              <a:avLst/>
              <a:gdLst/>
              <a:ahLst/>
              <a:cxnLst/>
              <a:rect l="l" t="t" r="r" b="b"/>
              <a:pathLst>
                <a:path w="37" h="35" extrusionOk="0">
                  <a:moveTo>
                    <a:pt x="0" y="0"/>
                  </a:moveTo>
                  <a:cubicBezTo>
                    <a:pt x="5" y="18"/>
                    <a:pt x="19" y="32"/>
                    <a:pt x="37" y="35"/>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897" name="Google Shape;1897;p24"/>
          <p:cNvGrpSpPr/>
          <p:nvPr/>
        </p:nvGrpSpPr>
        <p:grpSpPr>
          <a:xfrm>
            <a:off x="7939854" y="4038026"/>
            <a:ext cx="288881" cy="239148"/>
            <a:chOff x="8038448" y="3324903"/>
            <a:chExt cx="293489" cy="242963"/>
          </a:xfrm>
        </p:grpSpPr>
        <p:sp>
          <p:nvSpPr>
            <p:cNvPr id="1898" name="Google Shape;1898;p24"/>
            <p:cNvSpPr/>
            <p:nvPr/>
          </p:nvSpPr>
          <p:spPr>
            <a:xfrm>
              <a:off x="8038448" y="3448466"/>
              <a:ext cx="120600" cy="119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899" name="Google Shape;1899;p24"/>
            <p:cNvSpPr/>
            <p:nvPr/>
          </p:nvSpPr>
          <p:spPr>
            <a:xfrm>
              <a:off x="8067279" y="3477298"/>
              <a:ext cx="62700" cy="618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00" name="Google Shape;1900;p24"/>
            <p:cNvSpPr/>
            <p:nvPr/>
          </p:nvSpPr>
          <p:spPr>
            <a:xfrm>
              <a:off x="8061101" y="3324903"/>
              <a:ext cx="53400" cy="534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01" name="Google Shape;1901;p24"/>
            <p:cNvSpPr/>
            <p:nvPr/>
          </p:nvSpPr>
          <p:spPr>
            <a:xfrm>
              <a:off x="8239237" y="3324903"/>
              <a:ext cx="92700" cy="927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902" name="Google Shape;1902;p24"/>
            <p:cNvCxnSpPr/>
            <p:nvPr/>
          </p:nvCxnSpPr>
          <p:spPr>
            <a:xfrm>
              <a:off x="8087873" y="3324903"/>
              <a:ext cx="198600" cy="0"/>
            </a:xfrm>
            <a:prstGeom prst="straightConnector1">
              <a:avLst/>
            </a:prstGeom>
            <a:noFill/>
            <a:ln w="9525" cap="rnd" cmpd="sng">
              <a:solidFill>
                <a:schemeClr val="dk1"/>
              </a:solidFill>
              <a:prstDash val="solid"/>
              <a:round/>
              <a:headEnd type="none" w="sm" len="sm"/>
              <a:tailEnd type="none" w="sm" len="sm"/>
            </a:ln>
          </p:spPr>
        </p:cxnSp>
        <p:cxnSp>
          <p:nvCxnSpPr>
            <p:cNvPr id="1903" name="Google Shape;1903;p24"/>
            <p:cNvCxnSpPr/>
            <p:nvPr/>
          </p:nvCxnSpPr>
          <p:spPr>
            <a:xfrm>
              <a:off x="8061101" y="3347557"/>
              <a:ext cx="0" cy="113400"/>
            </a:xfrm>
            <a:prstGeom prst="straightConnector1">
              <a:avLst/>
            </a:prstGeom>
            <a:noFill/>
            <a:ln w="9525" cap="rnd" cmpd="sng">
              <a:solidFill>
                <a:schemeClr val="dk1"/>
              </a:solidFill>
              <a:prstDash val="solid"/>
              <a:round/>
              <a:headEnd type="none" w="sm" len="sm"/>
              <a:tailEnd type="none" w="sm" len="sm"/>
            </a:ln>
          </p:spPr>
        </p:cxnSp>
        <p:cxnSp>
          <p:nvCxnSpPr>
            <p:cNvPr id="1904" name="Google Shape;1904;p24"/>
            <p:cNvCxnSpPr/>
            <p:nvPr/>
          </p:nvCxnSpPr>
          <p:spPr>
            <a:xfrm flipH="1">
              <a:off x="8162913" y="3401101"/>
              <a:ext cx="158700" cy="115200"/>
            </a:xfrm>
            <a:prstGeom prst="straightConnector1">
              <a:avLst/>
            </a:prstGeom>
            <a:noFill/>
            <a:ln w="9525" cap="rnd" cmpd="sng">
              <a:solidFill>
                <a:schemeClr val="dk1"/>
              </a:solidFill>
              <a:prstDash val="solid"/>
              <a:round/>
              <a:headEnd type="none" w="sm" len="sm"/>
              <a:tailEnd type="none" w="sm" len="sm"/>
            </a:ln>
          </p:spPr>
        </p:cxnSp>
      </p:grpSp>
      <p:grpSp>
        <p:nvGrpSpPr>
          <p:cNvPr id="1905" name="Google Shape;1905;p24"/>
          <p:cNvGrpSpPr/>
          <p:nvPr/>
        </p:nvGrpSpPr>
        <p:grpSpPr>
          <a:xfrm>
            <a:off x="2521534" y="3350857"/>
            <a:ext cx="302030" cy="253381"/>
            <a:chOff x="2533714" y="2626772"/>
            <a:chExt cx="306848" cy="257423"/>
          </a:xfrm>
        </p:grpSpPr>
        <p:sp>
          <p:nvSpPr>
            <p:cNvPr id="1906" name="Google Shape;1906;p24"/>
            <p:cNvSpPr/>
            <p:nvPr/>
          </p:nvSpPr>
          <p:spPr>
            <a:xfrm>
              <a:off x="2533714" y="2655603"/>
              <a:ext cx="306848" cy="228592"/>
            </a:xfrm>
            <a:custGeom>
              <a:avLst/>
              <a:gdLst/>
              <a:ahLst/>
              <a:cxnLst/>
              <a:rect l="l" t="t" r="r" b="b"/>
              <a:pathLst>
                <a:path w="149" h="111" extrusionOk="0">
                  <a:moveTo>
                    <a:pt x="149" y="100"/>
                  </a:moveTo>
                  <a:cubicBezTo>
                    <a:pt x="149" y="106"/>
                    <a:pt x="144" y="111"/>
                    <a:pt x="138" y="111"/>
                  </a:cubicBezTo>
                  <a:cubicBezTo>
                    <a:pt x="10" y="111"/>
                    <a:pt x="10" y="111"/>
                    <a:pt x="10" y="111"/>
                  </a:cubicBezTo>
                  <a:cubicBezTo>
                    <a:pt x="4" y="111"/>
                    <a:pt x="0" y="106"/>
                    <a:pt x="0" y="100"/>
                  </a:cubicBezTo>
                  <a:cubicBezTo>
                    <a:pt x="0" y="11"/>
                    <a:pt x="0" y="11"/>
                    <a:pt x="0" y="11"/>
                  </a:cubicBezTo>
                  <a:cubicBezTo>
                    <a:pt x="0" y="5"/>
                    <a:pt x="4" y="0"/>
                    <a:pt x="10" y="0"/>
                  </a:cubicBezTo>
                  <a:cubicBezTo>
                    <a:pt x="138" y="0"/>
                    <a:pt x="138" y="0"/>
                    <a:pt x="138" y="0"/>
                  </a:cubicBezTo>
                  <a:cubicBezTo>
                    <a:pt x="144" y="0"/>
                    <a:pt x="149" y="5"/>
                    <a:pt x="149" y="11"/>
                  </a:cubicBezTo>
                  <a:lnTo>
                    <a:pt x="149" y="10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07" name="Google Shape;1907;p24"/>
            <p:cNvSpPr/>
            <p:nvPr/>
          </p:nvSpPr>
          <p:spPr>
            <a:xfrm>
              <a:off x="2568723" y="2626772"/>
              <a:ext cx="63841" cy="28831"/>
            </a:xfrm>
            <a:custGeom>
              <a:avLst/>
              <a:gdLst/>
              <a:ahLst/>
              <a:cxnLst/>
              <a:rect l="l" t="t" r="r" b="b"/>
              <a:pathLst>
                <a:path w="31" h="14" extrusionOk="0">
                  <a:moveTo>
                    <a:pt x="0" y="14"/>
                  </a:moveTo>
                  <a:cubicBezTo>
                    <a:pt x="0" y="6"/>
                    <a:pt x="0" y="6"/>
                    <a:pt x="0" y="6"/>
                  </a:cubicBezTo>
                  <a:cubicBezTo>
                    <a:pt x="0" y="3"/>
                    <a:pt x="3" y="0"/>
                    <a:pt x="6" y="0"/>
                  </a:cubicBezTo>
                  <a:cubicBezTo>
                    <a:pt x="24" y="0"/>
                    <a:pt x="24" y="0"/>
                    <a:pt x="24" y="0"/>
                  </a:cubicBezTo>
                  <a:cubicBezTo>
                    <a:pt x="28" y="0"/>
                    <a:pt x="31" y="3"/>
                    <a:pt x="31" y="6"/>
                  </a:cubicBezTo>
                  <a:cubicBezTo>
                    <a:pt x="31" y="14"/>
                    <a:pt x="31" y="14"/>
                    <a:pt x="31" y="14"/>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08" name="Google Shape;1908;p24"/>
            <p:cNvSpPr/>
            <p:nvPr/>
          </p:nvSpPr>
          <p:spPr>
            <a:xfrm>
              <a:off x="2741711" y="2626772"/>
              <a:ext cx="61782" cy="28831"/>
            </a:xfrm>
            <a:custGeom>
              <a:avLst/>
              <a:gdLst/>
              <a:ahLst/>
              <a:cxnLst/>
              <a:rect l="l" t="t" r="r" b="b"/>
              <a:pathLst>
                <a:path w="30" h="14" extrusionOk="0">
                  <a:moveTo>
                    <a:pt x="0" y="14"/>
                  </a:moveTo>
                  <a:cubicBezTo>
                    <a:pt x="0" y="6"/>
                    <a:pt x="0" y="6"/>
                    <a:pt x="0" y="6"/>
                  </a:cubicBezTo>
                  <a:cubicBezTo>
                    <a:pt x="0" y="3"/>
                    <a:pt x="3" y="0"/>
                    <a:pt x="6" y="0"/>
                  </a:cubicBezTo>
                  <a:cubicBezTo>
                    <a:pt x="24" y="0"/>
                    <a:pt x="24" y="0"/>
                    <a:pt x="24" y="0"/>
                  </a:cubicBezTo>
                  <a:cubicBezTo>
                    <a:pt x="28" y="0"/>
                    <a:pt x="30" y="3"/>
                    <a:pt x="30" y="6"/>
                  </a:cubicBezTo>
                  <a:cubicBezTo>
                    <a:pt x="30" y="14"/>
                    <a:pt x="30" y="14"/>
                    <a:pt x="30" y="14"/>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909" name="Google Shape;1909;p24"/>
            <p:cNvCxnSpPr/>
            <p:nvPr/>
          </p:nvCxnSpPr>
          <p:spPr>
            <a:xfrm>
              <a:off x="2579020" y="2781226"/>
              <a:ext cx="55500" cy="0"/>
            </a:xfrm>
            <a:prstGeom prst="straightConnector1">
              <a:avLst/>
            </a:prstGeom>
            <a:noFill/>
            <a:ln w="9525" cap="rnd" cmpd="sng">
              <a:solidFill>
                <a:schemeClr val="dk1"/>
              </a:solidFill>
              <a:prstDash val="solid"/>
              <a:round/>
              <a:headEnd type="none" w="sm" len="sm"/>
              <a:tailEnd type="none" w="sm" len="sm"/>
            </a:ln>
          </p:spPr>
        </p:cxnSp>
        <p:cxnSp>
          <p:nvCxnSpPr>
            <p:cNvPr id="1910" name="Google Shape;1910;p24"/>
            <p:cNvCxnSpPr/>
            <p:nvPr/>
          </p:nvCxnSpPr>
          <p:spPr>
            <a:xfrm>
              <a:off x="2741711" y="2781226"/>
              <a:ext cx="55500" cy="0"/>
            </a:xfrm>
            <a:prstGeom prst="straightConnector1">
              <a:avLst/>
            </a:prstGeom>
            <a:noFill/>
            <a:ln w="9525" cap="rnd" cmpd="sng">
              <a:solidFill>
                <a:schemeClr val="dk1"/>
              </a:solidFill>
              <a:prstDash val="solid"/>
              <a:round/>
              <a:headEnd type="none" w="sm" len="sm"/>
              <a:tailEnd type="none" w="sm" len="sm"/>
            </a:ln>
          </p:spPr>
        </p:cxnSp>
        <p:cxnSp>
          <p:nvCxnSpPr>
            <p:cNvPr id="1911" name="Google Shape;1911;p24"/>
            <p:cNvCxnSpPr/>
            <p:nvPr/>
          </p:nvCxnSpPr>
          <p:spPr>
            <a:xfrm>
              <a:off x="2768483" y="2754454"/>
              <a:ext cx="0" cy="53400"/>
            </a:xfrm>
            <a:prstGeom prst="straightConnector1">
              <a:avLst/>
            </a:prstGeom>
            <a:noFill/>
            <a:ln w="9525" cap="rnd" cmpd="sng">
              <a:solidFill>
                <a:schemeClr val="dk1"/>
              </a:solidFill>
              <a:prstDash val="solid"/>
              <a:round/>
              <a:headEnd type="none" w="sm" len="sm"/>
              <a:tailEnd type="none" w="sm" len="sm"/>
            </a:ln>
          </p:spPr>
        </p:cxnSp>
        <p:cxnSp>
          <p:nvCxnSpPr>
            <p:cNvPr id="1912" name="Google Shape;1912;p24"/>
            <p:cNvCxnSpPr/>
            <p:nvPr/>
          </p:nvCxnSpPr>
          <p:spPr>
            <a:xfrm>
              <a:off x="2537832" y="2713266"/>
              <a:ext cx="298500" cy="0"/>
            </a:xfrm>
            <a:prstGeom prst="straightConnector1">
              <a:avLst/>
            </a:prstGeom>
            <a:noFill/>
            <a:ln w="9525" cap="rnd" cmpd="sng">
              <a:solidFill>
                <a:schemeClr val="dk1"/>
              </a:solidFill>
              <a:prstDash val="solid"/>
              <a:round/>
              <a:headEnd type="none" w="sm" len="sm"/>
              <a:tailEnd type="none" w="sm" len="sm"/>
            </a:ln>
          </p:spPr>
        </p:cxnSp>
      </p:grpSp>
      <p:grpSp>
        <p:nvGrpSpPr>
          <p:cNvPr id="1913" name="Google Shape;1913;p24"/>
          <p:cNvGrpSpPr/>
          <p:nvPr/>
        </p:nvGrpSpPr>
        <p:grpSpPr>
          <a:xfrm>
            <a:off x="7170543" y="4011673"/>
            <a:ext cx="284802" cy="265545"/>
            <a:chOff x="7256911" y="3298131"/>
            <a:chExt cx="289344" cy="269780"/>
          </a:xfrm>
        </p:grpSpPr>
        <p:sp>
          <p:nvSpPr>
            <p:cNvPr id="1914" name="Google Shape;1914;p24"/>
            <p:cNvSpPr/>
            <p:nvPr/>
          </p:nvSpPr>
          <p:spPr>
            <a:xfrm>
              <a:off x="7464909" y="3372269"/>
              <a:ext cx="81346" cy="195642"/>
            </a:xfrm>
            <a:custGeom>
              <a:avLst/>
              <a:gdLst/>
              <a:ahLst/>
              <a:cxnLst/>
              <a:rect l="l" t="t" r="r" b="b"/>
              <a:pathLst>
                <a:path w="39" h="95" extrusionOk="0">
                  <a:moveTo>
                    <a:pt x="11" y="89"/>
                  </a:moveTo>
                  <a:cubicBezTo>
                    <a:pt x="11" y="89"/>
                    <a:pt x="11" y="95"/>
                    <a:pt x="23" y="95"/>
                  </a:cubicBezTo>
                  <a:cubicBezTo>
                    <a:pt x="36" y="95"/>
                    <a:pt x="39" y="80"/>
                    <a:pt x="33" y="68"/>
                  </a:cubicBezTo>
                  <a:cubicBezTo>
                    <a:pt x="26" y="57"/>
                    <a:pt x="10" y="28"/>
                    <a:pt x="10" y="28"/>
                  </a:cubicBezTo>
                  <a:cubicBezTo>
                    <a:pt x="10" y="28"/>
                    <a:pt x="0" y="4"/>
                    <a:pt x="31" y="0"/>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15" name="Google Shape;1915;p24"/>
            <p:cNvSpPr/>
            <p:nvPr/>
          </p:nvSpPr>
          <p:spPr>
            <a:xfrm>
              <a:off x="7256911" y="3471120"/>
              <a:ext cx="82375" cy="92672"/>
            </a:xfrm>
            <a:custGeom>
              <a:avLst/>
              <a:gdLst/>
              <a:ahLst/>
              <a:cxnLst/>
              <a:rect l="l" t="t" r="r" b="b"/>
              <a:pathLst>
                <a:path w="40" h="45" extrusionOk="0">
                  <a:moveTo>
                    <a:pt x="4" y="23"/>
                  </a:moveTo>
                  <a:cubicBezTo>
                    <a:pt x="0" y="29"/>
                    <a:pt x="2" y="37"/>
                    <a:pt x="9" y="41"/>
                  </a:cubicBezTo>
                  <a:cubicBezTo>
                    <a:pt x="15" y="45"/>
                    <a:pt x="23" y="42"/>
                    <a:pt x="26" y="36"/>
                  </a:cubicBezTo>
                  <a:cubicBezTo>
                    <a:pt x="40" y="12"/>
                    <a:pt x="40" y="12"/>
                    <a:pt x="40" y="12"/>
                  </a:cubicBezTo>
                  <a:cubicBezTo>
                    <a:pt x="17" y="0"/>
                    <a:pt x="17" y="0"/>
                    <a:pt x="17" y="0"/>
                  </a:cubicBezTo>
                  <a:lnTo>
                    <a:pt x="4" y="23"/>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16" name="Google Shape;1916;p24"/>
            <p:cNvSpPr/>
            <p:nvPr/>
          </p:nvSpPr>
          <p:spPr>
            <a:xfrm>
              <a:off x="7291921" y="3298131"/>
              <a:ext cx="72078" cy="197701"/>
            </a:xfrm>
            <a:custGeom>
              <a:avLst/>
              <a:gdLst/>
              <a:ahLst/>
              <a:cxnLst/>
              <a:rect l="l" t="t" r="r" b="b"/>
              <a:pathLst>
                <a:path w="35" h="96" extrusionOk="0">
                  <a:moveTo>
                    <a:pt x="34" y="0"/>
                  </a:moveTo>
                  <a:cubicBezTo>
                    <a:pt x="23" y="30"/>
                    <a:pt x="23" y="30"/>
                    <a:pt x="23" y="30"/>
                  </a:cubicBezTo>
                  <a:cubicBezTo>
                    <a:pt x="7" y="71"/>
                    <a:pt x="7" y="71"/>
                    <a:pt x="7" y="71"/>
                  </a:cubicBezTo>
                  <a:cubicBezTo>
                    <a:pt x="0" y="84"/>
                    <a:pt x="0" y="84"/>
                    <a:pt x="0" y="84"/>
                  </a:cubicBezTo>
                  <a:cubicBezTo>
                    <a:pt x="23" y="96"/>
                    <a:pt x="23" y="96"/>
                    <a:pt x="23" y="96"/>
                  </a:cubicBezTo>
                  <a:cubicBezTo>
                    <a:pt x="34" y="76"/>
                    <a:pt x="34" y="76"/>
                    <a:pt x="34" y="76"/>
                  </a:cubicBezTo>
                  <a:cubicBezTo>
                    <a:pt x="34" y="76"/>
                    <a:pt x="35" y="75"/>
                    <a:pt x="35" y="74"/>
                  </a:cubicBezTo>
                  <a:cubicBezTo>
                    <a:pt x="35" y="0"/>
                    <a:pt x="35" y="0"/>
                    <a:pt x="35" y="0"/>
                  </a:cubicBezTo>
                  <a:lnTo>
                    <a:pt x="34"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917" name="Google Shape;1917;p24"/>
            <p:cNvCxnSpPr/>
            <p:nvPr/>
          </p:nvCxnSpPr>
          <p:spPr>
            <a:xfrm rot="10800000">
              <a:off x="7351740" y="3396982"/>
              <a:ext cx="10200" cy="0"/>
            </a:xfrm>
            <a:prstGeom prst="straightConnector1">
              <a:avLst/>
            </a:prstGeom>
            <a:noFill/>
            <a:ln w="9525" cap="rnd" cmpd="sng">
              <a:solidFill>
                <a:schemeClr val="dk1"/>
              </a:solidFill>
              <a:prstDash val="solid"/>
              <a:round/>
              <a:headEnd type="none" w="sm" len="sm"/>
              <a:tailEnd type="none" w="sm" len="sm"/>
            </a:ln>
          </p:spPr>
        </p:cxnSp>
        <p:sp>
          <p:nvSpPr>
            <p:cNvPr id="1918" name="Google Shape;1918;p24"/>
            <p:cNvSpPr/>
            <p:nvPr/>
          </p:nvSpPr>
          <p:spPr>
            <a:xfrm>
              <a:off x="7421662" y="3471120"/>
              <a:ext cx="83405" cy="92672"/>
            </a:xfrm>
            <a:custGeom>
              <a:avLst/>
              <a:gdLst/>
              <a:ahLst/>
              <a:cxnLst/>
              <a:rect l="l" t="t" r="r" b="b"/>
              <a:pathLst>
                <a:path w="40" h="45" extrusionOk="0">
                  <a:moveTo>
                    <a:pt x="36" y="23"/>
                  </a:moveTo>
                  <a:cubicBezTo>
                    <a:pt x="40" y="29"/>
                    <a:pt x="37" y="37"/>
                    <a:pt x="31" y="41"/>
                  </a:cubicBezTo>
                  <a:cubicBezTo>
                    <a:pt x="25" y="45"/>
                    <a:pt x="17" y="42"/>
                    <a:pt x="13" y="36"/>
                  </a:cubicBezTo>
                  <a:cubicBezTo>
                    <a:pt x="0" y="12"/>
                    <a:pt x="0" y="12"/>
                    <a:pt x="0" y="12"/>
                  </a:cubicBezTo>
                  <a:cubicBezTo>
                    <a:pt x="23" y="0"/>
                    <a:pt x="23" y="0"/>
                    <a:pt x="23" y="0"/>
                  </a:cubicBezTo>
                  <a:lnTo>
                    <a:pt x="36" y="23"/>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19" name="Google Shape;1919;p24"/>
            <p:cNvSpPr/>
            <p:nvPr/>
          </p:nvSpPr>
          <p:spPr>
            <a:xfrm>
              <a:off x="7396949" y="3298131"/>
              <a:ext cx="72078" cy="197701"/>
            </a:xfrm>
            <a:custGeom>
              <a:avLst/>
              <a:gdLst/>
              <a:ahLst/>
              <a:cxnLst/>
              <a:rect l="l" t="t" r="r" b="b"/>
              <a:pathLst>
                <a:path w="35" h="96" extrusionOk="0">
                  <a:moveTo>
                    <a:pt x="0" y="0"/>
                  </a:moveTo>
                  <a:cubicBezTo>
                    <a:pt x="0" y="74"/>
                    <a:pt x="0" y="74"/>
                    <a:pt x="0" y="74"/>
                  </a:cubicBezTo>
                  <a:cubicBezTo>
                    <a:pt x="0" y="75"/>
                    <a:pt x="0" y="76"/>
                    <a:pt x="1" y="76"/>
                  </a:cubicBezTo>
                  <a:cubicBezTo>
                    <a:pt x="12" y="96"/>
                    <a:pt x="12" y="96"/>
                    <a:pt x="12" y="96"/>
                  </a:cubicBezTo>
                  <a:cubicBezTo>
                    <a:pt x="35" y="84"/>
                    <a:pt x="35" y="84"/>
                    <a:pt x="35" y="84"/>
                  </a:cubicBezTo>
                  <a:cubicBezTo>
                    <a:pt x="28" y="71"/>
                    <a:pt x="28" y="71"/>
                    <a:pt x="28" y="71"/>
                  </a:cubicBezTo>
                  <a:cubicBezTo>
                    <a:pt x="12" y="30"/>
                    <a:pt x="12" y="30"/>
                    <a:pt x="12" y="30"/>
                  </a:cubicBezTo>
                  <a:cubicBezTo>
                    <a:pt x="1" y="0"/>
                    <a:pt x="1" y="0"/>
                    <a:pt x="1" y="0"/>
                  </a:cubicBezTo>
                  <a:lnTo>
                    <a:pt x="0" y="0"/>
                  </a:lnTo>
                  <a:close/>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920" name="Google Shape;1920;p24"/>
            <p:cNvCxnSpPr/>
            <p:nvPr/>
          </p:nvCxnSpPr>
          <p:spPr>
            <a:xfrm>
              <a:off x="7396949" y="3396982"/>
              <a:ext cx="12300" cy="0"/>
            </a:xfrm>
            <a:prstGeom prst="straightConnector1">
              <a:avLst/>
            </a:prstGeom>
            <a:noFill/>
            <a:ln w="9525" cap="rnd" cmpd="sng">
              <a:solidFill>
                <a:schemeClr val="dk1"/>
              </a:solidFill>
              <a:prstDash val="solid"/>
              <a:round/>
              <a:headEnd type="none" w="sm" len="sm"/>
              <a:tailEnd type="none" w="sm" len="sm"/>
            </a:ln>
          </p:spPr>
        </p:cxnSp>
        <p:cxnSp>
          <p:nvCxnSpPr>
            <p:cNvPr id="1921" name="Google Shape;1921;p24"/>
            <p:cNvCxnSpPr/>
            <p:nvPr/>
          </p:nvCxnSpPr>
          <p:spPr>
            <a:xfrm>
              <a:off x="7363999" y="3450526"/>
              <a:ext cx="33000" cy="0"/>
            </a:xfrm>
            <a:prstGeom prst="straightConnector1">
              <a:avLst/>
            </a:prstGeom>
            <a:noFill/>
            <a:ln w="9525" cap="rnd" cmpd="sng">
              <a:solidFill>
                <a:schemeClr val="dk1"/>
              </a:solidFill>
              <a:prstDash val="solid"/>
              <a:round/>
              <a:headEnd type="none" w="sm" len="sm"/>
              <a:tailEnd type="none" w="sm" len="sm"/>
            </a:ln>
          </p:spPr>
        </p:cxn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1925"/>
        <p:cNvGrpSpPr/>
        <p:nvPr/>
      </p:nvGrpSpPr>
      <p:grpSpPr>
        <a:xfrm>
          <a:off x="0" y="0"/>
          <a:ext cx="0" cy="0"/>
          <a:chOff x="0" y="0"/>
          <a:chExt cx="0" cy="0"/>
        </a:xfrm>
      </p:grpSpPr>
      <p:grpSp>
        <p:nvGrpSpPr>
          <p:cNvPr id="1926" name="Google Shape;1926;p25"/>
          <p:cNvGrpSpPr/>
          <p:nvPr/>
        </p:nvGrpSpPr>
        <p:grpSpPr>
          <a:xfrm>
            <a:off x="919918" y="2019085"/>
            <a:ext cx="369937" cy="273652"/>
            <a:chOff x="934602" y="1273756"/>
            <a:chExt cx="375838" cy="278017"/>
          </a:xfrm>
        </p:grpSpPr>
        <p:sp>
          <p:nvSpPr>
            <p:cNvPr id="1927" name="Google Shape;1927;p25"/>
            <p:cNvSpPr/>
            <p:nvPr/>
          </p:nvSpPr>
          <p:spPr>
            <a:xfrm>
              <a:off x="1002562" y="1273756"/>
              <a:ext cx="307878" cy="236829"/>
            </a:xfrm>
            <a:custGeom>
              <a:avLst/>
              <a:gdLst/>
              <a:ahLst/>
              <a:cxnLst/>
              <a:rect l="l" t="t" r="r" b="b"/>
              <a:pathLst>
                <a:path w="149" h="115" extrusionOk="0">
                  <a:moveTo>
                    <a:pt x="132" y="0"/>
                  </a:moveTo>
                  <a:cubicBezTo>
                    <a:pt x="16" y="0"/>
                    <a:pt x="16" y="0"/>
                    <a:pt x="16" y="0"/>
                  </a:cubicBezTo>
                  <a:cubicBezTo>
                    <a:pt x="7" y="0"/>
                    <a:pt x="0" y="7"/>
                    <a:pt x="0" y="16"/>
                  </a:cubicBezTo>
                  <a:cubicBezTo>
                    <a:pt x="0" y="74"/>
                    <a:pt x="0" y="74"/>
                    <a:pt x="0" y="74"/>
                  </a:cubicBezTo>
                  <a:cubicBezTo>
                    <a:pt x="0" y="83"/>
                    <a:pt x="7" y="90"/>
                    <a:pt x="16" y="90"/>
                  </a:cubicBezTo>
                  <a:cubicBezTo>
                    <a:pt x="104" y="90"/>
                    <a:pt x="104" y="90"/>
                    <a:pt x="104" y="90"/>
                  </a:cubicBezTo>
                  <a:cubicBezTo>
                    <a:pt x="127" y="115"/>
                    <a:pt x="127" y="115"/>
                    <a:pt x="127" y="115"/>
                  </a:cubicBezTo>
                  <a:cubicBezTo>
                    <a:pt x="127" y="90"/>
                    <a:pt x="127" y="90"/>
                    <a:pt x="127" y="90"/>
                  </a:cubicBezTo>
                  <a:cubicBezTo>
                    <a:pt x="132" y="90"/>
                    <a:pt x="132" y="90"/>
                    <a:pt x="132" y="90"/>
                  </a:cubicBezTo>
                  <a:cubicBezTo>
                    <a:pt x="141" y="90"/>
                    <a:pt x="149" y="83"/>
                    <a:pt x="149" y="74"/>
                  </a:cubicBezTo>
                  <a:cubicBezTo>
                    <a:pt x="149" y="16"/>
                    <a:pt x="149" y="16"/>
                    <a:pt x="149" y="16"/>
                  </a:cubicBezTo>
                  <a:cubicBezTo>
                    <a:pt x="149" y="7"/>
                    <a:pt x="141" y="0"/>
                    <a:pt x="132"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28" name="Google Shape;1928;p25"/>
            <p:cNvSpPr/>
            <p:nvPr/>
          </p:nvSpPr>
          <p:spPr>
            <a:xfrm>
              <a:off x="934602" y="1312884"/>
              <a:ext cx="303759" cy="238889"/>
            </a:xfrm>
            <a:custGeom>
              <a:avLst/>
              <a:gdLst/>
              <a:ahLst/>
              <a:cxnLst/>
              <a:rect l="l" t="t" r="r" b="b"/>
              <a:pathLst>
                <a:path w="147" h="116" extrusionOk="0">
                  <a:moveTo>
                    <a:pt x="147" y="82"/>
                  </a:moveTo>
                  <a:cubicBezTo>
                    <a:pt x="144" y="87"/>
                    <a:pt x="139" y="91"/>
                    <a:pt x="133" y="91"/>
                  </a:cubicBezTo>
                  <a:cubicBezTo>
                    <a:pt x="45" y="91"/>
                    <a:pt x="45" y="91"/>
                    <a:pt x="45" y="91"/>
                  </a:cubicBezTo>
                  <a:cubicBezTo>
                    <a:pt x="23" y="116"/>
                    <a:pt x="23" y="116"/>
                    <a:pt x="23" y="116"/>
                  </a:cubicBezTo>
                  <a:cubicBezTo>
                    <a:pt x="23" y="91"/>
                    <a:pt x="23" y="91"/>
                    <a:pt x="23" y="91"/>
                  </a:cubicBezTo>
                  <a:cubicBezTo>
                    <a:pt x="17" y="91"/>
                    <a:pt x="17" y="91"/>
                    <a:pt x="17" y="91"/>
                  </a:cubicBezTo>
                  <a:cubicBezTo>
                    <a:pt x="8" y="91"/>
                    <a:pt x="0" y="83"/>
                    <a:pt x="0" y="74"/>
                  </a:cubicBezTo>
                  <a:cubicBezTo>
                    <a:pt x="0" y="17"/>
                    <a:pt x="0" y="17"/>
                    <a:pt x="0" y="17"/>
                  </a:cubicBezTo>
                  <a:cubicBezTo>
                    <a:pt x="0" y="8"/>
                    <a:pt x="8" y="0"/>
                    <a:pt x="17" y="0"/>
                  </a:cubicBezTo>
                  <a:cubicBezTo>
                    <a:pt x="31" y="0"/>
                    <a:pt x="31" y="0"/>
                    <a:pt x="3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29" name="Google Shape;1929;p25"/>
            <p:cNvSpPr/>
            <p:nvPr/>
          </p:nvSpPr>
          <p:spPr>
            <a:xfrm>
              <a:off x="1070521" y="1345834"/>
              <a:ext cx="35100" cy="33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30" name="Google Shape;1930;p25"/>
            <p:cNvSpPr/>
            <p:nvPr/>
          </p:nvSpPr>
          <p:spPr>
            <a:xfrm>
              <a:off x="1134362" y="1345834"/>
              <a:ext cx="36000" cy="33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31" name="Google Shape;1931;p25"/>
            <p:cNvSpPr/>
            <p:nvPr/>
          </p:nvSpPr>
          <p:spPr>
            <a:xfrm>
              <a:off x="1199233" y="1345834"/>
              <a:ext cx="35100" cy="33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932" name="Google Shape;1932;p25"/>
          <p:cNvGrpSpPr/>
          <p:nvPr/>
        </p:nvGrpSpPr>
        <p:grpSpPr>
          <a:xfrm>
            <a:off x="1739862" y="2015029"/>
            <a:ext cx="284801" cy="277707"/>
            <a:chOff x="1767623" y="1269637"/>
            <a:chExt cx="289344" cy="282136"/>
          </a:xfrm>
        </p:grpSpPr>
        <p:sp>
          <p:nvSpPr>
            <p:cNvPr id="1933" name="Google Shape;1933;p25"/>
            <p:cNvSpPr/>
            <p:nvPr/>
          </p:nvSpPr>
          <p:spPr>
            <a:xfrm>
              <a:off x="1767623" y="1269637"/>
              <a:ext cx="289344" cy="282136"/>
            </a:xfrm>
            <a:custGeom>
              <a:avLst/>
              <a:gdLst/>
              <a:ahLst/>
              <a:cxnLst/>
              <a:rect l="l" t="t" r="r" b="b"/>
              <a:pathLst>
                <a:path w="140" h="137" extrusionOk="0">
                  <a:moveTo>
                    <a:pt x="70" y="0"/>
                  </a:moveTo>
                  <a:cubicBezTo>
                    <a:pt x="31" y="0"/>
                    <a:pt x="0" y="27"/>
                    <a:pt x="0" y="60"/>
                  </a:cubicBezTo>
                  <a:cubicBezTo>
                    <a:pt x="0" y="81"/>
                    <a:pt x="12" y="99"/>
                    <a:pt x="30" y="109"/>
                  </a:cubicBezTo>
                  <a:cubicBezTo>
                    <a:pt x="25" y="119"/>
                    <a:pt x="17" y="137"/>
                    <a:pt x="18" y="137"/>
                  </a:cubicBezTo>
                  <a:cubicBezTo>
                    <a:pt x="18" y="137"/>
                    <a:pt x="42" y="125"/>
                    <a:pt x="54" y="119"/>
                  </a:cubicBezTo>
                  <a:cubicBezTo>
                    <a:pt x="59" y="120"/>
                    <a:pt x="65" y="120"/>
                    <a:pt x="70" y="120"/>
                  </a:cubicBezTo>
                  <a:cubicBezTo>
                    <a:pt x="109" y="120"/>
                    <a:pt x="140" y="93"/>
                    <a:pt x="140" y="60"/>
                  </a:cubicBezTo>
                  <a:cubicBezTo>
                    <a:pt x="140" y="27"/>
                    <a:pt x="109" y="0"/>
                    <a:pt x="70"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34" name="Google Shape;1934;p25"/>
            <p:cNvSpPr/>
            <p:nvPr/>
          </p:nvSpPr>
          <p:spPr>
            <a:xfrm>
              <a:off x="1832493" y="1378784"/>
              <a:ext cx="39000" cy="39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35" name="Google Shape;1935;p25"/>
            <p:cNvSpPr/>
            <p:nvPr/>
          </p:nvSpPr>
          <p:spPr>
            <a:xfrm>
              <a:off x="1892215" y="1378784"/>
              <a:ext cx="41100" cy="39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36" name="Google Shape;1936;p25"/>
            <p:cNvSpPr/>
            <p:nvPr/>
          </p:nvSpPr>
          <p:spPr>
            <a:xfrm>
              <a:off x="1953997" y="1378784"/>
              <a:ext cx="39000" cy="39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937" name="Google Shape;1937;p25"/>
          <p:cNvGrpSpPr/>
          <p:nvPr/>
        </p:nvGrpSpPr>
        <p:grpSpPr>
          <a:xfrm>
            <a:off x="2532432" y="2023139"/>
            <a:ext cx="255408" cy="269599"/>
            <a:chOff x="2572842" y="1277874"/>
            <a:chExt cx="259482" cy="273899"/>
          </a:xfrm>
        </p:grpSpPr>
        <p:sp>
          <p:nvSpPr>
            <p:cNvPr id="1938" name="Google Shape;1938;p25"/>
            <p:cNvSpPr/>
            <p:nvPr/>
          </p:nvSpPr>
          <p:spPr>
            <a:xfrm>
              <a:off x="2628445" y="1277874"/>
              <a:ext cx="148276" cy="210057"/>
            </a:xfrm>
            <a:custGeom>
              <a:avLst/>
              <a:gdLst/>
              <a:ahLst/>
              <a:cxnLst/>
              <a:rect l="l" t="t" r="r" b="b"/>
              <a:pathLst>
                <a:path w="72" h="102" extrusionOk="0">
                  <a:moveTo>
                    <a:pt x="67" y="52"/>
                  </a:moveTo>
                  <a:cubicBezTo>
                    <a:pt x="67" y="52"/>
                    <a:pt x="67" y="52"/>
                    <a:pt x="67" y="52"/>
                  </a:cubicBezTo>
                  <a:cubicBezTo>
                    <a:pt x="70" y="47"/>
                    <a:pt x="72" y="41"/>
                    <a:pt x="72" y="35"/>
                  </a:cubicBezTo>
                  <a:cubicBezTo>
                    <a:pt x="72" y="16"/>
                    <a:pt x="56" y="0"/>
                    <a:pt x="36" y="0"/>
                  </a:cubicBezTo>
                  <a:cubicBezTo>
                    <a:pt x="16" y="0"/>
                    <a:pt x="0" y="16"/>
                    <a:pt x="0" y="35"/>
                  </a:cubicBezTo>
                  <a:cubicBezTo>
                    <a:pt x="0" y="40"/>
                    <a:pt x="1" y="44"/>
                    <a:pt x="3" y="48"/>
                  </a:cubicBezTo>
                  <a:cubicBezTo>
                    <a:pt x="3" y="50"/>
                    <a:pt x="4" y="51"/>
                    <a:pt x="4" y="52"/>
                  </a:cubicBezTo>
                  <a:cubicBezTo>
                    <a:pt x="4" y="52"/>
                    <a:pt x="4" y="52"/>
                    <a:pt x="4" y="52"/>
                  </a:cubicBezTo>
                  <a:cubicBezTo>
                    <a:pt x="4" y="52"/>
                    <a:pt x="4" y="52"/>
                    <a:pt x="4" y="52"/>
                  </a:cubicBezTo>
                  <a:cubicBezTo>
                    <a:pt x="5" y="54"/>
                    <a:pt x="6" y="55"/>
                    <a:pt x="7" y="57"/>
                  </a:cubicBezTo>
                  <a:cubicBezTo>
                    <a:pt x="36" y="102"/>
                    <a:pt x="36" y="102"/>
                    <a:pt x="36" y="102"/>
                  </a:cubicBezTo>
                  <a:cubicBezTo>
                    <a:pt x="64" y="57"/>
                    <a:pt x="64" y="57"/>
                    <a:pt x="64" y="57"/>
                  </a:cubicBezTo>
                  <a:cubicBezTo>
                    <a:pt x="66" y="55"/>
                    <a:pt x="66" y="54"/>
                    <a:pt x="67" y="5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39" name="Google Shape;1939;p25"/>
            <p:cNvSpPr/>
            <p:nvPr/>
          </p:nvSpPr>
          <p:spPr>
            <a:xfrm>
              <a:off x="2572842" y="1426150"/>
              <a:ext cx="129741" cy="125622"/>
            </a:xfrm>
            <a:custGeom>
              <a:avLst/>
              <a:gdLst/>
              <a:ahLst/>
              <a:cxnLst/>
              <a:rect l="l" t="t" r="r" b="b"/>
              <a:pathLst>
                <a:path w="126" h="122" extrusionOk="0">
                  <a:moveTo>
                    <a:pt x="54" y="0"/>
                  </a:moveTo>
                  <a:lnTo>
                    <a:pt x="38" y="0"/>
                  </a:lnTo>
                  <a:lnTo>
                    <a:pt x="0" y="122"/>
                  </a:lnTo>
                  <a:lnTo>
                    <a:pt x="66" y="88"/>
                  </a:lnTo>
                  <a:lnTo>
                    <a:pt x="126" y="12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40" name="Google Shape;1940;p25"/>
            <p:cNvSpPr/>
            <p:nvPr/>
          </p:nvSpPr>
          <p:spPr>
            <a:xfrm>
              <a:off x="2702583" y="1426150"/>
              <a:ext cx="129741" cy="125622"/>
            </a:xfrm>
            <a:custGeom>
              <a:avLst/>
              <a:gdLst/>
              <a:ahLst/>
              <a:cxnLst/>
              <a:rect l="l" t="t" r="r" b="b"/>
              <a:pathLst>
                <a:path w="126" h="122" extrusionOk="0">
                  <a:moveTo>
                    <a:pt x="72" y="0"/>
                  </a:moveTo>
                  <a:lnTo>
                    <a:pt x="88" y="0"/>
                  </a:lnTo>
                  <a:lnTo>
                    <a:pt x="126" y="122"/>
                  </a:lnTo>
                  <a:lnTo>
                    <a:pt x="60" y="88"/>
                  </a:lnTo>
                  <a:lnTo>
                    <a:pt x="0" y="12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41" name="Google Shape;1941;p25"/>
            <p:cNvSpPr/>
            <p:nvPr/>
          </p:nvSpPr>
          <p:spPr>
            <a:xfrm>
              <a:off x="2667574" y="1321121"/>
              <a:ext cx="68100" cy="68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942" name="Google Shape;1942;p25"/>
            <p:cNvCxnSpPr/>
            <p:nvPr/>
          </p:nvCxnSpPr>
          <p:spPr>
            <a:xfrm rot="10800000" flipH="1">
              <a:off x="2640802" y="1463363"/>
              <a:ext cx="10200" cy="53400"/>
            </a:xfrm>
            <a:prstGeom prst="straightConnector1">
              <a:avLst/>
            </a:prstGeom>
            <a:noFill/>
            <a:ln w="28575" cap="rnd" cmpd="sng">
              <a:solidFill>
                <a:schemeClr val="dk1"/>
              </a:solidFill>
              <a:prstDash val="solid"/>
              <a:round/>
              <a:headEnd type="none" w="sm" len="sm"/>
              <a:tailEnd type="none" w="sm" len="sm"/>
            </a:ln>
          </p:spPr>
        </p:cxnSp>
        <p:cxnSp>
          <p:nvCxnSpPr>
            <p:cNvPr id="1943" name="Google Shape;1943;p25"/>
            <p:cNvCxnSpPr/>
            <p:nvPr/>
          </p:nvCxnSpPr>
          <p:spPr>
            <a:xfrm rot="10800000">
              <a:off x="2754165" y="1463363"/>
              <a:ext cx="10200" cy="53400"/>
            </a:xfrm>
            <a:prstGeom prst="straightConnector1">
              <a:avLst/>
            </a:prstGeom>
            <a:noFill/>
            <a:ln w="28575" cap="rnd" cmpd="sng">
              <a:solidFill>
                <a:schemeClr val="dk1"/>
              </a:solidFill>
              <a:prstDash val="solid"/>
              <a:round/>
              <a:headEnd type="none" w="sm" len="sm"/>
              <a:tailEnd type="none" w="sm" len="sm"/>
            </a:ln>
          </p:spPr>
        </p:cxnSp>
        <p:cxnSp>
          <p:nvCxnSpPr>
            <p:cNvPr id="1944" name="Google Shape;1944;p25"/>
            <p:cNvCxnSpPr/>
            <p:nvPr/>
          </p:nvCxnSpPr>
          <p:spPr>
            <a:xfrm rot="10800000">
              <a:off x="2702583" y="1504373"/>
              <a:ext cx="0" cy="47400"/>
            </a:xfrm>
            <a:prstGeom prst="straightConnector1">
              <a:avLst/>
            </a:prstGeom>
            <a:noFill/>
            <a:ln w="28575" cap="rnd" cmpd="sng">
              <a:solidFill>
                <a:schemeClr val="dk1"/>
              </a:solidFill>
              <a:prstDash val="solid"/>
              <a:round/>
              <a:headEnd type="none" w="sm" len="sm"/>
              <a:tailEnd type="none" w="sm" len="sm"/>
            </a:ln>
          </p:spPr>
        </p:cxnSp>
      </p:grpSp>
      <p:grpSp>
        <p:nvGrpSpPr>
          <p:cNvPr id="1945" name="Google Shape;1945;p25"/>
          <p:cNvGrpSpPr/>
          <p:nvPr/>
        </p:nvGrpSpPr>
        <p:grpSpPr>
          <a:xfrm>
            <a:off x="3328047" y="2021109"/>
            <a:ext cx="216894" cy="271624"/>
            <a:chOff x="3381150" y="1275815"/>
            <a:chExt cx="220354" cy="275957"/>
          </a:xfrm>
        </p:grpSpPr>
        <p:sp>
          <p:nvSpPr>
            <p:cNvPr id="1946" name="Google Shape;1946;p25"/>
            <p:cNvSpPr/>
            <p:nvPr/>
          </p:nvSpPr>
          <p:spPr>
            <a:xfrm>
              <a:off x="3414100" y="1275815"/>
              <a:ext cx="156513" cy="224473"/>
            </a:xfrm>
            <a:custGeom>
              <a:avLst/>
              <a:gdLst/>
              <a:ahLst/>
              <a:cxnLst/>
              <a:rect l="l" t="t" r="r" b="b"/>
              <a:pathLst>
                <a:path w="76" h="109" extrusionOk="0">
                  <a:moveTo>
                    <a:pt x="71" y="56"/>
                  </a:moveTo>
                  <a:cubicBezTo>
                    <a:pt x="71" y="56"/>
                    <a:pt x="71" y="56"/>
                    <a:pt x="71" y="56"/>
                  </a:cubicBezTo>
                  <a:cubicBezTo>
                    <a:pt x="74" y="51"/>
                    <a:pt x="76" y="45"/>
                    <a:pt x="76" y="38"/>
                  </a:cubicBezTo>
                  <a:cubicBezTo>
                    <a:pt x="76" y="17"/>
                    <a:pt x="59" y="0"/>
                    <a:pt x="38" y="0"/>
                  </a:cubicBezTo>
                  <a:cubicBezTo>
                    <a:pt x="17" y="0"/>
                    <a:pt x="0" y="17"/>
                    <a:pt x="0" y="38"/>
                  </a:cubicBezTo>
                  <a:cubicBezTo>
                    <a:pt x="0" y="43"/>
                    <a:pt x="1" y="48"/>
                    <a:pt x="2" y="52"/>
                  </a:cubicBezTo>
                  <a:cubicBezTo>
                    <a:pt x="3" y="53"/>
                    <a:pt x="4" y="55"/>
                    <a:pt x="4" y="56"/>
                  </a:cubicBezTo>
                  <a:cubicBezTo>
                    <a:pt x="4" y="56"/>
                    <a:pt x="4" y="56"/>
                    <a:pt x="4" y="56"/>
                  </a:cubicBezTo>
                  <a:cubicBezTo>
                    <a:pt x="4" y="56"/>
                    <a:pt x="4" y="56"/>
                    <a:pt x="4" y="56"/>
                  </a:cubicBezTo>
                  <a:cubicBezTo>
                    <a:pt x="5" y="58"/>
                    <a:pt x="6" y="59"/>
                    <a:pt x="7" y="61"/>
                  </a:cubicBezTo>
                  <a:cubicBezTo>
                    <a:pt x="38" y="109"/>
                    <a:pt x="38" y="109"/>
                    <a:pt x="38" y="109"/>
                  </a:cubicBezTo>
                  <a:cubicBezTo>
                    <a:pt x="68" y="61"/>
                    <a:pt x="68" y="61"/>
                    <a:pt x="68" y="61"/>
                  </a:cubicBezTo>
                  <a:cubicBezTo>
                    <a:pt x="69" y="59"/>
                    <a:pt x="70" y="58"/>
                    <a:pt x="71" y="5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47" name="Google Shape;1947;p25"/>
            <p:cNvSpPr/>
            <p:nvPr/>
          </p:nvSpPr>
          <p:spPr>
            <a:xfrm>
              <a:off x="3455288" y="1321121"/>
              <a:ext cx="72000" cy="74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48" name="Google Shape;1948;p25"/>
            <p:cNvSpPr/>
            <p:nvPr/>
          </p:nvSpPr>
          <p:spPr>
            <a:xfrm>
              <a:off x="3381150" y="1481753"/>
              <a:ext cx="220354" cy="70019"/>
            </a:xfrm>
            <a:custGeom>
              <a:avLst/>
              <a:gdLst/>
              <a:ahLst/>
              <a:cxnLst/>
              <a:rect l="l" t="t" r="r" b="b"/>
              <a:pathLst>
                <a:path w="107" h="34" extrusionOk="0">
                  <a:moveTo>
                    <a:pt x="76" y="0"/>
                  </a:moveTo>
                  <a:cubicBezTo>
                    <a:pt x="94" y="3"/>
                    <a:pt x="107" y="9"/>
                    <a:pt x="107" y="16"/>
                  </a:cubicBezTo>
                  <a:cubicBezTo>
                    <a:pt x="107" y="26"/>
                    <a:pt x="83" y="34"/>
                    <a:pt x="54" y="34"/>
                  </a:cubicBezTo>
                  <a:cubicBezTo>
                    <a:pt x="24" y="34"/>
                    <a:pt x="0" y="26"/>
                    <a:pt x="0" y="16"/>
                  </a:cubicBezTo>
                  <a:cubicBezTo>
                    <a:pt x="0" y="9"/>
                    <a:pt x="13" y="3"/>
                    <a:pt x="32"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49" name="Google Shape;1949;p25"/>
            <p:cNvSpPr/>
            <p:nvPr/>
          </p:nvSpPr>
          <p:spPr>
            <a:xfrm>
              <a:off x="3461466" y="1510585"/>
              <a:ext cx="59722" cy="8238"/>
            </a:xfrm>
            <a:custGeom>
              <a:avLst/>
              <a:gdLst/>
              <a:ahLst/>
              <a:cxnLst/>
              <a:rect l="l" t="t" r="r" b="b"/>
              <a:pathLst>
                <a:path w="29" h="4" extrusionOk="0">
                  <a:moveTo>
                    <a:pt x="29" y="0"/>
                  </a:moveTo>
                  <a:cubicBezTo>
                    <a:pt x="29" y="2"/>
                    <a:pt x="23" y="4"/>
                    <a:pt x="15" y="4"/>
                  </a:cubicBezTo>
                  <a:cubicBezTo>
                    <a:pt x="7" y="4"/>
                    <a:pt x="0" y="2"/>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950" name="Google Shape;1950;p25"/>
          <p:cNvGrpSpPr/>
          <p:nvPr/>
        </p:nvGrpSpPr>
        <p:grpSpPr>
          <a:xfrm>
            <a:off x="4042589" y="2057595"/>
            <a:ext cx="345612" cy="235138"/>
            <a:chOff x="4107083" y="1312884"/>
            <a:chExt cx="351125" cy="238889"/>
          </a:xfrm>
        </p:grpSpPr>
        <p:sp>
          <p:nvSpPr>
            <p:cNvPr id="1951" name="Google Shape;1951;p25"/>
            <p:cNvSpPr/>
            <p:nvPr/>
          </p:nvSpPr>
          <p:spPr>
            <a:xfrm>
              <a:off x="4135915" y="1312884"/>
              <a:ext cx="291403" cy="195641"/>
            </a:xfrm>
            <a:custGeom>
              <a:avLst/>
              <a:gdLst/>
              <a:ahLst/>
              <a:cxnLst/>
              <a:rect l="l" t="t" r="r" b="b"/>
              <a:pathLst>
                <a:path w="141" h="95" extrusionOk="0">
                  <a:moveTo>
                    <a:pt x="0" y="95"/>
                  </a:moveTo>
                  <a:cubicBezTo>
                    <a:pt x="0" y="9"/>
                    <a:pt x="0" y="9"/>
                    <a:pt x="0" y="9"/>
                  </a:cubicBezTo>
                  <a:cubicBezTo>
                    <a:pt x="0" y="4"/>
                    <a:pt x="4" y="0"/>
                    <a:pt x="10" y="0"/>
                  </a:cubicBezTo>
                  <a:cubicBezTo>
                    <a:pt x="132" y="0"/>
                    <a:pt x="132" y="0"/>
                    <a:pt x="132" y="0"/>
                  </a:cubicBezTo>
                  <a:cubicBezTo>
                    <a:pt x="137" y="0"/>
                    <a:pt x="141" y="4"/>
                    <a:pt x="141" y="9"/>
                  </a:cubicBezTo>
                  <a:cubicBezTo>
                    <a:pt x="141" y="95"/>
                    <a:pt x="141" y="95"/>
                    <a:pt x="141" y="9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52" name="Google Shape;1952;p25"/>
            <p:cNvSpPr/>
            <p:nvPr/>
          </p:nvSpPr>
          <p:spPr>
            <a:xfrm>
              <a:off x="4107083" y="1510585"/>
              <a:ext cx="351125" cy="41188"/>
            </a:xfrm>
            <a:custGeom>
              <a:avLst/>
              <a:gdLst/>
              <a:ahLst/>
              <a:cxnLst/>
              <a:rect l="l" t="t" r="r" b="b"/>
              <a:pathLst>
                <a:path w="170" h="20" extrusionOk="0">
                  <a:moveTo>
                    <a:pt x="9" y="20"/>
                  </a:moveTo>
                  <a:cubicBezTo>
                    <a:pt x="7" y="20"/>
                    <a:pt x="6" y="19"/>
                    <a:pt x="5" y="18"/>
                  </a:cubicBezTo>
                  <a:cubicBezTo>
                    <a:pt x="0" y="6"/>
                    <a:pt x="0" y="6"/>
                    <a:pt x="0" y="6"/>
                  </a:cubicBezTo>
                  <a:cubicBezTo>
                    <a:pt x="0" y="5"/>
                    <a:pt x="0" y="3"/>
                    <a:pt x="0" y="2"/>
                  </a:cubicBezTo>
                  <a:cubicBezTo>
                    <a:pt x="1" y="1"/>
                    <a:pt x="2" y="0"/>
                    <a:pt x="4" y="0"/>
                  </a:cubicBezTo>
                  <a:cubicBezTo>
                    <a:pt x="166" y="0"/>
                    <a:pt x="166" y="0"/>
                    <a:pt x="166" y="0"/>
                  </a:cubicBezTo>
                  <a:cubicBezTo>
                    <a:pt x="167" y="0"/>
                    <a:pt x="168" y="1"/>
                    <a:pt x="169" y="2"/>
                  </a:cubicBezTo>
                  <a:cubicBezTo>
                    <a:pt x="170" y="3"/>
                    <a:pt x="170" y="5"/>
                    <a:pt x="169" y="6"/>
                  </a:cubicBezTo>
                  <a:cubicBezTo>
                    <a:pt x="164" y="18"/>
                    <a:pt x="164" y="18"/>
                    <a:pt x="164" y="18"/>
                  </a:cubicBezTo>
                  <a:cubicBezTo>
                    <a:pt x="163" y="19"/>
                    <a:pt x="162" y="20"/>
                    <a:pt x="161" y="20"/>
                  </a:cubicBezTo>
                  <a:lnTo>
                    <a:pt x="9" y="2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953" name="Google Shape;1953;p25"/>
            <p:cNvCxnSpPr/>
            <p:nvPr/>
          </p:nvCxnSpPr>
          <p:spPr>
            <a:xfrm>
              <a:off x="4263596" y="1531179"/>
              <a:ext cx="37200" cy="0"/>
            </a:xfrm>
            <a:prstGeom prst="straightConnector1">
              <a:avLst/>
            </a:prstGeom>
            <a:noFill/>
            <a:ln w="28575" cap="rnd" cmpd="sng">
              <a:solidFill>
                <a:schemeClr val="dk1"/>
              </a:solidFill>
              <a:prstDash val="solid"/>
              <a:round/>
              <a:headEnd type="none" w="sm" len="sm"/>
              <a:tailEnd type="none" w="sm" len="sm"/>
            </a:ln>
          </p:spPr>
        </p:cxnSp>
        <p:sp>
          <p:nvSpPr>
            <p:cNvPr id="1954" name="Google Shape;1954;p25"/>
            <p:cNvSpPr/>
            <p:nvPr/>
          </p:nvSpPr>
          <p:spPr>
            <a:xfrm>
              <a:off x="4222409" y="1376725"/>
              <a:ext cx="120474" cy="59722"/>
            </a:xfrm>
            <a:custGeom>
              <a:avLst/>
              <a:gdLst/>
              <a:ahLst/>
              <a:cxnLst/>
              <a:rect l="l" t="t" r="r" b="b"/>
              <a:pathLst>
                <a:path w="117" h="58" extrusionOk="0">
                  <a:moveTo>
                    <a:pt x="0" y="0"/>
                  </a:moveTo>
                  <a:lnTo>
                    <a:pt x="18" y="0"/>
                  </a:lnTo>
                  <a:lnTo>
                    <a:pt x="34" y="58"/>
                  </a:lnTo>
                  <a:lnTo>
                    <a:pt x="94" y="58"/>
                  </a:lnTo>
                  <a:lnTo>
                    <a:pt x="100" y="58"/>
                  </a:lnTo>
                  <a:lnTo>
                    <a:pt x="117" y="16"/>
                  </a:lnTo>
                  <a:lnTo>
                    <a:pt x="24" y="1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55" name="Google Shape;1955;p25"/>
            <p:cNvSpPr/>
            <p:nvPr/>
          </p:nvSpPr>
          <p:spPr>
            <a:xfrm>
              <a:off x="4263596" y="1459100"/>
              <a:ext cx="6300" cy="63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56" name="Google Shape;1956;p25"/>
            <p:cNvSpPr/>
            <p:nvPr/>
          </p:nvSpPr>
          <p:spPr>
            <a:xfrm>
              <a:off x="4315081" y="1459100"/>
              <a:ext cx="4200" cy="63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1957" name="Google Shape;1957;p25"/>
          <p:cNvGrpSpPr/>
          <p:nvPr/>
        </p:nvGrpSpPr>
        <p:grpSpPr>
          <a:xfrm>
            <a:off x="4819964" y="2057595"/>
            <a:ext cx="345612" cy="235138"/>
            <a:chOff x="4896857" y="1312884"/>
            <a:chExt cx="351125" cy="238889"/>
          </a:xfrm>
        </p:grpSpPr>
        <p:sp>
          <p:nvSpPr>
            <p:cNvPr id="1958" name="Google Shape;1958;p25"/>
            <p:cNvSpPr/>
            <p:nvPr/>
          </p:nvSpPr>
          <p:spPr>
            <a:xfrm>
              <a:off x="4925688" y="1312884"/>
              <a:ext cx="291403" cy="195641"/>
            </a:xfrm>
            <a:custGeom>
              <a:avLst/>
              <a:gdLst/>
              <a:ahLst/>
              <a:cxnLst/>
              <a:rect l="l" t="t" r="r" b="b"/>
              <a:pathLst>
                <a:path w="141" h="95" extrusionOk="0">
                  <a:moveTo>
                    <a:pt x="0" y="95"/>
                  </a:moveTo>
                  <a:cubicBezTo>
                    <a:pt x="0" y="9"/>
                    <a:pt x="0" y="9"/>
                    <a:pt x="0" y="9"/>
                  </a:cubicBezTo>
                  <a:cubicBezTo>
                    <a:pt x="0" y="4"/>
                    <a:pt x="4" y="0"/>
                    <a:pt x="10" y="0"/>
                  </a:cubicBezTo>
                  <a:cubicBezTo>
                    <a:pt x="132" y="0"/>
                    <a:pt x="132" y="0"/>
                    <a:pt x="132" y="0"/>
                  </a:cubicBezTo>
                  <a:cubicBezTo>
                    <a:pt x="137" y="0"/>
                    <a:pt x="141" y="4"/>
                    <a:pt x="141" y="9"/>
                  </a:cubicBezTo>
                  <a:cubicBezTo>
                    <a:pt x="141" y="95"/>
                    <a:pt x="141" y="95"/>
                    <a:pt x="141" y="9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1959" name="Google Shape;1959;p25"/>
            <p:cNvSpPr/>
            <p:nvPr/>
          </p:nvSpPr>
          <p:spPr>
            <a:xfrm>
              <a:off x="4896857" y="1510585"/>
              <a:ext cx="351125" cy="41188"/>
            </a:xfrm>
            <a:custGeom>
              <a:avLst/>
              <a:gdLst/>
              <a:ahLst/>
              <a:cxnLst/>
              <a:rect l="l" t="t" r="r" b="b"/>
              <a:pathLst>
                <a:path w="170" h="20" extrusionOk="0">
                  <a:moveTo>
                    <a:pt x="9" y="20"/>
                  </a:moveTo>
                  <a:cubicBezTo>
                    <a:pt x="7" y="20"/>
                    <a:pt x="6" y="19"/>
                    <a:pt x="5" y="18"/>
                  </a:cubicBezTo>
                  <a:cubicBezTo>
                    <a:pt x="0" y="6"/>
                    <a:pt x="0" y="6"/>
                    <a:pt x="0" y="6"/>
                  </a:cubicBezTo>
                  <a:cubicBezTo>
                    <a:pt x="0" y="5"/>
                    <a:pt x="0" y="3"/>
                    <a:pt x="0" y="2"/>
                  </a:cubicBezTo>
                  <a:cubicBezTo>
                    <a:pt x="1" y="1"/>
                    <a:pt x="2" y="0"/>
                    <a:pt x="4" y="0"/>
                  </a:cubicBezTo>
                  <a:cubicBezTo>
                    <a:pt x="166" y="0"/>
                    <a:pt x="166" y="0"/>
                    <a:pt x="166" y="0"/>
                  </a:cubicBezTo>
                  <a:cubicBezTo>
                    <a:pt x="167" y="0"/>
                    <a:pt x="168" y="1"/>
                    <a:pt x="169" y="2"/>
                  </a:cubicBezTo>
                  <a:cubicBezTo>
                    <a:pt x="170" y="3"/>
                    <a:pt x="170" y="5"/>
                    <a:pt x="169" y="6"/>
                  </a:cubicBezTo>
                  <a:cubicBezTo>
                    <a:pt x="164" y="18"/>
                    <a:pt x="164" y="18"/>
                    <a:pt x="164" y="18"/>
                  </a:cubicBezTo>
                  <a:cubicBezTo>
                    <a:pt x="163" y="19"/>
                    <a:pt x="162" y="20"/>
                    <a:pt x="161" y="20"/>
                  </a:cubicBezTo>
                  <a:lnTo>
                    <a:pt x="9" y="2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960" name="Google Shape;1960;p25"/>
            <p:cNvCxnSpPr/>
            <p:nvPr/>
          </p:nvCxnSpPr>
          <p:spPr>
            <a:xfrm>
              <a:off x="5054400" y="1531179"/>
              <a:ext cx="35100" cy="0"/>
            </a:xfrm>
            <a:prstGeom prst="straightConnector1">
              <a:avLst/>
            </a:prstGeom>
            <a:noFill/>
            <a:ln w="28575" cap="rnd" cmpd="sng">
              <a:solidFill>
                <a:schemeClr val="dk1"/>
              </a:solidFill>
              <a:prstDash val="solid"/>
              <a:round/>
              <a:headEnd type="none" w="sm" len="sm"/>
              <a:tailEnd type="none" w="sm" len="sm"/>
            </a:ln>
          </p:spPr>
        </p:cxnSp>
        <p:sp>
          <p:nvSpPr>
            <p:cNvPr id="1961" name="Google Shape;1961;p25"/>
            <p:cNvSpPr/>
            <p:nvPr/>
          </p:nvSpPr>
          <p:spPr>
            <a:xfrm>
              <a:off x="5015271" y="1378784"/>
              <a:ext cx="49425" cy="78257"/>
            </a:xfrm>
            <a:custGeom>
              <a:avLst/>
              <a:gdLst/>
              <a:ahLst/>
              <a:cxnLst/>
              <a:rect l="l" t="t" r="r" b="b"/>
              <a:pathLst>
                <a:path w="24" h="38" extrusionOk="0">
                  <a:moveTo>
                    <a:pt x="0" y="4"/>
                  </a:moveTo>
                  <a:cubicBezTo>
                    <a:pt x="0" y="4"/>
                    <a:pt x="3" y="0"/>
                    <a:pt x="11" y="0"/>
                  </a:cubicBezTo>
                  <a:cubicBezTo>
                    <a:pt x="19" y="0"/>
                    <a:pt x="24" y="14"/>
                    <a:pt x="12" y="25"/>
                  </a:cubicBezTo>
                  <a:cubicBezTo>
                    <a:pt x="0" y="36"/>
                    <a:pt x="0" y="38"/>
                    <a:pt x="0" y="38"/>
                  </a:cubicBezTo>
                  <a:cubicBezTo>
                    <a:pt x="21" y="38"/>
                    <a:pt x="21" y="38"/>
                    <a:pt x="21" y="3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962" name="Google Shape;1962;p25"/>
            <p:cNvCxnSpPr/>
            <p:nvPr/>
          </p:nvCxnSpPr>
          <p:spPr>
            <a:xfrm rot="10800000">
              <a:off x="5120300" y="1378741"/>
              <a:ext cx="0" cy="78300"/>
            </a:xfrm>
            <a:prstGeom prst="straightConnector1">
              <a:avLst/>
            </a:prstGeom>
            <a:noFill/>
            <a:ln w="28575" cap="rnd" cmpd="sng">
              <a:solidFill>
                <a:schemeClr val="dk1"/>
              </a:solidFill>
              <a:prstDash val="solid"/>
              <a:round/>
              <a:headEnd type="none" w="sm" len="sm"/>
              <a:tailEnd type="none" w="sm" len="sm"/>
            </a:ln>
          </p:spPr>
        </p:cxnSp>
        <p:cxnSp>
          <p:nvCxnSpPr>
            <p:cNvPr id="1963" name="Google Shape;1963;p25"/>
            <p:cNvCxnSpPr/>
            <p:nvPr/>
          </p:nvCxnSpPr>
          <p:spPr>
            <a:xfrm flipH="1">
              <a:off x="5079200" y="1378784"/>
              <a:ext cx="41100" cy="55500"/>
            </a:xfrm>
            <a:prstGeom prst="straightConnector1">
              <a:avLst/>
            </a:prstGeom>
            <a:noFill/>
            <a:ln w="28575" cap="rnd" cmpd="sng">
              <a:solidFill>
                <a:schemeClr val="dk1"/>
              </a:solidFill>
              <a:prstDash val="solid"/>
              <a:round/>
              <a:headEnd type="none" w="sm" len="sm"/>
              <a:tailEnd type="none" w="sm" len="sm"/>
            </a:ln>
          </p:spPr>
        </p:cxnSp>
        <p:cxnSp>
          <p:nvCxnSpPr>
            <p:cNvPr id="1964" name="Google Shape;1964;p25"/>
            <p:cNvCxnSpPr/>
            <p:nvPr/>
          </p:nvCxnSpPr>
          <p:spPr>
            <a:xfrm>
              <a:off x="5079112" y="1434388"/>
              <a:ext cx="57600" cy="0"/>
            </a:xfrm>
            <a:prstGeom prst="straightConnector1">
              <a:avLst/>
            </a:prstGeom>
            <a:noFill/>
            <a:ln w="28575" cap="rnd" cmpd="sng">
              <a:solidFill>
                <a:schemeClr val="dk1"/>
              </a:solidFill>
              <a:prstDash val="solid"/>
              <a:round/>
              <a:headEnd type="none" w="sm" len="sm"/>
              <a:tailEnd type="none" w="sm" len="sm"/>
            </a:ln>
          </p:spPr>
        </p:cxnSp>
      </p:grpSp>
      <p:grpSp>
        <p:nvGrpSpPr>
          <p:cNvPr id="1965" name="Google Shape;1965;p25"/>
          <p:cNvGrpSpPr/>
          <p:nvPr/>
        </p:nvGrpSpPr>
        <p:grpSpPr>
          <a:xfrm>
            <a:off x="6389899" y="2010974"/>
            <a:ext cx="314194" cy="281760"/>
            <a:chOff x="6491850" y="1265518"/>
            <a:chExt cx="319205" cy="286254"/>
          </a:xfrm>
        </p:grpSpPr>
        <p:sp>
          <p:nvSpPr>
            <p:cNvPr id="1966" name="Google Shape;1966;p25"/>
            <p:cNvSpPr/>
            <p:nvPr/>
          </p:nvSpPr>
          <p:spPr>
            <a:xfrm>
              <a:off x="6491850" y="1265518"/>
              <a:ext cx="319205" cy="286254"/>
            </a:xfrm>
            <a:custGeom>
              <a:avLst/>
              <a:gdLst/>
              <a:ahLst/>
              <a:cxnLst/>
              <a:rect l="l" t="t" r="r" b="b"/>
              <a:pathLst>
                <a:path w="155" h="139" extrusionOk="0">
                  <a:moveTo>
                    <a:pt x="26" y="139"/>
                  </a:moveTo>
                  <a:cubicBezTo>
                    <a:pt x="12" y="139"/>
                    <a:pt x="0" y="127"/>
                    <a:pt x="0" y="112"/>
                  </a:cubicBezTo>
                  <a:cubicBezTo>
                    <a:pt x="0" y="27"/>
                    <a:pt x="0" y="27"/>
                    <a:pt x="0" y="27"/>
                  </a:cubicBezTo>
                  <a:cubicBezTo>
                    <a:pt x="0" y="12"/>
                    <a:pt x="12" y="0"/>
                    <a:pt x="26" y="0"/>
                  </a:cubicBezTo>
                  <a:cubicBezTo>
                    <a:pt x="129" y="0"/>
                    <a:pt x="129" y="0"/>
                    <a:pt x="129" y="0"/>
                  </a:cubicBezTo>
                  <a:cubicBezTo>
                    <a:pt x="143" y="0"/>
                    <a:pt x="155" y="12"/>
                    <a:pt x="155" y="27"/>
                  </a:cubicBezTo>
                  <a:cubicBezTo>
                    <a:pt x="155" y="112"/>
                    <a:pt x="155" y="112"/>
                    <a:pt x="155" y="112"/>
                  </a:cubicBezTo>
                  <a:cubicBezTo>
                    <a:pt x="155" y="127"/>
                    <a:pt x="143" y="139"/>
                    <a:pt x="129" y="139"/>
                  </a:cubicBezTo>
                  <a:lnTo>
                    <a:pt x="26" y="139"/>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1967" name="Google Shape;1967;p25"/>
            <p:cNvCxnSpPr/>
            <p:nvPr/>
          </p:nvCxnSpPr>
          <p:spPr>
            <a:xfrm>
              <a:off x="6537156" y="1319062"/>
              <a:ext cx="0" cy="121500"/>
            </a:xfrm>
            <a:prstGeom prst="straightConnector1">
              <a:avLst/>
            </a:prstGeom>
            <a:noFill/>
            <a:ln w="28575" cap="rnd" cmpd="sng">
              <a:solidFill>
                <a:schemeClr val="dk1"/>
              </a:solidFill>
              <a:prstDash val="solid"/>
              <a:round/>
              <a:headEnd type="none" w="sm" len="sm"/>
              <a:tailEnd type="none" w="sm" len="sm"/>
            </a:ln>
          </p:spPr>
        </p:cxnSp>
        <p:cxnSp>
          <p:nvCxnSpPr>
            <p:cNvPr id="1968" name="Google Shape;1968;p25"/>
            <p:cNvCxnSpPr/>
            <p:nvPr/>
          </p:nvCxnSpPr>
          <p:spPr>
            <a:xfrm>
              <a:off x="6537156" y="1485872"/>
              <a:ext cx="0" cy="12300"/>
            </a:xfrm>
            <a:prstGeom prst="straightConnector1">
              <a:avLst/>
            </a:prstGeom>
            <a:noFill/>
            <a:ln w="28575" cap="rnd" cmpd="sng">
              <a:solidFill>
                <a:schemeClr val="dk1"/>
              </a:solidFill>
              <a:prstDash val="solid"/>
              <a:round/>
              <a:headEnd type="none" w="sm" len="sm"/>
              <a:tailEnd type="none" w="sm" len="sm"/>
            </a:ln>
          </p:spPr>
        </p:cxnSp>
        <p:cxnSp>
          <p:nvCxnSpPr>
            <p:cNvPr id="1969" name="Google Shape;1969;p25"/>
            <p:cNvCxnSpPr/>
            <p:nvPr/>
          </p:nvCxnSpPr>
          <p:spPr>
            <a:xfrm>
              <a:off x="6570106" y="1319062"/>
              <a:ext cx="0" cy="121500"/>
            </a:xfrm>
            <a:prstGeom prst="straightConnector1">
              <a:avLst/>
            </a:prstGeom>
            <a:noFill/>
            <a:ln w="28575" cap="rnd" cmpd="sng">
              <a:solidFill>
                <a:schemeClr val="dk1"/>
              </a:solidFill>
              <a:prstDash val="solid"/>
              <a:round/>
              <a:headEnd type="none" w="sm" len="sm"/>
              <a:tailEnd type="none" w="sm" len="sm"/>
            </a:ln>
          </p:spPr>
        </p:cxnSp>
        <p:cxnSp>
          <p:nvCxnSpPr>
            <p:cNvPr id="1970" name="Google Shape;1970;p25"/>
            <p:cNvCxnSpPr/>
            <p:nvPr/>
          </p:nvCxnSpPr>
          <p:spPr>
            <a:xfrm>
              <a:off x="6570106" y="1485872"/>
              <a:ext cx="0" cy="12300"/>
            </a:xfrm>
            <a:prstGeom prst="straightConnector1">
              <a:avLst/>
            </a:prstGeom>
            <a:noFill/>
            <a:ln w="28575" cap="rnd" cmpd="sng">
              <a:solidFill>
                <a:schemeClr val="dk1"/>
              </a:solidFill>
              <a:prstDash val="solid"/>
              <a:round/>
              <a:headEnd type="none" w="sm" len="sm"/>
              <a:tailEnd type="none" w="sm" len="sm"/>
            </a:ln>
          </p:spPr>
        </p:cxnSp>
        <p:cxnSp>
          <p:nvCxnSpPr>
            <p:cNvPr id="1971" name="Google Shape;1971;p25"/>
            <p:cNvCxnSpPr/>
            <p:nvPr/>
          </p:nvCxnSpPr>
          <p:spPr>
            <a:xfrm>
              <a:off x="6600997" y="1319062"/>
              <a:ext cx="0" cy="88500"/>
            </a:xfrm>
            <a:prstGeom prst="straightConnector1">
              <a:avLst/>
            </a:prstGeom>
            <a:noFill/>
            <a:ln w="28575" cap="rnd" cmpd="sng">
              <a:solidFill>
                <a:schemeClr val="dk1"/>
              </a:solidFill>
              <a:prstDash val="solid"/>
              <a:round/>
              <a:headEnd type="none" w="sm" len="sm"/>
              <a:tailEnd type="none" w="sm" len="sm"/>
            </a:ln>
          </p:spPr>
        </p:cxnSp>
        <p:cxnSp>
          <p:nvCxnSpPr>
            <p:cNvPr id="1972" name="Google Shape;1972;p25"/>
            <p:cNvCxnSpPr/>
            <p:nvPr/>
          </p:nvCxnSpPr>
          <p:spPr>
            <a:xfrm>
              <a:off x="6631888" y="1319062"/>
              <a:ext cx="0" cy="88500"/>
            </a:xfrm>
            <a:prstGeom prst="straightConnector1">
              <a:avLst/>
            </a:prstGeom>
            <a:noFill/>
            <a:ln w="28575" cap="rnd" cmpd="sng">
              <a:solidFill>
                <a:schemeClr val="dk1"/>
              </a:solidFill>
              <a:prstDash val="solid"/>
              <a:round/>
              <a:headEnd type="none" w="sm" len="sm"/>
              <a:tailEnd type="none" w="sm" len="sm"/>
            </a:ln>
          </p:spPr>
        </p:cxnSp>
        <p:cxnSp>
          <p:nvCxnSpPr>
            <p:cNvPr id="1973" name="Google Shape;1973;p25"/>
            <p:cNvCxnSpPr/>
            <p:nvPr/>
          </p:nvCxnSpPr>
          <p:spPr>
            <a:xfrm>
              <a:off x="6598938" y="1492050"/>
              <a:ext cx="39000" cy="0"/>
            </a:xfrm>
            <a:prstGeom prst="straightConnector1">
              <a:avLst/>
            </a:prstGeom>
            <a:noFill/>
            <a:ln w="28575" cap="rnd" cmpd="sng">
              <a:solidFill>
                <a:schemeClr val="dk1"/>
              </a:solidFill>
              <a:prstDash val="solid"/>
              <a:round/>
              <a:headEnd type="none" w="sm" len="sm"/>
              <a:tailEnd type="none" w="sm" len="sm"/>
            </a:ln>
          </p:spPr>
        </p:cxnSp>
        <p:cxnSp>
          <p:nvCxnSpPr>
            <p:cNvPr id="1974" name="Google Shape;1974;p25"/>
            <p:cNvCxnSpPr/>
            <p:nvPr/>
          </p:nvCxnSpPr>
          <p:spPr>
            <a:xfrm>
              <a:off x="6673076" y="1319062"/>
              <a:ext cx="0" cy="121500"/>
            </a:xfrm>
            <a:prstGeom prst="straightConnector1">
              <a:avLst/>
            </a:prstGeom>
            <a:noFill/>
            <a:ln w="28575" cap="rnd" cmpd="sng">
              <a:solidFill>
                <a:schemeClr val="dk1"/>
              </a:solidFill>
              <a:prstDash val="solid"/>
              <a:round/>
              <a:headEnd type="none" w="sm" len="sm"/>
              <a:tailEnd type="none" w="sm" len="sm"/>
            </a:ln>
          </p:spPr>
        </p:cxnSp>
        <p:cxnSp>
          <p:nvCxnSpPr>
            <p:cNvPr id="1975" name="Google Shape;1975;p25"/>
            <p:cNvCxnSpPr/>
            <p:nvPr/>
          </p:nvCxnSpPr>
          <p:spPr>
            <a:xfrm>
              <a:off x="6673076" y="1485872"/>
              <a:ext cx="0" cy="12300"/>
            </a:xfrm>
            <a:prstGeom prst="straightConnector1">
              <a:avLst/>
            </a:prstGeom>
            <a:noFill/>
            <a:ln w="28575" cap="rnd" cmpd="sng">
              <a:solidFill>
                <a:schemeClr val="dk1"/>
              </a:solidFill>
              <a:prstDash val="solid"/>
              <a:round/>
              <a:headEnd type="none" w="sm" len="sm"/>
              <a:tailEnd type="none" w="sm" len="sm"/>
            </a:ln>
          </p:spPr>
        </p:cxnSp>
        <p:cxnSp>
          <p:nvCxnSpPr>
            <p:cNvPr id="1976" name="Google Shape;1976;p25"/>
            <p:cNvCxnSpPr/>
            <p:nvPr/>
          </p:nvCxnSpPr>
          <p:spPr>
            <a:xfrm>
              <a:off x="6703966" y="1319062"/>
              <a:ext cx="0" cy="88500"/>
            </a:xfrm>
            <a:prstGeom prst="straightConnector1">
              <a:avLst/>
            </a:prstGeom>
            <a:noFill/>
            <a:ln w="28575" cap="rnd" cmpd="sng">
              <a:solidFill>
                <a:schemeClr val="dk1"/>
              </a:solidFill>
              <a:prstDash val="solid"/>
              <a:round/>
              <a:headEnd type="none" w="sm" len="sm"/>
              <a:tailEnd type="none" w="sm" len="sm"/>
            </a:ln>
          </p:spPr>
        </p:cxnSp>
        <p:cxnSp>
          <p:nvCxnSpPr>
            <p:cNvPr id="1977" name="Google Shape;1977;p25"/>
            <p:cNvCxnSpPr/>
            <p:nvPr/>
          </p:nvCxnSpPr>
          <p:spPr>
            <a:xfrm>
              <a:off x="6703966" y="1485872"/>
              <a:ext cx="0" cy="12300"/>
            </a:xfrm>
            <a:prstGeom prst="straightConnector1">
              <a:avLst/>
            </a:prstGeom>
            <a:noFill/>
            <a:ln w="28575" cap="rnd" cmpd="sng">
              <a:solidFill>
                <a:schemeClr val="dk1"/>
              </a:solidFill>
              <a:prstDash val="solid"/>
              <a:round/>
              <a:headEnd type="none" w="sm" len="sm"/>
              <a:tailEnd type="none" w="sm" len="sm"/>
            </a:ln>
          </p:spPr>
        </p:cxnSp>
        <p:cxnSp>
          <p:nvCxnSpPr>
            <p:cNvPr id="1978" name="Google Shape;1978;p25"/>
            <p:cNvCxnSpPr/>
            <p:nvPr/>
          </p:nvCxnSpPr>
          <p:spPr>
            <a:xfrm>
              <a:off x="6734857" y="1319062"/>
              <a:ext cx="0" cy="88500"/>
            </a:xfrm>
            <a:prstGeom prst="straightConnector1">
              <a:avLst/>
            </a:prstGeom>
            <a:noFill/>
            <a:ln w="28575" cap="rnd" cmpd="sng">
              <a:solidFill>
                <a:schemeClr val="dk1"/>
              </a:solidFill>
              <a:prstDash val="solid"/>
              <a:round/>
              <a:headEnd type="none" w="sm" len="sm"/>
              <a:tailEnd type="none" w="sm" len="sm"/>
            </a:ln>
          </p:spPr>
        </p:cxnSp>
        <p:cxnSp>
          <p:nvCxnSpPr>
            <p:cNvPr id="1979" name="Google Shape;1979;p25"/>
            <p:cNvCxnSpPr/>
            <p:nvPr/>
          </p:nvCxnSpPr>
          <p:spPr>
            <a:xfrm>
              <a:off x="6734857" y="1485872"/>
              <a:ext cx="0" cy="12300"/>
            </a:xfrm>
            <a:prstGeom prst="straightConnector1">
              <a:avLst/>
            </a:prstGeom>
            <a:noFill/>
            <a:ln w="28575" cap="rnd" cmpd="sng">
              <a:solidFill>
                <a:schemeClr val="dk1"/>
              </a:solidFill>
              <a:prstDash val="solid"/>
              <a:round/>
              <a:headEnd type="none" w="sm" len="sm"/>
              <a:tailEnd type="none" w="sm" len="sm"/>
            </a:ln>
          </p:spPr>
        </p:cxnSp>
        <p:cxnSp>
          <p:nvCxnSpPr>
            <p:cNvPr id="1980" name="Google Shape;1980;p25"/>
            <p:cNvCxnSpPr/>
            <p:nvPr/>
          </p:nvCxnSpPr>
          <p:spPr>
            <a:xfrm>
              <a:off x="6765748" y="1319062"/>
              <a:ext cx="0" cy="121500"/>
            </a:xfrm>
            <a:prstGeom prst="straightConnector1">
              <a:avLst/>
            </a:prstGeom>
            <a:noFill/>
            <a:ln w="28575" cap="rnd" cmpd="sng">
              <a:solidFill>
                <a:schemeClr val="dk1"/>
              </a:solidFill>
              <a:prstDash val="solid"/>
              <a:round/>
              <a:headEnd type="none" w="sm" len="sm"/>
              <a:tailEnd type="none" w="sm" len="sm"/>
            </a:ln>
          </p:spPr>
        </p:cxnSp>
        <p:cxnSp>
          <p:nvCxnSpPr>
            <p:cNvPr id="1981" name="Google Shape;1981;p25"/>
            <p:cNvCxnSpPr/>
            <p:nvPr/>
          </p:nvCxnSpPr>
          <p:spPr>
            <a:xfrm>
              <a:off x="6765748" y="1485872"/>
              <a:ext cx="0" cy="12300"/>
            </a:xfrm>
            <a:prstGeom prst="straightConnector1">
              <a:avLst/>
            </a:prstGeom>
            <a:noFill/>
            <a:ln w="28575" cap="rnd" cmpd="sng">
              <a:solidFill>
                <a:schemeClr val="dk1"/>
              </a:solidFill>
              <a:prstDash val="solid"/>
              <a:round/>
              <a:headEnd type="none" w="sm" len="sm"/>
              <a:tailEnd type="none" w="sm" len="sm"/>
            </a:ln>
          </p:spPr>
        </p:cxnSp>
      </p:grpSp>
      <p:grpSp>
        <p:nvGrpSpPr>
          <p:cNvPr id="1982" name="Google Shape;1982;p25"/>
          <p:cNvGrpSpPr/>
          <p:nvPr/>
        </p:nvGrpSpPr>
        <p:grpSpPr>
          <a:xfrm>
            <a:off x="5608493" y="2039352"/>
            <a:ext cx="322301" cy="253286"/>
            <a:chOff x="5697957" y="1294349"/>
            <a:chExt cx="327442" cy="257326"/>
          </a:xfrm>
        </p:grpSpPr>
        <p:cxnSp>
          <p:nvCxnSpPr>
            <p:cNvPr id="1983" name="Google Shape;1983;p25"/>
            <p:cNvCxnSpPr/>
            <p:nvPr/>
          </p:nvCxnSpPr>
          <p:spPr>
            <a:xfrm>
              <a:off x="5697957" y="1294349"/>
              <a:ext cx="0" cy="204000"/>
            </a:xfrm>
            <a:prstGeom prst="straightConnector1">
              <a:avLst/>
            </a:prstGeom>
            <a:noFill/>
            <a:ln w="28575" cap="rnd" cmpd="sng">
              <a:solidFill>
                <a:schemeClr val="dk1"/>
              </a:solidFill>
              <a:prstDash val="solid"/>
              <a:round/>
              <a:headEnd type="none" w="sm" len="sm"/>
              <a:tailEnd type="none" w="sm" len="sm"/>
            </a:ln>
          </p:spPr>
        </p:cxnSp>
        <p:cxnSp>
          <p:nvCxnSpPr>
            <p:cNvPr id="1984" name="Google Shape;1984;p25"/>
            <p:cNvCxnSpPr/>
            <p:nvPr/>
          </p:nvCxnSpPr>
          <p:spPr>
            <a:xfrm>
              <a:off x="5697957" y="1541475"/>
              <a:ext cx="0" cy="10200"/>
            </a:xfrm>
            <a:prstGeom prst="straightConnector1">
              <a:avLst/>
            </a:prstGeom>
            <a:noFill/>
            <a:ln w="28575" cap="rnd" cmpd="sng">
              <a:solidFill>
                <a:schemeClr val="dk1"/>
              </a:solidFill>
              <a:prstDash val="solid"/>
              <a:round/>
              <a:headEnd type="none" w="sm" len="sm"/>
              <a:tailEnd type="none" w="sm" len="sm"/>
            </a:ln>
          </p:spPr>
        </p:cxnSp>
        <p:cxnSp>
          <p:nvCxnSpPr>
            <p:cNvPr id="1985" name="Google Shape;1985;p25"/>
            <p:cNvCxnSpPr/>
            <p:nvPr/>
          </p:nvCxnSpPr>
          <p:spPr>
            <a:xfrm>
              <a:off x="5732966" y="1294349"/>
              <a:ext cx="0" cy="204000"/>
            </a:xfrm>
            <a:prstGeom prst="straightConnector1">
              <a:avLst/>
            </a:prstGeom>
            <a:noFill/>
            <a:ln w="28575" cap="rnd" cmpd="sng">
              <a:solidFill>
                <a:schemeClr val="dk1"/>
              </a:solidFill>
              <a:prstDash val="solid"/>
              <a:round/>
              <a:headEnd type="none" w="sm" len="sm"/>
              <a:tailEnd type="none" w="sm" len="sm"/>
            </a:ln>
          </p:spPr>
        </p:cxnSp>
        <p:cxnSp>
          <p:nvCxnSpPr>
            <p:cNvPr id="1986" name="Google Shape;1986;p25"/>
            <p:cNvCxnSpPr/>
            <p:nvPr/>
          </p:nvCxnSpPr>
          <p:spPr>
            <a:xfrm>
              <a:off x="5732966" y="1541475"/>
              <a:ext cx="0" cy="10200"/>
            </a:xfrm>
            <a:prstGeom prst="straightConnector1">
              <a:avLst/>
            </a:prstGeom>
            <a:noFill/>
            <a:ln w="28575" cap="rnd" cmpd="sng">
              <a:solidFill>
                <a:schemeClr val="dk1"/>
              </a:solidFill>
              <a:prstDash val="solid"/>
              <a:round/>
              <a:headEnd type="none" w="sm" len="sm"/>
              <a:tailEnd type="none" w="sm" len="sm"/>
            </a:ln>
          </p:spPr>
        </p:cxnSp>
        <p:cxnSp>
          <p:nvCxnSpPr>
            <p:cNvPr id="1987" name="Google Shape;1987;p25"/>
            <p:cNvCxnSpPr/>
            <p:nvPr/>
          </p:nvCxnSpPr>
          <p:spPr>
            <a:xfrm>
              <a:off x="5794748" y="1294349"/>
              <a:ext cx="0" cy="154500"/>
            </a:xfrm>
            <a:prstGeom prst="straightConnector1">
              <a:avLst/>
            </a:prstGeom>
            <a:noFill/>
            <a:ln w="28575" cap="rnd" cmpd="sng">
              <a:solidFill>
                <a:schemeClr val="dk1"/>
              </a:solidFill>
              <a:prstDash val="solid"/>
              <a:round/>
              <a:headEnd type="none" w="sm" len="sm"/>
              <a:tailEnd type="none" w="sm" len="sm"/>
            </a:ln>
          </p:spPr>
        </p:cxnSp>
        <p:cxnSp>
          <p:nvCxnSpPr>
            <p:cNvPr id="1988" name="Google Shape;1988;p25"/>
            <p:cNvCxnSpPr/>
            <p:nvPr/>
          </p:nvCxnSpPr>
          <p:spPr>
            <a:xfrm>
              <a:off x="5794748" y="1541475"/>
              <a:ext cx="0" cy="10200"/>
            </a:xfrm>
            <a:prstGeom prst="straightConnector1">
              <a:avLst/>
            </a:prstGeom>
            <a:noFill/>
            <a:ln w="28575" cap="rnd" cmpd="sng">
              <a:solidFill>
                <a:schemeClr val="dk1"/>
              </a:solidFill>
              <a:prstDash val="solid"/>
              <a:round/>
              <a:headEnd type="none" w="sm" len="sm"/>
              <a:tailEnd type="none" w="sm" len="sm"/>
            </a:ln>
          </p:spPr>
        </p:cxnSp>
        <p:cxnSp>
          <p:nvCxnSpPr>
            <p:cNvPr id="1989" name="Google Shape;1989;p25"/>
            <p:cNvCxnSpPr/>
            <p:nvPr/>
          </p:nvCxnSpPr>
          <p:spPr>
            <a:xfrm>
              <a:off x="5823579" y="1294349"/>
              <a:ext cx="0" cy="154500"/>
            </a:xfrm>
            <a:prstGeom prst="straightConnector1">
              <a:avLst/>
            </a:prstGeom>
            <a:noFill/>
            <a:ln w="28575" cap="rnd" cmpd="sng">
              <a:solidFill>
                <a:schemeClr val="dk1"/>
              </a:solidFill>
              <a:prstDash val="solid"/>
              <a:round/>
              <a:headEnd type="none" w="sm" len="sm"/>
              <a:tailEnd type="none" w="sm" len="sm"/>
            </a:ln>
          </p:spPr>
        </p:cxnSp>
        <p:cxnSp>
          <p:nvCxnSpPr>
            <p:cNvPr id="1990" name="Google Shape;1990;p25"/>
            <p:cNvCxnSpPr/>
            <p:nvPr/>
          </p:nvCxnSpPr>
          <p:spPr>
            <a:xfrm>
              <a:off x="5823579" y="1541475"/>
              <a:ext cx="0" cy="10200"/>
            </a:xfrm>
            <a:prstGeom prst="straightConnector1">
              <a:avLst/>
            </a:prstGeom>
            <a:noFill/>
            <a:ln w="28575" cap="rnd" cmpd="sng">
              <a:solidFill>
                <a:schemeClr val="dk1"/>
              </a:solidFill>
              <a:prstDash val="solid"/>
              <a:round/>
              <a:headEnd type="none" w="sm" len="sm"/>
              <a:tailEnd type="none" w="sm" len="sm"/>
            </a:ln>
          </p:spPr>
        </p:cxnSp>
        <p:cxnSp>
          <p:nvCxnSpPr>
            <p:cNvPr id="1991" name="Google Shape;1991;p25"/>
            <p:cNvCxnSpPr/>
            <p:nvPr/>
          </p:nvCxnSpPr>
          <p:spPr>
            <a:xfrm>
              <a:off x="5856530" y="1294349"/>
              <a:ext cx="0" cy="154500"/>
            </a:xfrm>
            <a:prstGeom prst="straightConnector1">
              <a:avLst/>
            </a:prstGeom>
            <a:noFill/>
            <a:ln w="28575" cap="rnd" cmpd="sng">
              <a:solidFill>
                <a:schemeClr val="dk1"/>
              </a:solidFill>
              <a:prstDash val="solid"/>
              <a:round/>
              <a:headEnd type="none" w="sm" len="sm"/>
              <a:tailEnd type="none" w="sm" len="sm"/>
            </a:ln>
          </p:spPr>
        </p:cxnSp>
        <p:cxnSp>
          <p:nvCxnSpPr>
            <p:cNvPr id="1992" name="Google Shape;1992;p25"/>
            <p:cNvCxnSpPr/>
            <p:nvPr/>
          </p:nvCxnSpPr>
          <p:spPr>
            <a:xfrm>
              <a:off x="5856530" y="1541475"/>
              <a:ext cx="0" cy="10200"/>
            </a:xfrm>
            <a:prstGeom prst="straightConnector1">
              <a:avLst/>
            </a:prstGeom>
            <a:noFill/>
            <a:ln w="28575" cap="rnd" cmpd="sng">
              <a:solidFill>
                <a:schemeClr val="dk1"/>
              </a:solidFill>
              <a:prstDash val="solid"/>
              <a:round/>
              <a:headEnd type="none" w="sm" len="sm"/>
              <a:tailEnd type="none" w="sm" len="sm"/>
            </a:ln>
          </p:spPr>
        </p:cxnSp>
        <p:cxnSp>
          <p:nvCxnSpPr>
            <p:cNvPr id="1993" name="Google Shape;1993;p25"/>
            <p:cNvCxnSpPr/>
            <p:nvPr/>
          </p:nvCxnSpPr>
          <p:spPr>
            <a:xfrm>
              <a:off x="5897717" y="1294349"/>
              <a:ext cx="0" cy="204000"/>
            </a:xfrm>
            <a:prstGeom prst="straightConnector1">
              <a:avLst/>
            </a:prstGeom>
            <a:noFill/>
            <a:ln w="28575" cap="rnd" cmpd="sng">
              <a:solidFill>
                <a:schemeClr val="dk1"/>
              </a:solidFill>
              <a:prstDash val="solid"/>
              <a:round/>
              <a:headEnd type="none" w="sm" len="sm"/>
              <a:tailEnd type="none" w="sm" len="sm"/>
            </a:ln>
          </p:spPr>
        </p:cxnSp>
        <p:cxnSp>
          <p:nvCxnSpPr>
            <p:cNvPr id="1994" name="Google Shape;1994;p25"/>
            <p:cNvCxnSpPr/>
            <p:nvPr/>
          </p:nvCxnSpPr>
          <p:spPr>
            <a:xfrm>
              <a:off x="5897717" y="1541475"/>
              <a:ext cx="0" cy="10200"/>
            </a:xfrm>
            <a:prstGeom prst="straightConnector1">
              <a:avLst/>
            </a:prstGeom>
            <a:noFill/>
            <a:ln w="28575" cap="rnd" cmpd="sng">
              <a:solidFill>
                <a:schemeClr val="dk1"/>
              </a:solidFill>
              <a:prstDash val="solid"/>
              <a:round/>
              <a:headEnd type="none" w="sm" len="sm"/>
              <a:tailEnd type="none" w="sm" len="sm"/>
            </a:ln>
          </p:spPr>
        </p:cxnSp>
        <p:cxnSp>
          <p:nvCxnSpPr>
            <p:cNvPr id="1995" name="Google Shape;1995;p25"/>
            <p:cNvCxnSpPr/>
            <p:nvPr/>
          </p:nvCxnSpPr>
          <p:spPr>
            <a:xfrm>
              <a:off x="5926549" y="1294349"/>
              <a:ext cx="0" cy="204000"/>
            </a:xfrm>
            <a:prstGeom prst="straightConnector1">
              <a:avLst/>
            </a:prstGeom>
            <a:noFill/>
            <a:ln w="28575" cap="rnd" cmpd="sng">
              <a:solidFill>
                <a:schemeClr val="dk1"/>
              </a:solidFill>
              <a:prstDash val="solid"/>
              <a:round/>
              <a:headEnd type="none" w="sm" len="sm"/>
              <a:tailEnd type="none" w="sm" len="sm"/>
            </a:ln>
          </p:spPr>
        </p:cxnSp>
        <p:cxnSp>
          <p:nvCxnSpPr>
            <p:cNvPr id="1996" name="Google Shape;1996;p25"/>
            <p:cNvCxnSpPr/>
            <p:nvPr/>
          </p:nvCxnSpPr>
          <p:spPr>
            <a:xfrm>
              <a:off x="5926549" y="1541475"/>
              <a:ext cx="0" cy="10200"/>
            </a:xfrm>
            <a:prstGeom prst="straightConnector1">
              <a:avLst/>
            </a:prstGeom>
            <a:noFill/>
            <a:ln w="28575" cap="rnd" cmpd="sng">
              <a:solidFill>
                <a:schemeClr val="dk1"/>
              </a:solidFill>
              <a:prstDash val="solid"/>
              <a:round/>
              <a:headEnd type="none" w="sm" len="sm"/>
              <a:tailEnd type="none" w="sm" len="sm"/>
            </a:ln>
          </p:spPr>
        </p:cxnSp>
        <p:cxnSp>
          <p:nvCxnSpPr>
            <p:cNvPr id="1997" name="Google Shape;1997;p25"/>
            <p:cNvCxnSpPr/>
            <p:nvPr/>
          </p:nvCxnSpPr>
          <p:spPr>
            <a:xfrm>
              <a:off x="5955380" y="1294349"/>
              <a:ext cx="0" cy="204000"/>
            </a:xfrm>
            <a:prstGeom prst="straightConnector1">
              <a:avLst/>
            </a:prstGeom>
            <a:noFill/>
            <a:ln w="28575" cap="rnd" cmpd="sng">
              <a:solidFill>
                <a:schemeClr val="dk1"/>
              </a:solidFill>
              <a:prstDash val="solid"/>
              <a:round/>
              <a:headEnd type="none" w="sm" len="sm"/>
              <a:tailEnd type="none" w="sm" len="sm"/>
            </a:ln>
          </p:spPr>
        </p:cxnSp>
        <p:cxnSp>
          <p:nvCxnSpPr>
            <p:cNvPr id="1998" name="Google Shape;1998;p25"/>
            <p:cNvCxnSpPr/>
            <p:nvPr/>
          </p:nvCxnSpPr>
          <p:spPr>
            <a:xfrm>
              <a:off x="5955380" y="1541475"/>
              <a:ext cx="0" cy="10200"/>
            </a:xfrm>
            <a:prstGeom prst="straightConnector1">
              <a:avLst/>
            </a:prstGeom>
            <a:noFill/>
            <a:ln w="28575" cap="rnd" cmpd="sng">
              <a:solidFill>
                <a:schemeClr val="dk1"/>
              </a:solidFill>
              <a:prstDash val="solid"/>
              <a:round/>
              <a:headEnd type="none" w="sm" len="sm"/>
              <a:tailEnd type="none" w="sm" len="sm"/>
            </a:ln>
          </p:spPr>
        </p:cxnSp>
        <p:cxnSp>
          <p:nvCxnSpPr>
            <p:cNvPr id="1999" name="Google Shape;1999;p25"/>
            <p:cNvCxnSpPr/>
            <p:nvPr/>
          </p:nvCxnSpPr>
          <p:spPr>
            <a:xfrm>
              <a:off x="6000686" y="1294349"/>
              <a:ext cx="0" cy="154500"/>
            </a:xfrm>
            <a:prstGeom prst="straightConnector1">
              <a:avLst/>
            </a:prstGeom>
            <a:noFill/>
            <a:ln w="28575" cap="rnd" cmpd="sng">
              <a:solidFill>
                <a:schemeClr val="dk1"/>
              </a:solidFill>
              <a:prstDash val="solid"/>
              <a:round/>
              <a:headEnd type="none" w="sm" len="sm"/>
              <a:tailEnd type="none" w="sm" len="sm"/>
            </a:ln>
          </p:spPr>
        </p:cxnSp>
        <p:cxnSp>
          <p:nvCxnSpPr>
            <p:cNvPr id="2000" name="Google Shape;2000;p25"/>
            <p:cNvCxnSpPr/>
            <p:nvPr/>
          </p:nvCxnSpPr>
          <p:spPr>
            <a:xfrm>
              <a:off x="6000686" y="1541475"/>
              <a:ext cx="0" cy="10200"/>
            </a:xfrm>
            <a:prstGeom prst="straightConnector1">
              <a:avLst/>
            </a:prstGeom>
            <a:noFill/>
            <a:ln w="28575" cap="rnd" cmpd="sng">
              <a:solidFill>
                <a:schemeClr val="dk1"/>
              </a:solidFill>
              <a:prstDash val="solid"/>
              <a:round/>
              <a:headEnd type="none" w="sm" len="sm"/>
              <a:tailEnd type="none" w="sm" len="sm"/>
            </a:ln>
          </p:spPr>
        </p:cxnSp>
        <p:cxnSp>
          <p:nvCxnSpPr>
            <p:cNvPr id="2001" name="Google Shape;2001;p25"/>
            <p:cNvCxnSpPr/>
            <p:nvPr/>
          </p:nvCxnSpPr>
          <p:spPr>
            <a:xfrm>
              <a:off x="6025399" y="1294349"/>
              <a:ext cx="0" cy="154500"/>
            </a:xfrm>
            <a:prstGeom prst="straightConnector1">
              <a:avLst/>
            </a:prstGeom>
            <a:noFill/>
            <a:ln w="28575" cap="rnd" cmpd="sng">
              <a:solidFill>
                <a:schemeClr val="dk1"/>
              </a:solidFill>
              <a:prstDash val="solid"/>
              <a:round/>
              <a:headEnd type="none" w="sm" len="sm"/>
              <a:tailEnd type="none" w="sm" len="sm"/>
            </a:ln>
          </p:spPr>
        </p:cxnSp>
        <p:cxnSp>
          <p:nvCxnSpPr>
            <p:cNvPr id="2002" name="Google Shape;2002;p25"/>
            <p:cNvCxnSpPr/>
            <p:nvPr/>
          </p:nvCxnSpPr>
          <p:spPr>
            <a:xfrm>
              <a:off x="6025399" y="1541475"/>
              <a:ext cx="0" cy="10200"/>
            </a:xfrm>
            <a:prstGeom prst="straightConnector1">
              <a:avLst/>
            </a:prstGeom>
            <a:noFill/>
            <a:ln w="28575" cap="rnd" cmpd="sng">
              <a:solidFill>
                <a:schemeClr val="dk1"/>
              </a:solidFill>
              <a:prstDash val="solid"/>
              <a:round/>
              <a:headEnd type="none" w="sm" len="sm"/>
              <a:tailEnd type="none" w="sm" len="sm"/>
            </a:ln>
          </p:spPr>
        </p:cxnSp>
      </p:grpSp>
      <p:grpSp>
        <p:nvGrpSpPr>
          <p:cNvPr id="2003" name="Google Shape;2003;p25"/>
          <p:cNvGrpSpPr/>
          <p:nvPr/>
        </p:nvGrpSpPr>
        <p:grpSpPr>
          <a:xfrm>
            <a:off x="7211837" y="2029218"/>
            <a:ext cx="228043" cy="263640"/>
            <a:chOff x="7326930" y="1284052"/>
            <a:chExt cx="231680" cy="267845"/>
          </a:xfrm>
        </p:grpSpPr>
        <p:cxnSp>
          <p:nvCxnSpPr>
            <p:cNvPr id="2004" name="Google Shape;2004;p25"/>
            <p:cNvCxnSpPr/>
            <p:nvPr/>
          </p:nvCxnSpPr>
          <p:spPr>
            <a:xfrm rot="10800000">
              <a:off x="7384592" y="1308678"/>
              <a:ext cx="0" cy="156600"/>
            </a:xfrm>
            <a:prstGeom prst="straightConnector1">
              <a:avLst/>
            </a:prstGeom>
            <a:noFill/>
            <a:ln w="28575" cap="rnd" cmpd="sng">
              <a:solidFill>
                <a:schemeClr val="dk1"/>
              </a:solidFill>
              <a:prstDash val="solid"/>
              <a:round/>
              <a:headEnd type="none" w="sm" len="sm"/>
              <a:tailEnd type="none" w="sm" len="sm"/>
            </a:ln>
          </p:spPr>
        </p:cxnSp>
        <p:sp>
          <p:nvSpPr>
            <p:cNvPr id="2005" name="Google Shape;2005;p25"/>
            <p:cNvSpPr/>
            <p:nvPr/>
          </p:nvSpPr>
          <p:spPr>
            <a:xfrm>
              <a:off x="7384592" y="1308765"/>
              <a:ext cx="24713" cy="166810"/>
            </a:xfrm>
            <a:custGeom>
              <a:avLst/>
              <a:gdLst/>
              <a:ahLst/>
              <a:cxnLst/>
              <a:rect l="l" t="t" r="r" b="b"/>
              <a:pathLst>
                <a:path w="24" h="162" extrusionOk="0">
                  <a:moveTo>
                    <a:pt x="24" y="162"/>
                  </a:moveTo>
                  <a:lnTo>
                    <a:pt x="24" y="1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06" name="Google Shape;2006;p25"/>
            <p:cNvCxnSpPr/>
            <p:nvPr/>
          </p:nvCxnSpPr>
          <p:spPr>
            <a:xfrm rot="10800000">
              <a:off x="7427810" y="1510585"/>
              <a:ext cx="130800" cy="0"/>
            </a:xfrm>
            <a:prstGeom prst="straightConnector1">
              <a:avLst/>
            </a:prstGeom>
            <a:noFill/>
            <a:ln w="28575" cap="rnd" cmpd="sng">
              <a:solidFill>
                <a:schemeClr val="dk1"/>
              </a:solidFill>
              <a:prstDash val="solid"/>
              <a:round/>
              <a:headEnd type="none" w="sm" len="sm"/>
              <a:tailEnd type="none" w="sm" len="sm"/>
            </a:ln>
          </p:spPr>
        </p:cxnSp>
        <p:sp>
          <p:nvSpPr>
            <p:cNvPr id="2007" name="Google Shape;2007;p25"/>
            <p:cNvSpPr/>
            <p:nvPr/>
          </p:nvSpPr>
          <p:spPr>
            <a:xfrm>
              <a:off x="7343405" y="1469397"/>
              <a:ext cx="80400" cy="82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08" name="Google Shape;2008;p25"/>
            <p:cNvSpPr/>
            <p:nvPr/>
          </p:nvSpPr>
          <p:spPr>
            <a:xfrm>
              <a:off x="7438136" y="1428209"/>
              <a:ext cx="114300" cy="825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09" name="Google Shape;2009;p25"/>
            <p:cNvSpPr/>
            <p:nvPr/>
          </p:nvSpPr>
          <p:spPr>
            <a:xfrm>
              <a:off x="7438136" y="1343775"/>
              <a:ext cx="93600" cy="843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10" name="Google Shape;2010;p25"/>
            <p:cNvSpPr/>
            <p:nvPr/>
          </p:nvSpPr>
          <p:spPr>
            <a:xfrm>
              <a:off x="7471087" y="1368487"/>
              <a:ext cx="29861" cy="14416"/>
            </a:xfrm>
            <a:custGeom>
              <a:avLst/>
              <a:gdLst/>
              <a:ahLst/>
              <a:cxnLst/>
              <a:rect l="l" t="t" r="r" b="b"/>
              <a:pathLst>
                <a:path w="29" h="14" extrusionOk="0">
                  <a:moveTo>
                    <a:pt x="0" y="14"/>
                  </a:moveTo>
                  <a:lnTo>
                    <a:pt x="14" y="0"/>
                  </a:lnTo>
                  <a:lnTo>
                    <a:pt x="29" y="14"/>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11" name="Google Shape;2011;p25"/>
            <p:cNvCxnSpPr/>
            <p:nvPr/>
          </p:nvCxnSpPr>
          <p:spPr>
            <a:xfrm>
              <a:off x="7485502" y="1368487"/>
              <a:ext cx="0" cy="37200"/>
            </a:xfrm>
            <a:prstGeom prst="straightConnector1">
              <a:avLst/>
            </a:prstGeom>
            <a:noFill/>
            <a:ln w="28575" cap="rnd" cmpd="sng">
              <a:solidFill>
                <a:schemeClr val="dk1"/>
              </a:solidFill>
              <a:prstDash val="solid"/>
              <a:round/>
              <a:headEnd type="none" w="sm" len="sm"/>
              <a:tailEnd type="none" w="sm" len="sm"/>
            </a:ln>
          </p:spPr>
        </p:cxnSp>
        <p:cxnSp>
          <p:nvCxnSpPr>
            <p:cNvPr id="2012" name="Google Shape;2012;p25"/>
            <p:cNvCxnSpPr/>
            <p:nvPr/>
          </p:nvCxnSpPr>
          <p:spPr>
            <a:xfrm>
              <a:off x="7475205" y="1405556"/>
              <a:ext cx="21600" cy="0"/>
            </a:xfrm>
            <a:prstGeom prst="straightConnector1">
              <a:avLst/>
            </a:prstGeom>
            <a:noFill/>
            <a:ln w="28575" cap="rnd" cmpd="sng">
              <a:solidFill>
                <a:schemeClr val="dk1"/>
              </a:solidFill>
              <a:prstDash val="solid"/>
              <a:round/>
              <a:headEnd type="none" w="sm" len="sm"/>
              <a:tailEnd type="none" w="sm" len="sm"/>
            </a:ln>
          </p:spPr>
        </p:cxnSp>
        <p:sp>
          <p:nvSpPr>
            <p:cNvPr id="2013" name="Google Shape;2013;p25"/>
            <p:cNvSpPr/>
            <p:nvPr/>
          </p:nvSpPr>
          <p:spPr>
            <a:xfrm>
              <a:off x="7471087" y="1452922"/>
              <a:ext cx="29861" cy="14416"/>
            </a:xfrm>
            <a:custGeom>
              <a:avLst/>
              <a:gdLst/>
              <a:ahLst/>
              <a:cxnLst/>
              <a:rect l="l" t="t" r="r" b="b"/>
              <a:pathLst>
                <a:path w="29" h="14" extrusionOk="0">
                  <a:moveTo>
                    <a:pt x="0" y="14"/>
                  </a:moveTo>
                  <a:lnTo>
                    <a:pt x="14" y="0"/>
                  </a:lnTo>
                  <a:lnTo>
                    <a:pt x="29" y="14"/>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14" name="Google Shape;2014;p25"/>
            <p:cNvCxnSpPr/>
            <p:nvPr/>
          </p:nvCxnSpPr>
          <p:spPr>
            <a:xfrm>
              <a:off x="7485502" y="1452922"/>
              <a:ext cx="0" cy="35100"/>
            </a:xfrm>
            <a:prstGeom prst="straightConnector1">
              <a:avLst/>
            </a:prstGeom>
            <a:noFill/>
            <a:ln w="28575" cap="rnd" cmpd="sng">
              <a:solidFill>
                <a:schemeClr val="dk1"/>
              </a:solidFill>
              <a:prstDash val="solid"/>
              <a:round/>
              <a:headEnd type="none" w="sm" len="sm"/>
              <a:tailEnd type="none" w="sm" len="sm"/>
            </a:ln>
          </p:spPr>
        </p:cxnSp>
        <p:cxnSp>
          <p:nvCxnSpPr>
            <p:cNvPr id="2015" name="Google Shape;2015;p25"/>
            <p:cNvCxnSpPr/>
            <p:nvPr/>
          </p:nvCxnSpPr>
          <p:spPr>
            <a:xfrm>
              <a:off x="7475205" y="1489991"/>
              <a:ext cx="21600" cy="0"/>
            </a:xfrm>
            <a:prstGeom prst="straightConnector1">
              <a:avLst/>
            </a:prstGeom>
            <a:noFill/>
            <a:ln w="28575" cap="rnd" cmpd="sng">
              <a:solidFill>
                <a:schemeClr val="dk1"/>
              </a:solidFill>
              <a:prstDash val="solid"/>
              <a:round/>
              <a:headEnd type="none" w="sm" len="sm"/>
              <a:tailEnd type="none" w="sm" len="sm"/>
            </a:ln>
          </p:spPr>
        </p:cxnSp>
        <p:cxnSp>
          <p:nvCxnSpPr>
            <p:cNvPr id="2016" name="Google Shape;2016;p25"/>
            <p:cNvCxnSpPr/>
            <p:nvPr/>
          </p:nvCxnSpPr>
          <p:spPr>
            <a:xfrm>
              <a:off x="7326930" y="1284052"/>
              <a:ext cx="57600" cy="24600"/>
            </a:xfrm>
            <a:prstGeom prst="straightConnector1">
              <a:avLst/>
            </a:prstGeom>
            <a:noFill/>
            <a:ln w="28575" cap="rnd" cmpd="sng">
              <a:solidFill>
                <a:schemeClr val="dk1"/>
              </a:solidFill>
              <a:prstDash val="solid"/>
              <a:round/>
              <a:headEnd type="none" w="sm" len="sm"/>
              <a:tailEnd type="none" w="sm" len="sm"/>
            </a:ln>
          </p:spPr>
        </p:cxnSp>
      </p:grpSp>
      <p:grpSp>
        <p:nvGrpSpPr>
          <p:cNvPr id="2017" name="Google Shape;2017;p25"/>
          <p:cNvGrpSpPr/>
          <p:nvPr/>
        </p:nvGrpSpPr>
        <p:grpSpPr>
          <a:xfrm>
            <a:off x="7989207" y="2029218"/>
            <a:ext cx="228043" cy="263640"/>
            <a:chOff x="8116704" y="1284052"/>
            <a:chExt cx="231680" cy="267845"/>
          </a:xfrm>
        </p:grpSpPr>
        <p:cxnSp>
          <p:nvCxnSpPr>
            <p:cNvPr id="2018" name="Google Shape;2018;p25"/>
            <p:cNvCxnSpPr/>
            <p:nvPr/>
          </p:nvCxnSpPr>
          <p:spPr>
            <a:xfrm rot="10800000">
              <a:off x="8173336" y="1308678"/>
              <a:ext cx="0" cy="156600"/>
            </a:xfrm>
            <a:prstGeom prst="straightConnector1">
              <a:avLst/>
            </a:prstGeom>
            <a:noFill/>
            <a:ln w="28575" cap="rnd" cmpd="sng">
              <a:solidFill>
                <a:schemeClr val="dk1"/>
              </a:solidFill>
              <a:prstDash val="solid"/>
              <a:round/>
              <a:headEnd type="none" w="sm" len="sm"/>
              <a:tailEnd type="none" w="sm" len="sm"/>
            </a:ln>
          </p:spPr>
        </p:cxnSp>
        <p:sp>
          <p:nvSpPr>
            <p:cNvPr id="2019" name="Google Shape;2019;p25"/>
            <p:cNvSpPr/>
            <p:nvPr/>
          </p:nvSpPr>
          <p:spPr>
            <a:xfrm>
              <a:off x="8173336" y="1308765"/>
              <a:ext cx="26772" cy="166810"/>
            </a:xfrm>
            <a:custGeom>
              <a:avLst/>
              <a:gdLst/>
              <a:ahLst/>
              <a:cxnLst/>
              <a:rect l="l" t="t" r="r" b="b"/>
              <a:pathLst>
                <a:path w="26" h="162" extrusionOk="0">
                  <a:moveTo>
                    <a:pt x="26" y="162"/>
                  </a:moveTo>
                  <a:lnTo>
                    <a:pt x="26" y="1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20" name="Google Shape;2020;p25"/>
            <p:cNvCxnSpPr/>
            <p:nvPr/>
          </p:nvCxnSpPr>
          <p:spPr>
            <a:xfrm rot="10800000">
              <a:off x="8218784" y="1510585"/>
              <a:ext cx="129600" cy="0"/>
            </a:xfrm>
            <a:prstGeom prst="straightConnector1">
              <a:avLst/>
            </a:prstGeom>
            <a:noFill/>
            <a:ln w="28575" cap="rnd" cmpd="sng">
              <a:solidFill>
                <a:schemeClr val="dk1"/>
              </a:solidFill>
              <a:prstDash val="solid"/>
              <a:round/>
              <a:headEnd type="none" w="sm" len="sm"/>
              <a:tailEnd type="none" w="sm" len="sm"/>
            </a:ln>
          </p:spPr>
        </p:cxnSp>
        <p:sp>
          <p:nvSpPr>
            <p:cNvPr id="2021" name="Google Shape;2021;p25"/>
            <p:cNvSpPr/>
            <p:nvPr/>
          </p:nvSpPr>
          <p:spPr>
            <a:xfrm>
              <a:off x="8132149" y="1469397"/>
              <a:ext cx="82500" cy="82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22" name="Google Shape;2022;p25"/>
            <p:cNvSpPr/>
            <p:nvPr/>
          </p:nvSpPr>
          <p:spPr>
            <a:xfrm>
              <a:off x="8230999" y="1335537"/>
              <a:ext cx="111300" cy="1749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23" name="Google Shape;2023;p25"/>
            <p:cNvCxnSpPr/>
            <p:nvPr/>
          </p:nvCxnSpPr>
          <p:spPr>
            <a:xfrm>
              <a:off x="8296900" y="1405556"/>
              <a:ext cx="0" cy="0"/>
            </a:xfrm>
            <a:prstGeom prst="straightConnector1">
              <a:avLst/>
            </a:prstGeom>
            <a:noFill/>
            <a:ln w="28575" cap="rnd" cmpd="sng">
              <a:solidFill>
                <a:schemeClr val="dk1"/>
              </a:solidFill>
              <a:prstDash val="solid"/>
              <a:round/>
              <a:headEnd type="none" w="sm" len="sm"/>
              <a:tailEnd type="none" w="sm" len="sm"/>
            </a:ln>
          </p:spPr>
        </p:cxnSp>
        <p:cxnSp>
          <p:nvCxnSpPr>
            <p:cNvPr id="2024" name="Google Shape;2024;p25"/>
            <p:cNvCxnSpPr/>
            <p:nvPr/>
          </p:nvCxnSpPr>
          <p:spPr>
            <a:xfrm>
              <a:off x="8276306" y="1405556"/>
              <a:ext cx="0" cy="0"/>
            </a:xfrm>
            <a:prstGeom prst="straightConnector1">
              <a:avLst/>
            </a:prstGeom>
            <a:noFill/>
            <a:ln w="28575" cap="rnd" cmpd="sng">
              <a:solidFill>
                <a:schemeClr val="dk1"/>
              </a:solidFill>
              <a:prstDash val="solid"/>
              <a:round/>
              <a:headEnd type="none" w="sm" len="sm"/>
              <a:tailEnd type="none" w="sm" len="sm"/>
            </a:ln>
          </p:spPr>
        </p:cxnSp>
        <p:sp>
          <p:nvSpPr>
            <p:cNvPr id="2025" name="Google Shape;2025;p25"/>
            <p:cNvSpPr/>
            <p:nvPr/>
          </p:nvSpPr>
          <p:spPr>
            <a:xfrm>
              <a:off x="8272187" y="1395259"/>
              <a:ext cx="28831" cy="14416"/>
            </a:xfrm>
            <a:custGeom>
              <a:avLst/>
              <a:gdLst/>
              <a:ahLst/>
              <a:cxnLst/>
              <a:rect l="l" t="t" r="r" b="b"/>
              <a:pathLst>
                <a:path w="28" h="14" extrusionOk="0">
                  <a:moveTo>
                    <a:pt x="0" y="14"/>
                  </a:moveTo>
                  <a:lnTo>
                    <a:pt x="14" y="0"/>
                  </a:lnTo>
                  <a:lnTo>
                    <a:pt x="28" y="14"/>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26" name="Google Shape;2026;p25"/>
            <p:cNvCxnSpPr/>
            <p:nvPr/>
          </p:nvCxnSpPr>
          <p:spPr>
            <a:xfrm>
              <a:off x="8286603" y="1395259"/>
              <a:ext cx="0" cy="63900"/>
            </a:xfrm>
            <a:prstGeom prst="straightConnector1">
              <a:avLst/>
            </a:prstGeom>
            <a:noFill/>
            <a:ln w="28575" cap="rnd" cmpd="sng">
              <a:solidFill>
                <a:schemeClr val="dk1"/>
              </a:solidFill>
              <a:prstDash val="solid"/>
              <a:round/>
              <a:headEnd type="none" w="sm" len="sm"/>
              <a:tailEnd type="none" w="sm" len="sm"/>
            </a:ln>
          </p:spPr>
        </p:cxnSp>
        <p:cxnSp>
          <p:nvCxnSpPr>
            <p:cNvPr id="2027" name="Google Shape;2027;p25"/>
            <p:cNvCxnSpPr/>
            <p:nvPr/>
          </p:nvCxnSpPr>
          <p:spPr>
            <a:xfrm>
              <a:off x="8276306" y="1461159"/>
              <a:ext cx="20700" cy="0"/>
            </a:xfrm>
            <a:prstGeom prst="straightConnector1">
              <a:avLst/>
            </a:prstGeom>
            <a:noFill/>
            <a:ln w="28575" cap="rnd" cmpd="sng">
              <a:solidFill>
                <a:schemeClr val="dk1"/>
              </a:solidFill>
              <a:prstDash val="solid"/>
              <a:round/>
              <a:headEnd type="none" w="sm" len="sm"/>
              <a:tailEnd type="none" w="sm" len="sm"/>
            </a:ln>
          </p:spPr>
        </p:cxnSp>
        <p:cxnSp>
          <p:nvCxnSpPr>
            <p:cNvPr id="2028" name="Google Shape;2028;p25"/>
            <p:cNvCxnSpPr/>
            <p:nvPr/>
          </p:nvCxnSpPr>
          <p:spPr>
            <a:xfrm>
              <a:off x="8116704" y="1284052"/>
              <a:ext cx="56700" cy="24600"/>
            </a:xfrm>
            <a:prstGeom prst="straightConnector1">
              <a:avLst/>
            </a:prstGeom>
            <a:noFill/>
            <a:ln w="28575" cap="rnd" cmpd="sng">
              <a:solidFill>
                <a:schemeClr val="dk1"/>
              </a:solidFill>
              <a:prstDash val="solid"/>
              <a:round/>
              <a:headEnd type="none" w="sm" len="sm"/>
              <a:tailEnd type="none" w="sm" len="sm"/>
            </a:ln>
          </p:spPr>
        </p:cxnSp>
      </p:grpSp>
      <p:grpSp>
        <p:nvGrpSpPr>
          <p:cNvPr id="2029" name="Google Shape;2029;p25"/>
          <p:cNvGrpSpPr/>
          <p:nvPr/>
        </p:nvGrpSpPr>
        <p:grpSpPr>
          <a:xfrm>
            <a:off x="934109" y="4035994"/>
            <a:ext cx="284802" cy="265544"/>
            <a:chOff x="949018" y="3322843"/>
            <a:chExt cx="289344" cy="269779"/>
          </a:xfrm>
        </p:grpSpPr>
        <p:sp>
          <p:nvSpPr>
            <p:cNvPr id="2030" name="Google Shape;2030;p25"/>
            <p:cNvSpPr/>
            <p:nvPr/>
          </p:nvSpPr>
          <p:spPr>
            <a:xfrm>
              <a:off x="1162164" y="3502009"/>
              <a:ext cx="39128" cy="20594"/>
            </a:xfrm>
            <a:custGeom>
              <a:avLst/>
              <a:gdLst/>
              <a:ahLst/>
              <a:cxnLst/>
              <a:rect l="l" t="t" r="r" b="b"/>
              <a:pathLst>
                <a:path w="38" h="20" extrusionOk="0">
                  <a:moveTo>
                    <a:pt x="0" y="20"/>
                  </a:moveTo>
                  <a:lnTo>
                    <a:pt x="20" y="0"/>
                  </a:lnTo>
                  <a:lnTo>
                    <a:pt x="38" y="2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31" name="Google Shape;2031;p25"/>
            <p:cNvCxnSpPr/>
            <p:nvPr/>
          </p:nvCxnSpPr>
          <p:spPr>
            <a:xfrm>
              <a:off x="1182758" y="3502009"/>
              <a:ext cx="0" cy="49500"/>
            </a:xfrm>
            <a:prstGeom prst="straightConnector1">
              <a:avLst/>
            </a:prstGeom>
            <a:noFill/>
            <a:ln w="28575" cap="rnd" cmpd="sng">
              <a:solidFill>
                <a:schemeClr val="dk1"/>
              </a:solidFill>
              <a:prstDash val="solid"/>
              <a:round/>
              <a:headEnd type="none" w="sm" len="sm"/>
              <a:tailEnd type="none" w="sm" len="sm"/>
            </a:ln>
          </p:spPr>
        </p:cxnSp>
        <p:cxnSp>
          <p:nvCxnSpPr>
            <p:cNvPr id="2032" name="Google Shape;2032;p25"/>
            <p:cNvCxnSpPr/>
            <p:nvPr/>
          </p:nvCxnSpPr>
          <p:spPr>
            <a:xfrm>
              <a:off x="1168342" y="3553494"/>
              <a:ext cx="26700" cy="0"/>
            </a:xfrm>
            <a:prstGeom prst="straightConnector1">
              <a:avLst/>
            </a:prstGeom>
            <a:noFill/>
            <a:ln w="28575" cap="rnd" cmpd="sng">
              <a:solidFill>
                <a:schemeClr val="dk1"/>
              </a:solidFill>
              <a:prstDash val="solid"/>
              <a:round/>
              <a:headEnd type="none" w="sm" len="sm"/>
              <a:tailEnd type="none" w="sm" len="sm"/>
            </a:ln>
          </p:spPr>
        </p:cxnSp>
        <p:sp>
          <p:nvSpPr>
            <p:cNvPr id="2033" name="Google Shape;2033;p25"/>
            <p:cNvSpPr/>
            <p:nvPr/>
          </p:nvSpPr>
          <p:spPr>
            <a:xfrm>
              <a:off x="949018" y="3392862"/>
              <a:ext cx="289344" cy="199760"/>
            </a:xfrm>
            <a:custGeom>
              <a:avLst/>
              <a:gdLst/>
              <a:ahLst/>
              <a:cxnLst/>
              <a:rect l="l" t="t" r="r" b="b"/>
              <a:pathLst>
                <a:path w="140" h="97" extrusionOk="0">
                  <a:moveTo>
                    <a:pt x="140" y="0"/>
                  </a:moveTo>
                  <a:cubicBezTo>
                    <a:pt x="140" y="73"/>
                    <a:pt x="140" y="73"/>
                    <a:pt x="140" y="73"/>
                  </a:cubicBezTo>
                  <a:cubicBezTo>
                    <a:pt x="140" y="0"/>
                    <a:pt x="140" y="0"/>
                    <a:pt x="140" y="0"/>
                  </a:cubicBezTo>
                  <a:cubicBezTo>
                    <a:pt x="0" y="0"/>
                    <a:pt x="0" y="0"/>
                    <a:pt x="0" y="0"/>
                  </a:cubicBezTo>
                  <a:cubicBezTo>
                    <a:pt x="0" y="80"/>
                    <a:pt x="0" y="80"/>
                    <a:pt x="0" y="80"/>
                  </a:cubicBezTo>
                  <a:cubicBezTo>
                    <a:pt x="0" y="89"/>
                    <a:pt x="7" y="97"/>
                    <a:pt x="17" y="97"/>
                  </a:cubicBezTo>
                  <a:cubicBezTo>
                    <a:pt x="123" y="97"/>
                    <a:pt x="123" y="97"/>
                    <a:pt x="123" y="97"/>
                  </a:cubicBezTo>
                  <a:cubicBezTo>
                    <a:pt x="132" y="97"/>
                    <a:pt x="140" y="89"/>
                    <a:pt x="140" y="80"/>
                  </a:cubicBezTo>
                  <a:cubicBezTo>
                    <a:pt x="140" y="74"/>
                    <a:pt x="140" y="74"/>
                    <a:pt x="140" y="74"/>
                  </a:cubicBezTo>
                  <a:cubicBezTo>
                    <a:pt x="140" y="0"/>
                    <a:pt x="140" y="0"/>
                    <a:pt x="140"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34" name="Google Shape;2034;p25"/>
            <p:cNvSpPr/>
            <p:nvPr/>
          </p:nvSpPr>
          <p:spPr>
            <a:xfrm>
              <a:off x="949018" y="3322843"/>
              <a:ext cx="289344" cy="70019"/>
            </a:xfrm>
            <a:custGeom>
              <a:avLst/>
              <a:gdLst/>
              <a:ahLst/>
              <a:cxnLst/>
              <a:rect l="l" t="t" r="r" b="b"/>
              <a:pathLst>
                <a:path w="281" h="68" extrusionOk="0">
                  <a:moveTo>
                    <a:pt x="126" y="0"/>
                  </a:moveTo>
                  <a:lnTo>
                    <a:pt x="26" y="0"/>
                  </a:lnTo>
                  <a:lnTo>
                    <a:pt x="0" y="68"/>
                  </a:lnTo>
                  <a:lnTo>
                    <a:pt x="281" y="68"/>
                  </a:lnTo>
                  <a:lnTo>
                    <a:pt x="253" y="0"/>
                  </a:lnTo>
                  <a:lnTo>
                    <a:pt x="112"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35" name="Google Shape;2035;p25"/>
            <p:cNvSpPr/>
            <p:nvPr/>
          </p:nvSpPr>
          <p:spPr>
            <a:xfrm>
              <a:off x="1045809" y="3392862"/>
              <a:ext cx="94800" cy="74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36" name="Google Shape;2036;p25"/>
            <p:cNvSpPr/>
            <p:nvPr/>
          </p:nvSpPr>
          <p:spPr>
            <a:xfrm>
              <a:off x="1045809" y="3322843"/>
              <a:ext cx="94732" cy="70019"/>
            </a:xfrm>
            <a:custGeom>
              <a:avLst/>
              <a:gdLst/>
              <a:ahLst/>
              <a:cxnLst/>
              <a:rect l="l" t="t" r="r" b="b"/>
              <a:pathLst>
                <a:path w="92" h="68" extrusionOk="0">
                  <a:moveTo>
                    <a:pt x="92" y="68"/>
                  </a:moveTo>
                  <a:lnTo>
                    <a:pt x="0" y="68"/>
                  </a:lnTo>
                  <a:lnTo>
                    <a:pt x="8" y="0"/>
                  </a:lnTo>
                  <a:lnTo>
                    <a:pt x="82" y="0"/>
                  </a:lnTo>
                  <a:lnTo>
                    <a:pt x="92" y="6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037" name="Google Shape;2037;p25"/>
          <p:cNvGrpSpPr/>
          <p:nvPr/>
        </p:nvGrpSpPr>
        <p:grpSpPr>
          <a:xfrm>
            <a:off x="1699318" y="4031949"/>
            <a:ext cx="309125" cy="269598"/>
            <a:chOff x="1726435" y="3318724"/>
            <a:chExt cx="314056" cy="273898"/>
          </a:xfrm>
        </p:grpSpPr>
        <p:sp>
          <p:nvSpPr>
            <p:cNvPr id="2038" name="Google Shape;2038;p25"/>
            <p:cNvSpPr/>
            <p:nvPr/>
          </p:nvSpPr>
          <p:spPr>
            <a:xfrm>
              <a:off x="1726435" y="3516425"/>
              <a:ext cx="314056" cy="76197"/>
            </a:xfrm>
            <a:custGeom>
              <a:avLst/>
              <a:gdLst/>
              <a:ahLst/>
              <a:cxnLst/>
              <a:rect l="l" t="t" r="r" b="b"/>
              <a:pathLst>
                <a:path w="152" h="37" extrusionOk="0">
                  <a:moveTo>
                    <a:pt x="152" y="28"/>
                  </a:moveTo>
                  <a:cubicBezTo>
                    <a:pt x="152" y="33"/>
                    <a:pt x="148" y="37"/>
                    <a:pt x="143" y="37"/>
                  </a:cubicBezTo>
                  <a:cubicBezTo>
                    <a:pt x="9" y="37"/>
                    <a:pt x="9" y="37"/>
                    <a:pt x="9" y="37"/>
                  </a:cubicBezTo>
                  <a:cubicBezTo>
                    <a:pt x="4" y="37"/>
                    <a:pt x="0" y="33"/>
                    <a:pt x="0" y="28"/>
                  </a:cubicBezTo>
                  <a:cubicBezTo>
                    <a:pt x="0" y="9"/>
                    <a:pt x="0" y="9"/>
                    <a:pt x="0" y="9"/>
                  </a:cubicBezTo>
                  <a:cubicBezTo>
                    <a:pt x="0" y="4"/>
                    <a:pt x="4" y="0"/>
                    <a:pt x="9" y="0"/>
                  </a:cubicBezTo>
                  <a:cubicBezTo>
                    <a:pt x="143" y="0"/>
                    <a:pt x="143" y="0"/>
                    <a:pt x="143" y="0"/>
                  </a:cubicBezTo>
                  <a:cubicBezTo>
                    <a:pt x="148" y="0"/>
                    <a:pt x="152" y="4"/>
                    <a:pt x="152" y="9"/>
                  </a:cubicBezTo>
                  <a:lnTo>
                    <a:pt x="152" y="2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39" name="Google Shape;2039;p25"/>
            <p:cNvSpPr/>
            <p:nvPr/>
          </p:nvSpPr>
          <p:spPr>
            <a:xfrm>
              <a:off x="1753207" y="3380505"/>
              <a:ext cx="260512" cy="135919"/>
            </a:xfrm>
            <a:custGeom>
              <a:avLst/>
              <a:gdLst/>
              <a:ahLst/>
              <a:cxnLst/>
              <a:rect l="l" t="t" r="r" b="b"/>
              <a:pathLst>
                <a:path w="126" h="66" extrusionOk="0">
                  <a:moveTo>
                    <a:pt x="18" y="0"/>
                  </a:moveTo>
                  <a:cubicBezTo>
                    <a:pt x="12" y="0"/>
                    <a:pt x="6" y="5"/>
                    <a:pt x="5" y="12"/>
                  </a:cubicBezTo>
                  <a:cubicBezTo>
                    <a:pt x="0" y="66"/>
                    <a:pt x="0" y="66"/>
                    <a:pt x="0" y="66"/>
                  </a:cubicBezTo>
                  <a:cubicBezTo>
                    <a:pt x="126" y="66"/>
                    <a:pt x="126" y="66"/>
                    <a:pt x="126" y="66"/>
                  </a:cubicBezTo>
                  <a:cubicBezTo>
                    <a:pt x="120" y="12"/>
                    <a:pt x="120" y="12"/>
                    <a:pt x="120" y="12"/>
                  </a:cubicBezTo>
                  <a:cubicBezTo>
                    <a:pt x="120" y="5"/>
                    <a:pt x="114" y="0"/>
                    <a:pt x="107" y="0"/>
                  </a:cubicBezTo>
                  <a:lnTo>
                    <a:pt x="18"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40" name="Google Shape;2040;p25"/>
            <p:cNvCxnSpPr/>
            <p:nvPr/>
          </p:nvCxnSpPr>
          <p:spPr>
            <a:xfrm>
              <a:off x="1879859" y="3555553"/>
              <a:ext cx="14400" cy="0"/>
            </a:xfrm>
            <a:prstGeom prst="straightConnector1">
              <a:avLst/>
            </a:prstGeom>
            <a:noFill/>
            <a:ln w="28575" cap="rnd" cmpd="sng">
              <a:solidFill>
                <a:schemeClr val="dk1"/>
              </a:solidFill>
              <a:prstDash val="solid"/>
              <a:round/>
              <a:headEnd type="none" w="sm" len="sm"/>
              <a:tailEnd type="none" w="sm" len="sm"/>
            </a:ln>
          </p:spPr>
        </p:cxnSp>
        <p:cxnSp>
          <p:nvCxnSpPr>
            <p:cNvPr id="2041" name="Google Shape;2041;p25"/>
            <p:cNvCxnSpPr/>
            <p:nvPr/>
          </p:nvCxnSpPr>
          <p:spPr>
            <a:xfrm>
              <a:off x="1828374" y="3434049"/>
              <a:ext cx="6300" cy="0"/>
            </a:xfrm>
            <a:prstGeom prst="straightConnector1">
              <a:avLst/>
            </a:prstGeom>
            <a:noFill/>
            <a:ln w="28575" cap="rnd" cmpd="sng">
              <a:solidFill>
                <a:schemeClr val="dk1"/>
              </a:solidFill>
              <a:prstDash val="solid"/>
              <a:round/>
              <a:headEnd type="none" w="sm" len="sm"/>
              <a:tailEnd type="none" w="sm" len="sm"/>
            </a:ln>
          </p:spPr>
        </p:cxnSp>
        <p:cxnSp>
          <p:nvCxnSpPr>
            <p:cNvPr id="2042" name="Google Shape;2042;p25"/>
            <p:cNvCxnSpPr/>
            <p:nvPr/>
          </p:nvCxnSpPr>
          <p:spPr>
            <a:xfrm>
              <a:off x="1795424" y="3434049"/>
              <a:ext cx="6300" cy="0"/>
            </a:xfrm>
            <a:prstGeom prst="straightConnector1">
              <a:avLst/>
            </a:prstGeom>
            <a:noFill/>
            <a:ln w="28575" cap="rnd" cmpd="sng">
              <a:solidFill>
                <a:schemeClr val="dk1"/>
              </a:solidFill>
              <a:prstDash val="solid"/>
              <a:round/>
              <a:headEnd type="none" w="sm" len="sm"/>
              <a:tailEnd type="none" w="sm" len="sm"/>
            </a:ln>
          </p:spPr>
        </p:cxnSp>
        <p:cxnSp>
          <p:nvCxnSpPr>
            <p:cNvPr id="2043" name="Google Shape;2043;p25"/>
            <p:cNvCxnSpPr/>
            <p:nvPr/>
          </p:nvCxnSpPr>
          <p:spPr>
            <a:xfrm>
              <a:off x="1861325" y="3434049"/>
              <a:ext cx="6300" cy="0"/>
            </a:xfrm>
            <a:prstGeom prst="straightConnector1">
              <a:avLst/>
            </a:prstGeom>
            <a:noFill/>
            <a:ln w="28575" cap="rnd" cmpd="sng">
              <a:solidFill>
                <a:schemeClr val="dk1"/>
              </a:solidFill>
              <a:prstDash val="solid"/>
              <a:round/>
              <a:headEnd type="none" w="sm" len="sm"/>
              <a:tailEnd type="none" w="sm" len="sm"/>
            </a:ln>
          </p:spPr>
        </p:cxnSp>
        <p:cxnSp>
          <p:nvCxnSpPr>
            <p:cNvPr id="2044" name="Google Shape;2044;p25"/>
            <p:cNvCxnSpPr/>
            <p:nvPr/>
          </p:nvCxnSpPr>
          <p:spPr>
            <a:xfrm>
              <a:off x="1828374" y="3491712"/>
              <a:ext cx="6300" cy="0"/>
            </a:xfrm>
            <a:prstGeom prst="straightConnector1">
              <a:avLst/>
            </a:prstGeom>
            <a:noFill/>
            <a:ln w="28575" cap="rnd" cmpd="sng">
              <a:solidFill>
                <a:schemeClr val="dk1"/>
              </a:solidFill>
              <a:prstDash val="solid"/>
              <a:round/>
              <a:headEnd type="none" w="sm" len="sm"/>
              <a:tailEnd type="none" w="sm" len="sm"/>
            </a:ln>
          </p:spPr>
        </p:cxnSp>
        <p:cxnSp>
          <p:nvCxnSpPr>
            <p:cNvPr id="2045" name="Google Shape;2045;p25"/>
            <p:cNvCxnSpPr/>
            <p:nvPr/>
          </p:nvCxnSpPr>
          <p:spPr>
            <a:xfrm>
              <a:off x="1795424" y="3491712"/>
              <a:ext cx="6300" cy="0"/>
            </a:xfrm>
            <a:prstGeom prst="straightConnector1">
              <a:avLst/>
            </a:prstGeom>
            <a:noFill/>
            <a:ln w="28575" cap="rnd" cmpd="sng">
              <a:solidFill>
                <a:schemeClr val="dk1"/>
              </a:solidFill>
              <a:prstDash val="solid"/>
              <a:round/>
              <a:headEnd type="none" w="sm" len="sm"/>
              <a:tailEnd type="none" w="sm" len="sm"/>
            </a:ln>
          </p:spPr>
        </p:cxnSp>
        <p:cxnSp>
          <p:nvCxnSpPr>
            <p:cNvPr id="2046" name="Google Shape;2046;p25"/>
            <p:cNvCxnSpPr/>
            <p:nvPr/>
          </p:nvCxnSpPr>
          <p:spPr>
            <a:xfrm>
              <a:off x="1861325" y="3491712"/>
              <a:ext cx="6300" cy="0"/>
            </a:xfrm>
            <a:prstGeom prst="straightConnector1">
              <a:avLst/>
            </a:prstGeom>
            <a:noFill/>
            <a:ln w="28575" cap="rnd" cmpd="sng">
              <a:solidFill>
                <a:schemeClr val="dk1"/>
              </a:solidFill>
              <a:prstDash val="solid"/>
              <a:round/>
              <a:headEnd type="none" w="sm" len="sm"/>
              <a:tailEnd type="none" w="sm" len="sm"/>
            </a:ln>
          </p:spPr>
        </p:cxnSp>
        <p:cxnSp>
          <p:nvCxnSpPr>
            <p:cNvPr id="2047" name="Google Shape;2047;p25"/>
            <p:cNvCxnSpPr/>
            <p:nvPr/>
          </p:nvCxnSpPr>
          <p:spPr>
            <a:xfrm>
              <a:off x="1828374" y="3462881"/>
              <a:ext cx="6300" cy="0"/>
            </a:xfrm>
            <a:prstGeom prst="straightConnector1">
              <a:avLst/>
            </a:prstGeom>
            <a:noFill/>
            <a:ln w="28575" cap="rnd" cmpd="sng">
              <a:solidFill>
                <a:schemeClr val="dk1"/>
              </a:solidFill>
              <a:prstDash val="solid"/>
              <a:round/>
              <a:headEnd type="none" w="sm" len="sm"/>
              <a:tailEnd type="none" w="sm" len="sm"/>
            </a:ln>
          </p:spPr>
        </p:cxnSp>
        <p:cxnSp>
          <p:nvCxnSpPr>
            <p:cNvPr id="2048" name="Google Shape;2048;p25"/>
            <p:cNvCxnSpPr/>
            <p:nvPr/>
          </p:nvCxnSpPr>
          <p:spPr>
            <a:xfrm>
              <a:off x="1795424" y="3462881"/>
              <a:ext cx="6300" cy="0"/>
            </a:xfrm>
            <a:prstGeom prst="straightConnector1">
              <a:avLst/>
            </a:prstGeom>
            <a:noFill/>
            <a:ln w="28575" cap="rnd" cmpd="sng">
              <a:solidFill>
                <a:schemeClr val="dk1"/>
              </a:solidFill>
              <a:prstDash val="solid"/>
              <a:round/>
              <a:headEnd type="none" w="sm" len="sm"/>
              <a:tailEnd type="none" w="sm" len="sm"/>
            </a:ln>
          </p:spPr>
        </p:cxnSp>
        <p:cxnSp>
          <p:nvCxnSpPr>
            <p:cNvPr id="2049" name="Google Shape;2049;p25"/>
            <p:cNvCxnSpPr/>
            <p:nvPr/>
          </p:nvCxnSpPr>
          <p:spPr>
            <a:xfrm>
              <a:off x="1861325" y="3462881"/>
              <a:ext cx="6300" cy="0"/>
            </a:xfrm>
            <a:prstGeom prst="straightConnector1">
              <a:avLst/>
            </a:prstGeom>
            <a:noFill/>
            <a:ln w="28575" cap="rnd" cmpd="sng">
              <a:solidFill>
                <a:schemeClr val="dk1"/>
              </a:solidFill>
              <a:prstDash val="solid"/>
              <a:round/>
              <a:headEnd type="none" w="sm" len="sm"/>
              <a:tailEnd type="none" w="sm" len="sm"/>
            </a:ln>
          </p:spPr>
        </p:cxnSp>
        <p:sp>
          <p:nvSpPr>
            <p:cNvPr id="2050" name="Google Shape;2050;p25"/>
            <p:cNvSpPr/>
            <p:nvPr/>
          </p:nvSpPr>
          <p:spPr>
            <a:xfrm>
              <a:off x="1892215" y="3318724"/>
              <a:ext cx="80400" cy="26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51" name="Google Shape;2051;p25"/>
            <p:cNvCxnSpPr/>
            <p:nvPr/>
          </p:nvCxnSpPr>
          <p:spPr>
            <a:xfrm>
              <a:off x="1931344" y="3347555"/>
              <a:ext cx="0" cy="28800"/>
            </a:xfrm>
            <a:prstGeom prst="straightConnector1">
              <a:avLst/>
            </a:prstGeom>
            <a:noFill/>
            <a:ln w="28575" cap="rnd" cmpd="sng">
              <a:solidFill>
                <a:schemeClr val="dk1"/>
              </a:solidFill>
              <a:prstDash val="solid"/>
              <a:round/>
              <a:headEnd type="none" w="sm" len="sm"/>
              <a:tailEnd type="none" w="sm" len="sm"/>
            </a:ln>
          </p:spPr>
        </p:cxnSp>
        <p:cxnSp>
          <p:nvCxnSpPr>
            <p:cNvPr id="2052" name="Google Shape;2052;p25"/>
            <p:cNvCxnSpPr/>
            <p:nvPr/>
          </p:nvCxnSpPr>
          <p:spPr>
            <a:xfrm>
              <a:off x="1898394" y="3409337"/>
              <a:ext cx="68100" cy="0"/>
            </a:xfrm>
            <a:prstGeom prst="straightConnector1">
              <a:avLst/>
            </a:prstGeom>
            <a:noFill/>
            <a:ln w="28575" cap="rnd" cmpd="sng">
              <a:solidFill>
                <a:schemeClr val="dk1"/>
              </a:solidFill>
              <a:prstDash val="solid"/>
              <a:round/>
              <a:headEnd type="none" w="sm" len="sm"/>
              <a:tailEnd type="none" w="sm" len="sm"/>
            </a:ln>
          </p:spPr>
        </p:cxnSp>
      </p:grpSp>
      <p:grpSp>
        <p:nvGrpSpPr>
          <p:cNvPr id="2053" name="Google Shape;2053;p25"/>
          <p:cNvGrpSpPr/>
          <p:nvPr/>
        </p:nvGrpSpPr>
        <p:grpSpPr>
          <a:xfrm>
            <a:off x="2536489" y="4023838"/>
            <a:ext cx="190543" cy="277707"/>
            <a:chOff x="2576961" y="3310486"/>
            <a:chExt cx="193582" cy="282136"/>
          </a:xfrm>
        </p:grpSpPr>
        <p:sp>
          <p:nvSpPr>
            <p:cNvPr id="2054" name="Google Shape;2054;p25"/>
            <p:cNvSpPr/>
            <p:nvPr/>
          </p:nvSpPr>
          <p:spPr>
            <a:xfrm>
              <a:off x="2576961" y="3310486"/>
              <a:ext cx="193582" cy="282136"/>
            </a:xfrm>
            <a:custGeom>
              <a:avLst/>
              <a:gdLst/>
              <a:ahLst/>
              <a:cxnLst/>
              <a:rect l="l" t="t" r="r" b="b"/>
              <a:pathLst>
                <a:path w="94" h="137" extrusionOk="0">
                  <a:moveTo>
                    <a:pt x="76" y="0"/>
                  </a:moveTo>
                  <a:cubicBezTo>
                    <a:pt x="86" y="0"/>
                    <a:pt x="94" y="8"/>
                    <a:pt x="94" y="17"/>
                  </a:cubicBezTo>
                  <a:cubicBezTo>
                    <a:pt x="94" y="120"/>
                    <a:pt x="94" y="120"/>
                    <a:pt x="94" y="120"/>
                  </a:cubicBezTo>
                  <a:cubicBezTo>
                    <a:pt x="94" y="129"/>
                    <a:pt x="86" y="137"/>
                    <a:pt x="76" y="137"/>
                  </a:cubicBezTo>
                  <a:cubicBezTo>
                    <a:pt x="17" y="137"/>
                    <a:pt x="17" y="137"/>
                    <a:pt x="17" y="137"/>
                  </a:cubicBezTo>
                  <a:cubicBezTo>
                    <a:pt x="8" y="137"/>
                    <a:pt x="0" y="129"/>
                    <a:pt x="0" y="120"/>
                  </a:cubicBezTo>
                  <a:cubicBezTo>
                    <a:pt x="0" y="17"/>
                    <a:pt x="0" y="17"/>
                    <a:pt x="0" y="17"/>
                  </a:cubicBezTo>
                  <a:cubicBezTo>
                    <a:pt x="0" y="8"/>
                    <a:pt x="8" y="0"/>
                    <a:pt x="17" y="0"/>
                  </a:cubicBezTo>
                  <a:lnTo>
                    <a:pt x="7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55" name="Google Shape;2055;p25"/>
            <p:cNvCxnSpPr/>
            <p:nvPr/>
          </p:nvCxnSpPr>
          <p:spPr>
            <a:xfrm rot="10800000">
              <a:off x="2665489" y="3567909"/>
              <a:ext cx="16500" cy="0"/>
            </a:xfrm>
            <a:prstGeom prst="straightConnector1">
              <a:avLst/>
            </a:prstGeom>
            <a:noFill/>
            <a:ln w="28575" cap="rnd" cmpd="sng">
              <a:solidFill>
                <a:schemeClr val="dk1"/>
              </a:solidFill>
              <a:prstDash val="solid"/>
              <a:round/>
              <a:headEnd type="none" w="sm" len="sm"/>
              <a:tailEnd type="none" w="sm" len="sm"/>
            </a:ln>
          </p:spPr>
        </p:cxnSp>
        <p:cxnSp>
          <p:nvCxnSpPr>
            <p:cNvPr id="2056" name="Google Shape;2056;p25"/>
            <p:cNvCxnSpPr/>
            <p:nvPr/>
          </p:nvCxnSpPr>
          <p:spPr>
            <a:xfrm>
              <a:off x="2581080" y="3345496"/>
              <a:ext cx="183300" cy="0"/>
            </a:xfrm>
            <a:prstGeom prst="straightConnector1">
              <a:avLst/>
            </a:prstGeom>
            <a:noFill/>
            <a:ln w="28575" cap="rnd" cmpd="sng">
              <a:solidFill>
                <a:schemeClr val="dk1"/>
              </a:solidFill>
              <a:prstDash val="solid"/>
              <a:round/>
              <a:headEnd type="none" w="sm" len="sm"/>
              <a:tailEnd type="none" w="sm" len="sm"/>
            </a:ln>
          </p:spPr>
        </p:cxnSp>
        <p:cxnSp>
          <p:nvCxnSpPr>
            <p:cNvPr id="2057" name="Google Shape;2057;p25"/>
            <p:cNvCxnSpPr/>
            <p:nvPr/>
          </p:nvCxnSpPr>
          <p:spPr>
            <a:xfrm>
              <a:off x="2581080" y="3545256"/>
              <a:ext cx="183300" cy="0"/>
            </a:xfrm>
            <a:prstGeom prst="straightConnector1">
              <a:avLst/>
            </a:prstGeom>
            <a:noFill/>
            <a:ln w="28575" cap="rnd" cmpd="sng">
              <a:solidFill>
                <a:schemeClr val="dk1"/>
              </a:solidFill>
              <a:prstDash val="solid"/>
              <a:round/>
              <a:headEnd type="none" w="sm" len="sm"/>
              <a:tailEnd type="none" w="sm" len="sm"/>
            </a:ln>
          </p:spPr>
        </p:cxnSp>
        <p:sp>
          <p:nvSpPr>
            <p:cNvPr id="2058" name="Google Shape;2058;p25"/>
            <p:cNvSpPr/>
            <p:nvPr/>
          </p:nvSpPr>
          <p:spPr>
            <a:xfrm>
              <a:off x="2618149" y="3388743"/>
              <a:ext cx="37200" cy="35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59" name="Google Shape;2059;p25"/>
            <p:cNvSpPr/>
            <p:nvPr/>
          </p:nvSpPr>
          <p:spPr>
            <a:xfrm>
              <a:off x="2692286" y="3460821"/>
              <a:ext cx="35100" cy="37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60" name="Google Shape;2060;p25"/>
            <p:cNvCxnSpPr/>
            <p:nvPr/>
          </p:nvCxnSpPr>
          <p:spPr>
            <a:xfrm flipH="1">
              <a:off x="2618096" y="3388743"/>
              <a:ext cx="109200" cy="109200"/>
            </a:xfrm>
            <a:prstGeom prst="straightConnector1">
              <a:avLst/>
            </a:prstGeom>
            <a:noFill/>
            <a:ln w="28575" cap="rnd" cmpd="sng">
              <a:solidFill>
                <a:schemeClr val="dk1"/>
              </a:solidFill>
              <a:prstDash val="solid"/>
              <a:round/>
              <a:headEnd type="none" w="sm" len="sm"/>
              <a:tailEnd type="none" w="sm" len="sm"/>
            </a:ln>
          </p:spPr>
        </p:cxnSp>
      </p:grpSp>
      <p:grpSp>
        <p:nvGrpSpPr>
          <p:cNvPr id="2061" name="Google Shape;2061;p25"/>
          <p:cNvGrpSpPr/>
          <p:nvPr/>
        </p:nvGrpSpPr>
        <p:grpSpPr>
          <a:xfrm>
            <a:off x="3313873" y="4023838"/>
            <a:ext cx="188516" cy="277707"/>
            <a:chOff x="3366734" y="3310486"/>
            <a:chExt cx="191523" cy="282136"/>
          </a:xfrm>
        </p:grpSpPr>
        <p:sp>
          <p:nvSpPr>
            <p:cNvPr id="2062" name="Google Shape;2062;p25"/>
            <p:cNvSpPr/>
            <p:nvPr/>
          </p:nvSpPr>
          <p:spPr>
            <a:xfrm>
              <a:off x="3366734" y="3310486"/>
              <a:ext cx="191523" cy="282136"/>
            </a:xfrm>
            <a:custGeom>
              <a:avLst/>
              <a:gdLst/>
              <a:ahLst/>
              <a:cxnLst/>
              <a:rect l="l" t="t" r="r" b="b"/>
              <a:pathLst>
                <a:path w="93" h="137" extrusionOk="0">
                  <a:moveTo>
                    <a:pt x="76" y="0"/>
                  </a:moveTo>
                  <a:cubicBezTo>
                    <a:pt x="86" y="0"/>
                    <a:pt x="93" y="8"/>
                    <a:pt x="93" y="17"/>
                  </a:cubicBezTo>
                  <a:cubicBezTo>
                    <a:pt x="93" y="120"/>
                    <a:pt x="93" y="120"/>
                    <a:pt x="93" y="120"/>
                  </a:cubicBezTo>
                  <a:cubicBezTo>
                    <a:pt x="93" y="129"/>
                    <a:pt x="86" y="137"/>
                    <a:pt x="76" y="137"/>
                  </a:cubicBezTo>
                  <a:cubicBezTo>
                    <a:pt x="17" y="137"/>
                    <a:pt x="17" y="137"/>
                    <a:pt x="17" y="137"/>
                  </a:cubicBezTo>
                  <a:cubicBezTo>
                    <a:pt x="7" y="137"/>
                    <a:pt x="0" y="129"/>
                    <a:pt x="0" y="120"/>
                  </a:cubicBezTo>
                  <a:cubicBezTo>
                    <a:pt x="0" y="17"/>
                    <a:pt x="0" y="17"/>
                    <a:pt x="0" y="17"/>
                  </a:cubicBezTo>
                  <a:cubicBezTo>
                    <a:pt x="0" y="8"/>
                    <a:pt x="7" y="0"/>
                    <a:pt x="17" y="0"/>
                  </a:cubicBezTo>
                  <a:lnTo>
                    <a:pt x="7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63" name="Google Shape;2063;p25"/>
            <p:cNvCxnSpPr/>
            <p:nvPr/>
          </p:nvCxnSpPr>
          <p:spPr>
            <a:xfrm rot="10800000">
              <a:off x="3455304" y="3567909"/>
              <a:ext cx="14400" cy="0"/>
            </a:xfrm>
            <a:prstGeom prst="straightConnector1">
              <a:avLst/>
            </a:prstGeom>
            <a:noFill/>
            <a:ln w="28575" cap="rnd" cmpd="sng">
              <a:solidFill>
                <a:schemeClr val="dk1"/>
              </a:solidFill>
              <a:prstDash val="solid"/>
              <a:round/>
              <a:headEnd type="none" w="sm" len="sm"/>
              <a:tailEnd type="none" w="sm" len="sm"/>
            </a:ln>
          </p:spPr>
        </p:cxnSp>
        <p:cxnSp>
          <p:nvCxnSpPr>
            <p:cNvPr id="2064" name="Google Shape;2064;p25"/>
            <p:cNvCxnSpPr/>
            <p:nvPr/>
          </p:nvCxnSpPr>
          <p:spPr>
            <a:xfrm>
              <a:off x="3370853" y="3345496"/>
              <a:ext cx="183300" cy="0"/>
            </a:xfrm>
            <a:prstGeom prst="straightConnector1">
              <a:avLst/>
            </a:prstGeom>
            <a:noFill/>
            <a:ln w="28575" cap="rnd" cmpd="sng">
              <a:solidFill>
                <a:schemeClr val="dk1"/>
              </a:solidFill>
              <a:prstDash val="solid"/>
              <a:round/>
              <a:headEnd type="none" w="sm" len="sm"/>
              <a:tailEnd type="none" w="sm" len="sm"/>
            </a:ln>
          </p:spPr>
        </p:cxnSp>
        <p:cxnSp>
          <p:nvCxnSpPr>
            <p:cNvPr id="2065" name="Google Shape;2065;p25"/>
            <p:cNvCxnSpPr/>
            <p:nvPr/>
          </p:nvCxnSpPr>
          <p:spPr>
            <a:xfrm>
              <a:off x="3370853" y="3545256"/>
              <a:ext cx="183300" cy="0"/>
            </a:xfrm>
            <a:prstGeom prst="straightConnector1">
              <a:avLst/>
            </a:prstGeom>
            <a:noFill/>
            <a:ln w="28575" cap="rnd" cmpd="sng">
              <a:solidFill>
                <a:schemeClr val="dk1"/>
              </a:solidFill>
              <a:prstDash val="solid"/>
              <a:round/>
              <a:headEnd type="none" w="sm" len="sm"/>
              <a:tailEnd type="none" w="sm" len="sm"/>
            </a:ln>
          </p:spPr>
        </p:cxnSp>
        <p:sp>
          <p:nvSpPr>
            <p:cNvPr id="2066" name="Google Shape;2066;p25"/>
            <p:cNvSpPr/>
            <p:nvPr/>
          </p:nvSpPr>
          <p:spPr>
            <a:xfrm>
              <a:off x="3407922" y="3403159"/>
              <a:ext cx="49425" cy="80316"/>
            </a:xfrm>
            <a:custGeom>
              <a:avLst/>
              <a:gdLst/>
              <a:ahLst/>
              <a:cxnLst/>
              <a:rect l="l" t="t" r="r" b="b"/>
              <a:pathLst>
                <a:path w="24" h="39" extrusionOk="0">
                  <a:moveTo>
                    <a:pt x="0" y="4"/>
                  </a:moveTo>
                  <a:cubicBezTo>
                    <a:pt x="0" y="4"/>
                    <a:pt x="1" y="0"/>
                    <a:pt x="9" y="0"/>
                  </a:cubicBezTo>
                  <a:cubicBezTo>
                    <a:pt x="17" y="0"/>
                    <a:pt x="24" y="15"/>
                    <a:pt x="12" y="26"/>
                  </a:cubicBezTo>
                  <a:cubicBezTo>
                    <a:pt x="0" y="37"/>
                    <a:pt x="0" y="39"/>
                    <a:pt x="0" y="39"/>
                  </a:cubicBezTo>
                  <a:cubicBezTo>
                    <a:pt x="20" y="39"/>
                    <a:pt x="20" y="39"/>
                    <a:pt x="20" y="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67" name="Google Shape;2067;p25"/>
            <p:cNvCxnSpPr/>
            <p:nvPr/>
          </p:nvCxnSpPr>
          <p:spPr>
            <a:xfrm rot="10800000">
              <a:off x="3510891" y="3403075"/>
              <a:ext cx="0" cy="80400"/>
            </a:xfrm>
            <a:prstGeom prst="straightConnector1">
              <a:avLst/>
            </a:prstGeom>
            <a:noFill/>
            <a:ln w="28575" cap="rnd" cmpd="sng">
              <a:solidFill>
                <a:schemeClr val="dk1"/>
              </a:solidFill>
              <a:prstDash val="solid"/>
              <a:round/>
              <a:headEnd type="none" w="sm" len="sm"/>
              <a:tailEnd type="none" w="sm" len="sm"/>
            </a:ln>
          </p:spPr>
        </p:cxnSp>
        <p:cxnSp>
          <p:nvCxnSpPr>
            <p:cNvPr id="2068" name="Google Shape;2068;p25"/>
            <p:cNvCxnSpPr/>
            <p:nvPr/>
          </p:nvCxnSpPr>
          <p:spPr>
            <a:xfrm flipH="1">
              <a:off x="3471891" y="3403159"/>
              <a:ext cx="39000" cy="57600"/>
            </a:xfrm>
            <a:prstGeom prst="straightConnector1">
              <a:avLst/>
            </a:prstGeom>
            <a:noFill/>
            <a:ln w="28575" cap="rnd" cmpd="sng">
              <a:solidFill>
                <a:schemeClr val="dk1"/>
              </a:solidFill>
              <a:prstDash val="solid"/>
              <a:round/>
              <a:headEnd type="none" w="sm" len="sm"/>
              <a:tailEnd type="none" w="sm" len="sm"/>
            </a:ln>
          </p:spPr>
        </p:cxnSp>
        <p:cxnSp>
          <p:nvCxnSpPr>
            <p:cNvPr id="2069" name="Google Shape;2069;p25"/>
            <p:cNvCxnSpPr/>
            <p:nvPr/>
          </p:nvCxnSpPr>
          <p:spPr>
            <a:xfrm>
              <a:off x="3471763" y="3460821"/>
              <a:ext cx="55500" cy="0"/>
            </a:xfrm>
            <a:prstGeom prst="straightConnector1">
              <a:avLst/>
            </a:prstGeom>
            <a:noFill/>
            <a:ln w="28575" cap="rnd" cmpd="sng">
              <a:solidFill>
                <a:schemeClr val="dk1"/>
              </a:solidFill>
              <a:prstDash val="solid"/>
              <a:round/>
              <a:headEnd type="none" w="sm" len="sm"/>
              <a:tailEnd type="none" w="sm" len="sm"/>
            </a:ln>
          </p:spPr>
        </p:cxnSp>
      </p:grpSp>
      <p:grpSp>
        <p:nvGrpSpPr>
          <p:cNvPr id="2070" name="Google Shape;2070;p25"/>
          <p:cNvGrpSpPr/>
          <p:nvPr/>
        </p:nvGrpSpPr>
        <p:grpSpPr>
          <a:xfrm>
            <a:off x="4091228" y="4023838"/>
            <a:ext cx="189530" cy="277707"/>
            <a:chOff x="4156508" y="3310486"/>
            <a:chExt cx="192553" cy="282136"/>
          </a:xfrm>
        </p:grpSpPr>
        <p:sp>
          <p:nvSpPr>
            <p:cNvPr id="2071" name="Google Shape;2071;p25"/>
            <p:cNvSpPr/>
            <p:nvPr/>
          </p:nvSpPr>
          <p:spPr>
            <a:xfrm>
              <a:off x="4156508" y="3310486"/>
              <a:ext cx="192553" cy="282136"/>
            </a:xfrm>
            <a:custGeom>
              <a:avLst/>
              <a:gdLst/>
              <a:ahLst/>
              <a:cxnLst/>
              <a:rect l="l" t="t" r="r" b="b"/>
              <a:pathLst>
                <a:path w="93" h="137" extrusionOk="0">
                  <a:moveTo>
                    <a:pt x="76" y="0"/>
                  </a:moveTo>
                  <a:cubicBezTo>
                    <a:pt x="86" y="0"/>
                    <a:pt x="93" y="8"/>
                    <a:pt x="93" y="17"/>
                  </a:cubicBezTo>
                  <a:cubicBezTo>
                    <a:pt x="93" y="120"/>
                    <a:pt x="93" y="120"/>
                    <a:pt x="93" y="120"/>
                  </a:cubicBezTo>
                  <a:cubicBezTo>
                    <a:pt x="93" y="129"/>
                    <a:pt x="86" y="137"/>
                    <a:pt x="76" y="137"/>
                  </a:cubicBezTo>
                  <a:cubicBezTo>
                    <a:pt x="17" y="137"/>
                    <a:pt x="17" y="137"/>
                    <a:pt x="17" y="137"/>
                  </a:cubicBezTo>
                  <a:cubicBezTo>
                    <a:pt x="7" y="137"/>
                    <a:pt x="0" y="129"/>
                    <a:pt x="0" y="120"/>
                  </a:cubicBezTo>
                  <a:cubicBezTo>
                    <a:pt x="0" y="17"/>
                    <a:pt x="0" y="17"/>
                    <a:pt x="0" y="17"/>
                  </a:cubicBezTo>
                  <a:cubicBezTo>
                    <a:pt x="0" y="8"/>
                    <a:pt x="7" y="0"/>
                    <a:pt x="17" y="0"/>
                  </a:cubicBezTo>
                  <a:lnTo>
                    <a:pt x="7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72" name="Google Shape;2072;p25"/>
            <p:cNvCxnSpPr/>
            <p:nvPr/>
          </p:nvCxnSpPr>
          <p:spPr>
            <a:xfrm rot="10800000">
              <a:off x="4245078" y="3567909"/>
              <a:ext cx="14400" cy="0"/>
            </a:xfrm>
            <a:prstGeom prst="straightConnector1">
              <a:avLst/>
            </a:prstGeom>
            <a:noFill/>
            <a:ln w="28575" cap="rnd" cmpd="sng">
              <a:solidFill>
                <a:schemeClr val="dk1"/>
              </a:solidFill>
              <a:prstDash val="solid"/>
              <a:round/>
              <a:headEnd type="none" w="sm" len="sm"/>
              <a:tailEnd type="none" w="sm" len="sm"/>
            </a:ln>
          </p:spPr>
        </p:cxnSp>
        <p:cxnSp>
          <p:nvCxnSpPr>
            <p:cNvPr id="2073" name="Google Shape;2073;p25"/>
            <p:cNvCxnSpPr/>
            <p:nvPr/>
          </p:nvCxnSpPr>
          <p:spPr>
            <a:xfrm>
              <a:off x="4160627" y="3345496"/>
              <a:ext cx="184200" cy="0"/>
            </a:xfrm>
            <a:prstGeom prst="straightConnector1">
              <a:avLst/>
            </a:prstGeom>
            <a:noFill/>
            <a:ln w="28575" cap="rnd" cmpd="sng">
              <a:solidFill>
                <a:schemeClr val="dk1"/>
              </a:solidFill>
              <a:prstDash val="solid"/>
              <a:round/>
              <a:headEnd type="none" w="sm" len="sm"/>
              <a:tailEnd type="none" w="sm" len="sm"/>
            </a:ln>
          </p:spPr>
        </p:cxnSp>
        <p:cxnSp>
          <p:nvCxnSpPr>
            <p:cNvPr id="2074" name="Google Shape;2074;p25"/>
            <p:cNvCxnSpPr/>
            <p:nvPr/>
          </p:nvCxnSpPr>
          <p:spPr>
            <a:xfrm>
              <a:off x="4160627" y="3545256"/>
              <a:ext cx="184200" cy="0"/>
            </a:xfrm>
            <a:prstGeom prst="straightConnector1">
              <a:avLst/>
            </a:prstGeom>
            <a:noFill/>
            <a:ln w="28575" cap="rnd" cmpd="sng">
              <a:solidFill>
                <a:schemeClr val="dk1"/>
              </a:solidFill>
              <a:prstDash val="solid"/>
              <a:round/>
              <a:headEnd type="none" w="sm" len="sm"/>
              <a:tailEnd type="none" w="sm" len="sm"/>
            </a:ln>
          </p:spPr>
        </p:cxnSp>
        <p:sp>
          <p:nvSpPr>
            <p:cNvPr id="2075" name="Google Shape;2075;p25"/>
            <p:cNvSpPr/>
            <p:nvPr/>
          </p:nvSpPr>
          <p:spPr>
            <a:xfrm>
              <a:off x="4212112" y="3431990"/>
              <a:ext cx="80316" cy="65900"/>
            </a:xfrm>
            <a:custGeom>
              <a:avLst/>
              <a:gdLst/>
              <a:ahLst/>
              <a:cxnLst/>
              <a:rect l="l" t="t" r="r" b="b"/>
              <a:pathLst>
                <a:path w="39" h="32" extrusionOk="0">
                  <a:moveTo>
                    <a:pt x="0" y="0"/>
                  </a:moveTo>
                  <a:cubicBezTo>
                    <a:pt x="0" y="25"/>
                    <a:pt x="0" y="25"/>
                    <a:pt x="0" y="25"/>
                  </a:cubicBezTo>
                  <a:cubicBezTo>
                    <a:pt x="0" y="29"/>
                    <a:pt x="3" y="32"/>
                    <a:pt x="7" y="32"/>
                  </a:cubicBezTo>
                  <a:cubicBezTo>
                    <a:pt x="32" y="32"/>
                    <a:pt x="32" y="32"/>
                    <a:pt x="32" y="32"/>
                  </a:cubicBezTo>
                  <a:cubicBezTo>
                    <a:pt x="36" y="32"/>
                    <a:pt x="39" y="29"/>
                    <a:pt x="39" y="25"/>
                  </a:cubicBezTo>
                  <a:cubicBezTo>
                    <a:pt x="39" y="0"/>
                    <a:pt x="39" y="0"/>
                    <a:pt x="39"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76" name="Google Shape;2076;p25"/>
            <p:cNvSpPr/>
            <p:nvPr/>
          </p:nvSpPr>
          <p:spPr>
            <a:xfrm>
              <a:off x="4220349" y="3384624"/>
              <a:ext cx="63841" cy="47366"/>
            </a:xfrm>
            <a:custGeom>
              <a:avLst/>
              <a:gdLst/>
              <a:ahLst/>
              <a:cxnLst/>
              <a:rect l="l" t="t" r="r" b="b"/>
              <a:pathLst>
                <a:path w="31" h="23" extrusionOk="0">
                  <a:moveTo>
                    <a:pt x="19" y="0"/>
                  </a:moveTo>
                  <a:cubicBezTo>
                    <a:pt x="12" y="0"/>
                    <a:pt x="12" y="0"/>
                    <a:pt x="12" y="0"/>
                  </a:cubicBezTo>
                  <a:cubicBezTo>
                    <a:pt x="5" y="0"/>
                    <a:pt x="0" y="5"/>
                    <a:pt x="0" y="11"/>
                  </a:cubicBezTo>
                  <a:cubicBezTo>
                    <a:pt x="0" y="23"/>
                    <a:pt x="0" y="23"/>
                    <a:pt x="0" y="23"/>
                  </a:cubicBezTo>
                  <a:cubicBezTo>
                    <a:pt x="31" y="23"/>
                    <a:pt x="31" y="23"/>
                    <a:pt x="31" y="23"/>
                  </a:cubicBezTo>
                  <a:cubicBezTo>
                    <a:pt x="31" y="11"/>
                    <a:pt x="31" y="11"/>
                    <a:pt x="31" y="11"/>
                  </a:cubicBezTo>
                  <a:cubicBezTo>
                    <a:pt x="31" y="5"/>
                    <a:pt x="26" y="0"/>
                    <a:pt x="19"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77" name="Google Shape;2077;p25"/>
            <p:cNvCxnSpPr/>
            <p:nvPr/>
          </p:nvCxnSpPr>
          <p:spPr>
            <a:xfrm rot="10800000">
              <a:off x="4251240" y="3467016"/>
              <a:ext cx="0" cy="14400"/>
            </a:xfrm>
            <a:prstGeom prst="straightConnector1">
              <a:avLst/>
            </a:prstGeom>
            <a:noFill/>
            <a:ln w="28575" cap="rnd" cmpd="sng">
              <a:solidFill>
                <a:schemeClr val="dk1"/>
              </a:solidFill>
              <a:prstDash val="solid"/>
              <a:round/>
              <a:headEnd type="none" w="sm" len="sm"/>
              <a:tailEnd type="none" w="sm" len="sm"/>
            </a:ln>
          </p:spPr>
        </p:cxnSp>
        <p:sp>
          <p:nvSpPr>
            <p:cNvPr id="2078" name="Google Shape;2078;p25"/>
            <p:cNvSpPr/>
            <p:nvPr/>
          </p:nvSpPr>
          <p:spPr>
            <a:xfrm>
              <a:off x="4245062" y="3448465"/>
              <a:ext cx="14400" cy="16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sp>
        <p:nvSpPr>
          <p:cNvPr id="2079" name="Google Shape;2079;p25"/>
          <p:cNvSpPr/>
          <p:nvPr/>
        </p:nvSpPr>
        <p:spPr>
          <a:xfrm>
            <a:off x="4785633" y="4042168"/>
            <a:ext cx="355757" cy="259469"/>
          </a:xfrm>
          <a:custGeom>
            <a:avLst/>
            <a:gdLst/>
            <a:ahLst/>
            <a:cxnLst/>
            <a:rect l="l" t="t" r="r" b="b"/>
            <a:pathLst>
              <a:path w="175" h="128" extrusionOk="0">
                <a:moveTo>
                  <a:pt x="133" y="0"/>
                </a:moveTo>
                <a:cubicBezTo>
                  <a:pt x="118" y="0"/>
                  <a:pt x="118" y="0"/>
                  <a:pt x="118" y="0"/>
                </a:cubicBezTo>
                <a:cubicBezTo>
                  <a:pt x="111" y="10"/>
                  <a:pt x="100" y="16"/>
                  <a:pt x="87" y="16"/>
                </a:cubicBezTo>
                <a:cubicBezTo>
                  <a:pt x="75" y="16"/>
                  <a:pt x="64" y="10"/>
                  <a:pt x="57" y="0"/>
                </a:cubicBezTo>
                <a:cubicBezTo>
                  <a:pt x="42" y="0"/>
                  <a:pt x="42" y="0"/>
                  <a:pt x="42" y="0"/>
                </a:cubicBezTo>
                <a:cubicBezTo>
                  <a:pt x="0" y="32"/>
                  <a:pt x="0" y="32"/>
                  <a:pt x="0" y="32"/>
                </a:cubicBezTo>
                <a:cubicBezTo>
                  <a:pt x="20" y="58"/>
                  <a:pt x="20" y="58"/>
                  <a:pt x="20" y="58"/>
                </a:cubicBezTo>
                <a:cubicBezTo>
                  <a:pt x="42" y="50"/>
                  <a:pt x="42" y="50"/>
                  <a:pt x="42" y="50"/>
                </a:cubicBezTo>
                <a:cubicBezTo>
                  <a:pt x="42" y="128"/>
                  <a:pt x="42" y="128"/>
                  <a:pt x="42" y="128"/>
                </a:cubicBezTo>
                <a:cubicBezTo>
                  <a:pt x="70" y="128"/>
                  <a:pt x="70" y="128"/>
                  <a:pt x="70" y="128"/>
                </a:cubicBezTo>
                <a:cubicBezTo>
                  <a:pt x="105" y="128"/>
                  <a:pt x="105" y="128"/>
                  <a:pt x="105" y="128"/>
                </a:cubicBezTo>
                <a:cubicBezTo>
                  <a:pt x="133" y="128"/>
                  <a:pt x="133" y="128"/>
                  <a:pt x="133" y="128"/>
                </a:cubicBezTo>
                <a:cubicBezTo>
                  <a:pt x="133" y="50"/>
                  <a:pt x="133" y="50"/>
                  <a:pt x="133" y="50"/>
                </a:cubicBezTo>
                <a:cubicBezTo>
                  <a:pt x="154" y="58"/>
                  <a:pt x="154" y="58"/>
                  <a:pt x="154" y="58"/>
                </a:cubicBezTo>
                <a:cubicBezTo>
                  <a:pt x="175" y="32"/>
                  <a:pt x="175" y="32"/>
                  <a:pt x="175" y="32"/>
                </a:cubicBezTo>
                <a:lnTo>
                  <a:pt x="133"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nvGrpSpPr>
          <p:cNvPr id="2080" name="Google Shape;2080;p25"/>
          <p:cNvGrpSpPr/>
          <p:nvPr/>
        </p:nvGrpSpPr>
        <p:grpSpPr>
          <a:xfrm>
            <a:off x="6373684" y="4019781"/>
            <a:ext cx="287841" cy="281760"/>
            <a:chOff x="6475375" y="3306368"/>
            <a:chExt cx="292432" cy="286254"/>
          </a:xfrm>
        </p:grpSpPr>
        <p:sp>
          <p:nvSpPr>
            <p:cNvPr id="2081" name="Google Shape;2081;p25"/>
            <p:cNvSpPr/>
            <p:nvPr/>
          </p:nvSpPr>
          <p:spPr>
            <a:xfrm>
              <a:off x="6475375" y="3306368"/>
              <a:ext cx="284195" cy="286254"/>
            </a:xfrm>
            <a:custGeom>
              <a:avLst/>
              <a:gdLst/>
              <a:ahLst/>
              <a:cxnLst/>
              <a:rect l="l" t="t" r="r" b="b"/>
              <a:pathLst>
                <a:path w="138" h="139" extrusionOk="0">
                  <a:moveTo>
                    <a:pt x="13" y="139"/>
                  </a:moveTo>
                  <a:cubicBezTo>
                    <a:pt x="41" y="139"/>
                    <a:pt x="41" y="139"/>
                    <a:pt x="41" y="139"/>
                  </a:cubicBezTo>
                  <a:cubicBezTo>
                    <a:pt x="48" y="139"/>
                    <a:pt x="54" y="133"/>
                    <a:pt x="54" y="126"/>
                  </a:cubicBezTo>
                  <a:cubicBezTo>
                    <a:pt x="54" y="111"/>
                    <a:pt x="54" y="111"/>
                    <a:pt x="54" y="111"/>
                  </a:cubicBezTo>
                  <a:cubicBezTo>
                    <a:pt x="69" y="111"/>
                    <a:pt x="69" y="111"/>
                    <a:pt x="69" y="111"/>
                  </a:cubicBezTo>
                  <a:cubicBezTo>
                    <a:pt x="76" y="111"/>
                    <a:pt x="82" y="105"/>
                    <a:pt x="82" y="98"/>
                  </a:cubicBezTo>
                  <a:cubicBezTo>
                    <a:pt x="82" y="82"/>
                    <a:pt x="82" y="82"/>
                    <a:pt x="82" y="82"/>
                  </a:cubicBezTo>
                  <a:cubicBezTo>
                    <a:pt x="97" y="82"/>
                    <a:pt x="97" y="82"/>
                    <a:pt x="97" y="82"/>
                  </a:cubicBezTo>
                  <a:cubicBezTo>
                    <a:pt x="104" y="82"/>
                    <a:pt x="110" y="76"/>
                    <a:pt x="110" y="69"/>
                  </a:cubicBezTo>
                  <a:cubicBezTo>
                    <a:pt x="110" y="53"/>
                    <a:pt x="110" y="53"/>
                    <a:pt x="110" y="53"/>
                  </a:cubicBezTo>
                  <a:cubicBezTo>
                    <a:pt x="126" y="53"/>
                    <a:pt x="126" y="53"/>
                    <a:pt x="126" y="53"/>
                  </a:cubicBezTo>
                  <a:cubicBezTo>
                    <a:pt x="133" y="53"/>
                    <a:pt x="138" y="48"/>
                    <a:pt x="138" y="41"/>
                  </a:cubicBezTo>
                  <a:cubicBezTo>
                    <a:pt x="138" y="12"/>
                    <a:pt x="138" y="12"/>
                    <a:pt x="138" y="12"/>
                  </a:cubicBezTo>
                  <a:cubicBezTo>
                    <a:pt x="138" y="5"/>
                    <a:pt x="133" y="0"/>
                    <a:pt x="126" y="0"/>
                  </a:cubicBezTo>
                  <a:cubicBezTo>
                    <a:pt x="118" y="0"/>
                    <a:pt x="113" y="5"/>
                    <a:pt x="113" y="12"/>
                  </a:cubicBezTo>
                  <a:cubicBezTo>
                    <a:pt x="113" y="25"/>
                    <a:pt x="113" y="25"/>
                    <a:pt x="113" y="25"/>
                  </a:cubicBezTo>
                  <a:cubicBezTo>
                    <a:pt x="110" y="28"/>
                    <a:pt x="110" y="28"/>
                    <a:pt x="110" y="28"/>
                  </a:cubicBezTo>
                  <a:cubicBezTo>
                    <a:pt x="97" y="28"/>
                    <a:pt x="97" y="28"/>
                    <a:pt x="97" y="28"/>
                  </a:cubicBezTo>
                  <a:cubicBezTo>
                    <a:pt x="90" y="28"/>
                    <a:pt x="85" y="33"/>
                    <a:pt x="85" y="41"/>
                  </a:cubicBezTo>
                  <a:cubicBezTo>
                    <a:pt x="85" y="53"/>
                    <a:pt x="85" y="53"/>
                    <a:pt x="85" y="53"/>
                  </a:cubicBezTo>
                  <a:cubicBezTo>
                    <a:pt x="82" y="56"/>
                    <a:pt x="82" y="56"/>
                    <a:pt x="82" y="56"/>
                  </a:cubicBezTo>
                  <a:cubicBezTo>
                    <a:pt x="69" y="56"/>
                    <a:pt x="69" y="56"/>
                    <a:pt x="69" y="56"/>
                  </a:cubicBezTo>
                  <a:cubicBezTo>
                    <a:pt x="62" y="56"/>
                    <a:pt x="56" y="62"/>
                    <a:pt x="56" y="69"/>
                  </a:cubicBezTo>
                  <a:cubicBezTo>
                    <a:pt x="56" y="69"/>
                    <a:pt x="56" y="69"/>
                    <a:pt x="56" y="69"/>
                  </a:cubicBezTo>
                  <a:cubicBezTo>
                    <a:pt x="56" y="69"/>
                    <a:pt x="56" y="70"/>
                    <a:pt x="56" y="70"/>
                  </a:cubicBezTo>
                  <a:cubicBezTo>
                    <a:pt x="56" y="83"/>
                    <a:pt x="56" y="83"/>
                    <a:pt x="56" y="83"/>
                  </a:cubicBezTo>
                  <a:cubicBezTo>
                    <a:pt x="54" y="85"/>
                    <a:pt x="54" y="85"/>
                    <a:pt x="54" y="85"/>
                  </a:cubicBezTo>
                  <a:cubicBezTo>
                    <a:pt x="41" y="85"/>
                    <a:pt x="41" y="85"/>
                    <a:pt x="41" y="85"/>
                  </a:cubicBezTo>
                  <a:cubicBezTo>
                    <a:pt x="34" y="85"/>
                    <a:pt x="28" y="91"/>
                    <a:pt x="28" y="98"/>
                  </a:cubicBezTo>
                  <a:cubicBezTo>
                    <a:pt x="28" y="111"/>
                    <a:pt x="28" y="111"/>
                    <a:pt x="28" y="111"/>
                  </a:cubicBezTo>
                  <a:cubicBezTo>
                    <a:pt x="26" y="113"/>
                    <a:pt x="26" y="113"/>
                    <a:pt x="26" y="113"/>
                  </a:cubicBezTo>
                  <a:cubicBezTo>
                    <a:pt x="13" y="113"/>
                    <a:pt x="13" y="113"/>
                    <a:pt x="13" y="113"/>
                  </a:cubicBezTo>
                  <a:cubicBezTo>
                    <a:pt x="6" y="113"/>
                    <a:pt x="0" y="119"/>
                    <a:pt x="0" y="126"/>
                  </a:cubicBezTo>
                  <a:cubicBezTo>
                    <a:pt x="0" y="133"/>
                    <a:pt x="6" y="139"/>
                    <a:pt x="13" y="13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82" name="Google Shape;2082;p25"/>
            <p:cNvCxnSpPr/>
            <p:nvPr/>
          </p:nvCxnSpPr>
          <p:spPr>
            <a:xfrm rot="10800000" flipH="1">
              <a:off x="6693669" y="3491831"/>
              <a:ext cx="69900" cy="69900"/>
            </a:xfrm>
            <a:prstGeom prst="straightConnector1">
              <a:avLst/>
            </a:prstGeom>
            <a:noFill/>
            <a:ln w="28575" cap="rnd" cmpd="sng">
              <a:solidFill>
                <a:schemeClr val="dk1"/>
              </a:solidFill>
              <a:prstDash val="solid"/>
              <a:round/>
              <a:headEnd type="none" w="sm" len="sm"/>
              <a:tailEnd type="none" w="sm" len="sm"/>
            </a:ln>
          </p:spPr>
        </p:cxnSp>
        <p:cxnSp>
          <p:nvCxnSpPr>
            <p:cNvPr id="2083" name="Google Shape;2083;p25"/>
            <p:cNvCxnSpPr/>
            <p:nvPr/>
          </p:nvCxnSpPr>
          <p:spPr>
            <a:xfrm>
              <a:off x="6741035" y="3487593"/>
              <a:ext cx="26700" cy="0"/>
            </a:xfrm>
            <a:prstGeom prst="straightConnector1">
              <a:avLst/>
            </a:prstGeom>
            <a:noFill/>
            <a:ln w="28575" cap="rnd" cmpd="sng">
              <a:solidFill>
                <a:schemeClr val="dk1"/>
              </a:solidFill>
              <a:prstDash val="solid"/>
              <a:round/>
              <a:headEnd type="none" w="sm" len="sm"/>
              <a:tailEnd type="none" w="sm" len="sm"/>
            </a:ln>
          </p:spPr>
        </p:cxnSp>
        <p:cxnSp>
          <p:nvCxnSpPr>
            <p:cNvPr id="2084" name="Google Shape;2084;p25"/>
            <p:cNvCxnSpPr/>
            <p:nvPr/>
          </p:nvCxnSpPr>
          <p:spPr>
            <a:xfrm>
              <a:off x="6767807" y="3487593"/>
              <a:ext cx="0" cy="26700"/>
            </a:xfrm>
            <a:prstGeom prst="straightConnector1">
              <a:avLst/>
            </a:prstGeom>
            <a:noFill/>
            <a:ln w="28575" cap="rnd" cmpd="sng">
              <a:solidFill>
                <a:schemeClr val="dk1"/>
              </a:solidFill>
              <a:prstDash val="solid"/>
              <a:round/>
              <a:headEnd type="none" w="sm" len="sm"/>
              <a:tailEnd type="none" w="sm" len="sm"/>
            </a:ln>
          </p:spPr>
        </p:cxnSp>
      </p:grpSp>
      <p:grpSp>
        <p:nvGrpSpPr>
          <p:cNvPr id="2085" name="Google Shape;2085;p25"/>
          <p:cNvGrpSpPr/>
          <p:nvPr/>
        </p:nvGrpSpPr>
        <p:grpSpPr>
          <a:xfrm>
            <a:off x="5565911" y="4015725"/>
            <a:ext cx="346625" cy="285814"/>
            <a:chOff x="5654710" y="3302249"/>
            <a:chExt cx="352154" cy="290373"/>
          </a:xfrm>
        </p:grpSpPr>
        <p:sp>
          <p:nvSpPr>
            <p:cNvPr id="2086" name="Google Shape;2086;p25"/>
            <p:cNvSpPr/>
            <p:nvPr/>
          </p:nvSpPr>
          <p:spPr>
            <a:xfrm>
              <a:off x="5930667" y="3454643"/>
              <a:ext cx="76197" cy="137979"/>
            </a:xfrm>
            <a:custGeom>
              <a:avLst/>
              <a:gdLst/>
              <a:ahLst/>
              <a:cxnLst/>
              <a:rect l="l" t="t" r="r" b="b"/>
              <a:pathLst>
                <a:path w="37" h="67" extrusionOk="0">
                  <a:moveTo>
                    <a:pt x="37" y="56"/>
                  </a:moveTo>
                  <a:cubicBezTo>
                    <a:pt x="37" y="62"/>
                    <a:pt x="33" y="67"/>
                    <a:pt x="26" y="67"/>
                  </a:cubicBezTo>
                  <a:cubicBezTo>
                    <a:pt x="11" y="67"/>
                    <a:pt x="11" y="67"/>
                    <a:pt x="11" y="67"/>
                  </a:cubicBezTo>
                  <a:cubicBezTo>
                    <a:pt x="5" y="67"/>
                    <a:pt x="0" y="62"/>
                    <a:pt x="0" y="56"/>
                  </a:cubicBezTo>
                  <a:cubicBezTo>
                    <a:pt x="0" y="11"/>
                    <a:pt x="0" y="11"/>
                    <a:pt x="0" y="11"/>
                  </a:cubicBezTo>
                  <a:cubicBezTo>
                    <a:pt x="0" y="5"/>
                    <a:pt x="5" y="0"/>
                    <a:pt x="11" y="0"/>
                  </a:cubicBezTo>
                  <a:cubicBezTo>
                    <a:pt x="26" y="0"/>
                    <a:pt x="26" y="0"/>
                    <a:pt x="26" y="0"/>
                  </a:cubicBezTo>
                  <a:cubicBezTo>
                    <a:pt x="33" y="0"/>
                    <a:pt x="37" y="5"/>
                    <a:pt x="37" y="11"/>
                  </a:cubicBezTo>
                  <a:lnTo>
                    <a:pt x="37" y="5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87" name="Google Shape;2087;p25"/>
            <p:cNvSpPr/>
            <p:nvPr/>
          </p:nvSpPr>
          <p:spPr>
            <a:xfrm>
              <a:off x="5757679" y="3569969"/>
              <a:ext cx="172988" cy="12356"/>
            </a:xfrm>
            <a:custGeom>
              <a:avLst/>
              <a:gdLst/>
              <a:ahLst/>
              <a:cxnLst/>
              <a:rect l="l" t="t" r="r" b="b"/>
              <a:pathLst>
                <a:path w="168" h="12" extrusionOk="0">
                  <a:moveTo>
                    <a:pt x="168" y="0"/>
                  </a:moveTo>
                  <a:lnTo>
                    <a:pt x="104" y="12"/>
                  </a:lnTo>
                  <a:lnTo>
                    <a:pt x="0" y="1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88" name="Google Shape;2088;p25"/>
            <p:cNvSpPr/>
            <p:nvPr/>
          </p:nvSpPr>
          <p:spPr>
            <a:xfrm>
              <a:off x="5654710" y="3462881"/>
              <a:ext cx="96791" cy="119444"/>
            </a:xfrm>
            <a:custGeom>
              <a:avLst/>
              <a:gdLst/>
              <a:ahLst/>
              <a:cxnLst/>
              <a:rect l="l" t="t" r="r" b="b"/>
              <a:pathLst>
                <a:path w="47" h="58" extrusionOk="0">
                  <a:moveTo>
                    <a:pt x="47" y="58"/>
                  </a:moveTo>
                  <a:cubicBezTo>
                    <a:pt x="44" y="58"/>
                    <a:pt x="40" y="57"/>
                    <a:pt x="38" y="55"/>
                  </a:cubicBezTo>
                  <a:cubicBezTo>
                    <a:pt x="5" y="21"/>
                    <a:pt x="5" y="21"/>
                    <a:pt x="5" y="21"/>
                  </a:cubicBezTo>
                  <a:cubicBezTo>
                    <a:pt x="0" y="17"/>
                    <a:pt x="0" y="9"/>
                    <a:pt x="5" y="5"/>
                  </a:cubicBezTo>
                  <a:cubicBezTo>
                    <a:pt x="5" y="5"/>
                    <a:pt x="5" y="5"/>
                    <a:pt x="5" y="5"/>
                  </a:cubicBezTo>
                  <a:cubicBezTo>
                    <a:pt x="9" y="0"/>
                    <a:pt x="17" y="0"/>
                    <a:pt x="21" y="5"/>
                  </a:cubicBezTo>
                  <a:cubicBezTo>
                    <a:pt x="44" y="27"/>
                    <a:pt x="44" y="27"/>
                    <a:pt x="44" y="2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089" name="Google Shape;2089;p25"/>
            <p:cNvSpPr/>
            <p:nvPr/>
          </p:nvSpPr>
          <p:spPr>
            <a:xfrm>
              <a:off x="5767976" y="3469059"/>
              <a:ext cx="162691" cy="49425"/>
            </a:xfrm>
            <a:custGeom>
              <a:avLst/>
              <a:gdLst/>
              <a:ahLst/>
              <a:cxnLst/>
              <a:rect l="l" t="t" r="r" b="b"/>
              <a:pathLst>
                <a:path w="79" h="24" extrusionOk="0">
                  <a:moveTo>
                    <a:pt x="35" y="24"/>
                  </a:moveTo>
                  <a:cubicBezTo>
                    <a:pt x="12" y="24"/>
                    <a:pt x="12" y="24"/>
                    <a:pt x="12" y="24"/>
                  </a:cubicBezTo>
                  <a:cubicBezTo>
                    <a:pt x="5" y="24"/>
                    <a:pt x="0" y="19"/>
                    <a:pt x="0" y="12"/>
                  </a:cubicBezTo>
                  <a:cubicBezTo>
                    <a:pt x="0" y="12"/>
                    <a:pt x="0" y="12"/>
                    <a:pt x="0" y="12"/>
                  </a:cubicBezTo>
                  <a:cubicBezTo>
                    <a:pt x="0" y="6"/>
                    <a:pt x="5" y="0"/>
                    <a:pt x="12" y="0"/>
                  </a:cubicBezTo>
                  <a:cubicBezTo>
                    <a:pt x="51" y="0"/>
                    <a:pt x="51" y="0"/>
                    <a:pt x="51" y="0"/>
                  </a:cubicBezTo>
                  <a:cubicBezTo>
                    <a:pt x="55" y="0"/>
                    <a:pt x="55" y="0"/>
                    <a:pt x="55" y="0"/>
                  </a:cubicBezTo>
                  <a:cubicBezTo>
                    <a:pt x="79" y="9"/>
                    <a:pt x="79" y="9"/>
                    <a:pt x="79" y="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90" name="Google Shape;2090;p25"/>
            <p:cNvCxnSpPr/>
            <p:nvPr/>
          </p:nvCxnSpPr>
          <p:spPr>
            <a:xfrm rot="10800000">
              <a:off x="5745377" y="3518484"/>
              <a:ext cx="88500" cy="0"/>
            </a:xfrm>
            <a:prstGeom prst="straightConnector1">
              <a:avLst/>
            </a:prstGeom>
            <a:noFill/>
            <a:ln w="28575" cap="rnd" cmpd="sng">
              <a:solidFill>
                <a:schemeClr val="dk1"/>
              </a:solidFill>
              <a:prstDash val="solid"/>
              <a:round/>
              <a:headEnd type="none" w="sm" len="sm"/>
              <a:tailEnd type="none" w="sm" len="sm"/>
            </a:ln>
          </p:spPr>
        </p:cxnSp>
        <p:sp>
          <p:nvSpPr>
            <p:cNvPr id="2091" name="Google Shape;2091;p25"/>
            <p:cNvSpPr/>
            <p:nvPr/>
          </p:nvSpPr>
          <p:spPr>
            <a:xfrm>
              <a:off x="5786510" y="3335199"/>
              <a:ext cx="41188" cy="65900"/>
            </a:xfrm>
            <a:custGeom>
              <a:avLst/>
              <a:gdLst/>
              <a:ahLst/>
              <a:cxnLst/>
              <a:rect l="l" t="t" r="r" b="b"/>
              <a:pathLst>
                <a:path w="20" h="32" extrusionOk="0">
                  <a:moveTo>
                    <a:pt x="17" y="3"/>
                  </a:moveTo>
                  <a:cubicBezTo>
                    <a:pt x="17" y="3"/>
                    <a:pt x="12" y="0"/>
                    <a:pt x="6" y="3"/>
                  </a:cubicBezTo>
                  <a:cubicBezTo>
                    <a:pt x="0" y="5"/>
                    <a:pt x="2" y="12"/>
                    <a:pt x="4" y="14"/>
                  </a:cubicBezTo>
                  <a:cubicBezTo>
                    <a:pt x="6" y="16"/>
                    <a:pt x="9" y="16"/>
                    <a:pt x="12" y="17"/>
                  </a:cubicBezTo>
                  <a:cubicBezTo>
                    <a:pt x="15" y="17"/>
                    <a:pt x="20" y="18"/>
                    <a:pt x="20" y="24"/>
                  </a:cubicBezTo>
                  <a:cubicBezTo>
                    <a:pt x="20" y="30"/>
                    <a:pt x="14" y="32"/>
                    <a:pt x="10" y="32"/>
                  </a:cubicBezTo>
                  <a:cubicBezTo>
                    <a:pt x="6" y="32"/>
                    <a:pt x="4" y="31"/>
                    <a:pt x="2" y="3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92" name="Google Shape;2092;p25"/>
            <p:cNvCxnSpPr/>
            <p:nvPr/>
          </p:nvCxnSpPr>
          <p:spPr>
            <a:xfrm rot="10800000">
              <a:off x="5807104" y="3327017"/>
              <a:ext cx="0" cy="12300"/>
            </a:xfrm>
            <a:prstGeom prst="straightConnector1">
              <a:avLst/>
            </a:prstGeom>
            <a:noFill/>
            <a:ln w="28575" cap="rnd" cmpd="sng">
              <a:solidFill>
                <a:schemeClr val="dk1"/>
              </a:solidFill>
              <a:prstDash val="solid"/>
              <a:round/>
              <a:headEnd type="none" w="sm" len="sm"/>
              <a:tailEnd type="none" w="sm" len="sm"/>
            </a:ln>
          </p:spPr>
        </p:cxnSp>
        <p:cxnSp>
          <p:nvCxnSpPr>
            <p:cNvPr id="2093" name="Google Shape;2093;p25"/>
            <p:cNvCxnSpPr/>
            <p:nvPr/>
          </p:nvCxnSpPr>
          <p:spPr>
            <a:xfrm rot="10800000">
              <a:off x="5807104" y="3403215"/>
              <a:ext cx="0" cy="12300"/>
            </a:xfrm>
            <a:prstGeom prst="straightConnector1">
              <a:avLst/>
            </a:prstGeom>
            <a:noFill/>
            <a:ln w="28575" cap="rnd" cmpd="sng">
              <a:solidFill>
                <a:schemeClr val="dk1"/>
              </a:solidFill>
              <a:prstDash val="solid"/>
              <a:round/>
              <a:headEnd type="none" w="sm" len="sm"/>
              <a:tailEnd type="none" w="sm" len="sm"/>
            </a:ln>
          </p:spPr>
        </p:cxnSp>
        <p:sp>
          <p:nvSpPr>
            <p:cNvPr id="2094" name="Google Shape;2094;p25"/>
            <p:cNvSpPr/>
            <p:nvPr/>
          </p:nvSpPr>
          <p:spPr>
            <a:xfrm>
              <a:off x="5741204" y="3302249"/>
              <a:ext cx="135900" cy="1359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095" name="Google Shape;2095;p25"/>
          <p:cNvGrpSpPr/>
          <p:nvPr/>
        </p:nvGrpSpPr>
        <p:grpSpPr>
          <a:xfrm>
            <a:off x="7151076" y="4019781"/>
            <a:ext cx="288856" cy="281760"/>
            <a:chOff x="7265148" y="3306368"/>
            <a:chExt cx="293463" cy="286254"/>
          </a:xfrm>
        </p:grpSpPr>
        <p:sp>
          <p:nvSpPr>
            <p:cNvPr id="2096" name="Google Shape;2096;p25"/>
            <p:cNvSpPr/>
            <p:nvPr/>
          </p:nvSpPr>
          <p:spPr>
            <a:xfrm>
              <a:off x="7265148" y="3306368"/>
              <a:ext cx="285225" cy="286254"/>
            </a:xfrm>
            <a:custGeom>
              <a:avLst/>
              <a:gdLst/>
              <a:ahLst/>
              <a:cxnLst/>
              <a:rect l="l" t="t" r="r" b="b"/>
              <a:pathLst>
                <a:path w="138" h="139" extrusionOk="0">
                  <a:moveTo>
                    <a:pt x="13" y="139"/>
                  </a:moveTo>
                  <a:cubicBezTo>
                    <a:pt x="41" y="139"/>
                    <a:pt x="41" y="139"/>
                    <a:pt x="41" y="139"/>
                  </a:cubicBezTo>
                  <a:cubicBezTo>
                    <a:pt x="48" y="139"/>
                    <a:pt x="54" y="133"/>
                    <a:pt x="54" y="126"/>
                  </a:cubicBezTo>
                  <a:cubicBezTo>
                    <a:pt x="54" y="111"/>
                    <a:pt x="54" y="111"/>
                    <a:pt x="54" y="111"/>
                  </a:cubicBezTo>
                  <a:cubicBezTo>
                    <a:pt x="69" y="111"/>
                    <a:pt x="69" y="111"/>
                    <a:pt x="69" y="111"/>
                  </a:cubicBezTo>
                  <a:cubicBezTo>
                    <a:pt x="76" y="111"/>
                    <a:pt x="82" y="105"/>
                    <a:pt x="82" y="98"/>
                  </a:cubicBezTo>
                  <a:cubicBezTo>
                    <a:pt x="82" y="82"/>
                    <a:pt x="82" y="82"/>
                    <a:pt x="82" y="82"/>
                  </a:cubicBezTo>
                  <a:cubicBezTo>
                    <a:pt x="97" y="82"/>
                    <a:pt x="97" y="82"/>
                    <a:pt x="97" y="82"/>
                  </a:cubicBezTo>
                  <a:cubicBezTo>
                    <a:pt x="104" y="82"/>
                    <a:pt x="110" y="76"/>
                    <a:pt x="110" y="69"/>
                  </a:cubicBezTo>
                  <a:cubicBezTo>
                    <a:pt x="110" y="53"/>
                    <a:pt x="110" y="53"/>
                    <a:pt x="110" y="53"/>
                  </a:cubicBezTo>
                  <a:cubicBezTo>
                    <a:pt x="125" y="53"/>
                    <a:pt x="125" y="53"/>
                    <a:pt x="125" y="53"/>
                  </a:cubicBezTo>
                  <a:cubicBezTo>
                    <a:pt x="132" y="53"/>
                    <a:pt x="138" y="48"/>
                    <a:pt x="138" y="41"/>
                  </a:cubicBezTo>
                  <a:cubicBezTo>
                    <a:pt x="138" y="12"/>
                    <a:pt x="138" y="12"/>
                    <a:pt x="138" y="12"/>
                  </a:cubicBezTo>
                  <a:cubicBezTo>
                    <a:pt x="138" y="5"/>
                    <a:pt x="132" y="0"/>
                    <a:pt x="125" y="0"/>
                  </a:cubicBezTo>
                  <a:cubicBezTo>
                    <a:pt x="118" y="0"/>
                    <a:pt x="113" y="5"/>
                    <a:pt x="113" y="12"/>
                  </a:cubicBezTo>
                  <a:cubicBezTo>
                    <a:pt x="113" y="25"/>
                    <a:pt x="113" y="25"/>
                    <a:pt x="113" y="25"/>
                  </a:cubicBezTo>
                  <a:cubicBezTo>
                    <a:pt x="110" y="28"/>
                    <a:pt x="110" y="28"/>
                    <a:pt x="110" y="28"/>
                  </a:cubicBezTo>
                  <a:cubicBezTo>
                    <a:pt x="97" y="28"/>
                    <a:pt x="97" y="28"/>
                    <a:pt x="97" y="28"/>
                  </a:cubicBezTo>
                  <a:cubicBezTo>
                    <a:pt x="90" y="28"/>
                    <a:pt x="84" y="33"/>
                    <a:pt x="84" y="41"/>
                  </a:cubicBezTo>
                  <a:cubicBezTo>
                    <a:pt x="84" y="53"/>
                    <a:pt x="84" y="53"/>
                    <a:pt x="84" y="53"/>
                  </a:cubicBezTo>
                  <a:cubicBezTo>
                    <a:pt x="82" y="56"/>
                    <a:pt x="82" y="56"/>
                    <a:pt x="82" y="56"/>
                  </a:cubicBezTo>
                  <a:cubicBezTo>
                    <a:pt x="69" y="56"/>
                    <a:pt x="69" y="56"/>
                    <a:pt x="69" y="56"/>
                  </a:cubicBezTo>
                  <a:cubicBezTo>
                    <a:pt x="62" y="56"/>
                    <a:pt x="56" y="62"/>
                    <a:pt x="56" y="69"/>
                  </a:cubicBezTo>
                  <a:cubicBezTo>
                    <a:pt x="56" y="69"/>
                    <a:pt x="56" y="69"/>
                    <a:pt x="56" y="69"/>
                  </a:cubicBezTo>
                  <a:cubicBezTo>
                    <a:pt x="56" y="69"/>
                    <a:pt x="56" y="70"/>
                    <a:pt x="56" y="70"/>
                  </a:cubicBezTo>
                  <a:cubicBezTo>
                    <a:pt x="56" y="83"/>
                    <a:pt x="56" y="83"/>
                    <a:pt x="56" y="83"/>
                  </a:cubicBezTo>
                  <a:cubicBezTo>
                    <a:pt x="54" y="85"/>
                    <a:pt x="54" y="85"/>
                    <a:pt x="54" y="85"/>
                  </a:cubicBezTo>
                  <a:cubicBezTo>
                    <a:pt x="41" y="85"/>
                    <a:pt x="41" y="85"/>
                    <a:pt x="41" y="85"/>
                  </a:cubicBezTo>
                  <a:cubicBezTo>
                    <a:pt x="34" y="85"/>
                    <a:pt x="28" y="91"/>
                    <a:pt x="28" y="98"/>
                  </a:cubicBezTo>
                  <a:cubicBezTo>
                    <a:pt x="28" y="111"/>
                    <a:pt x="28" y="111"/>
                    <a:pt x="28" y="111"/>
                  </a:cubicBezTo>
                  <a:cubicBezTo>
                    <a:pt x="25" y="113"/>
                    <a:pt x="25" y="113"/>
                    <a:pt x="25" y="113"/>
                  </a:cubicBezTo>
                  <a:cubicBezTo>
                    <a:pt x="13" y="113"/>
                    <a:pt x="13" y="113"/>
                    <a:pt x="13" y="113"/>
                  </a:cubicBezTo>
                  <a:cubicBezTo>
                    <a:pt x="6" y="113"/>
                    <a:pt x="0" y="119"/>
                    <a:pt x="0" y="126"/>
                  </a:cubicBezTo>
                  <a:cubicBezTo>
                    <a:pt x="0" y="133"/>
                    <a:pt x="6" y="139"/>
                    <a:pt x="13" y="13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097" name="Google Shape;2097;p25"/>
            <p:cNvCxnSpPr/>
            <p:nvPr/>
          </p:nvCxnSpPr>
          <p:spPr>
            <a:xfrm flipH="1">
              <a:off x="7487511" y="3487593"/>
              <a:ext cx="71100" cy="69900"/>
            </a:xfrm>
            <a:prstGeom prst="straightConnector1">
              <a:avLst/>
            </a:prstGeom>
            <a:noFill/>
            <a:ln w="28575" cap="rnd" cmpd="sng">
              <a:solidFill>
                <a:schemeClr val="dk1"/>
              </a:solidFill>
              <a:prstDash val="solid"/>
              <a:round/>
              <a:headEnd type="none" w="sm" len="sm"/>
              <a:tailEnd type="none" w="sm" len="sm"/>
            </a:ln>
          </p:spPr>
        </p:cxnSp>
        <p:cxnSp>
          <p:nvCxnSpPr>
            <p:cNvPr id="2098" name="Google Shape;2098;p25"/>
            <p:cNvCxnSpPr/>
            <p:nvPr/>
          </p:nvCxnSpPr>
          <p:spPr>
            <a:xfrm rot="10800000">
              <a:off x="7483304" y="3561731"/>
              <a:ext cx="30000" cy="0"/>
            </a:xfrm>
            <a:prstGeom prst="straightConnector1">
              <a:avLst/>
            </a:prstGeom>
            <a:noFill/>
            <a:ln w="28575" cap="rnd" cmpd="sng">
              <a:solidFill>
                <a:schemeClr val="dk1"/>
              </a:solidFill>
              <a:prstDash val="solid"/>
              <a:round/>
              <a:headEnd type="none" w="sm" len="sm"/>
              <a:tailEnd type="none" w="sm" len="sm"/>
            </a:ln>
          </p:spPr>
        </p:cxnSp>
        <p:cxnSp>
          <p:nvCxnSpPr>
            <p:cNvPr id="2099" name="Google Shape;2099;p25"/>
            <p:cNvCxnSpPr/>
            <p:nvPr/>
          </p:nvCxnSpPr>
          <p:spPr>
            <a:xfrm rot="10800000">
              <a:off x="7483443" y="3532931"/>
              <a:ext cx="0" cy="28800"/>
            </a:xfrm>
            <a:prstGeom prst="straightConnector1">
              <a:avLst/>
            </a:prstGeom>
            <a:noFill/>
            <a:ln w="28575" cap="rnd" cmpd="sng">
              <a:solidFill>
                <a:schemeClr val="dk1"/>
              </a:solidFill>
              <a:prstDash val="solid"/>
              <a:round/>
              <a:headEnd type="none" w="sm" len="sm"/>
              <a:tailEnd type="none" w="sm" len="sm"/>
            </a:ln>
          </p:spPr>
        </p:cxnSp>
      </p:grpSp>
      <p:grpSp>
        <p:nvGrpSpPr>
          <p:cNvPr id="2100" name="Google Shape;2100;p25"/>
          <p:cNvGrpSpPr/>
          <p:nvPr/>
        </p:nvGrpSpPr>
        <p:grpSpPr>
          <a:xfrm>
            <a:off x="7924394" y="4015729"/>
            <a:ext cx="280746" cy="302031"/>
            <a:chOff x="8050803" y="3302249"/>
            <a:chExt cx="285224" cy="306848"/>
          </a:xfrm>
        </p:grpSpPr>
        <p:sp>
          <p:nvSpPr>
            <p:cNvPr id="2101" name="Google Shape;2101;p25"/>
            <p:cNvSpPr/>
            <p:nvPr/>
          </p:nvSpPr>
          <p:spPr>
            <a:xfrm>
              <a:off x="8167158" y="3302249"/>
              <a:ext cx="168869" cy="164751"/>
            </a:xfrm>
            <a:custGeom>
              <a:avLst/>
              <a:gdLst/>
              <a:ahLst/>
              <a:cxnLst/>
              <a:rect l="l" t="t" r="r" b="b"/>
              <a:pathLst>
                <a:path w="82" h="80" extrusionOk="0">
                  <a:moveTo>
                    <a:pt x="12" y="80"/>
                  </a:moveTo>
                  <a:cubicBezTo>
                    <a:pt x="12" y="80"/>
                    <a:pt x="11" y="79"/>
                    <a:pt x="10" y="78"/>
                  </a:cubicBezTo>
                  <a:cubicBezTo>
                    <a:pt x="10" y="77"/>
                    <a:pt x="10" y="77"/>
                    <a:pt x="16" y="63"/>
                  </a:cubicBezTo>
                  <a:cubicBezTo>
                    <a:pt x="6" y="56"/>
                    <a:pt x="0" y="46"/>
                    <a:pt x="0" y="35"/>
                  </a:cubicBezTo>
                  <a:cubicBezTo>
                    <a:pt x="0" y="16"/>
                    <a:pt x="19" y="0"/>
                    <a:pt x="41" y="0"/>
                  </a:cubicBezTo>
                  <a:cubicBezTo>
                    <a:pt x="64" y="0"/>
                    <a:pt x="82" y="16"/>
                    <a:pt x="82" y="35"/>
                  </a:cubicBezTo>
                  <a:cubicBezTo>
                    <a:pt x="82" y="55"/>
                    <a:pt x="64" y="71"/>
                    <a:pt x="41" y="71"/>
                  </a:cubicBezTo>
                  <a:cubicBezTo>
                    <a:pt x="38" y="71"/>
                    <a:pt x="36" y="70"/>
                    <a:pt x="33" y="70"/>
                  </a:cubicBezTo>
                  <a:cubicBezTo>
                    <a:pt x="14" y="79"/>
                    <a:pt x="13" y="79"/>
                    <a:pt x="13" y="79"/>
                  </a:cubicBezTo>
                  <a:cubicBezTo>
                    <a:pt x="13" y="80"/>
                    <a:pt x="13" y="80"/>
                    <a:pt x="12" y="8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02" name="Google Shape;2102;p25"/>
            <p:cNvSpPr/>
            <p:nvPr/>
          </p:nvSpPr>
          <p:spPr>
            <a:xfrm>
              <a:off x="8050803" y="3386684"/>
              <a:ext cx="223443" cy="222413"/>
            </a:xfrm>
            <a:custGeom>
              <a:avLst/>
              <a:gdLst/>
              <a:ahLst/>
              <a:cxnLst/>
              <a:rect l="l" t="t" r="r" b="b"/>
              <a:pathLst>
                <a:path w="108" h="108" extrusionOk="0">
                  <a:moveTo>
                    <a:pt x="10" y="16"/>
                  </a:moveTo>
                  <a:cubicBezTo>
                    <a:pt x="0" y="44"/>
                    <a:pt x="32" y="76"/>
                    <a:pt x="32" y="76"/>
                  </a:cubicBezTo>
                  <a:cubicBezTo>
                    <a:pt x="32" y="76"/>
                    <a:pt x="64" y="108"/>
                    <a:pt x="92" y="98"/>
                  </a:cubicBezTo>
                  <a:cubicBezTo>
                    <a:pt x="104" y="94"/>
                    <a:pt x="108" y="85"/>
                    <a:pt x="102" y="79"/>
                  </a:cubicBezTo>
                  <a:cubicBezTo>
                    <a:pt x="96" y="73"/>
                    <a:pt x="85" y="61"/>
                    <a:pt x="80" y="66"/>
                  </a:cubicBezTo>
                  <a:cubicBezTo>
                    <a:pt x="74" y="71"/>
                    <a:pt x="66" y="83"/>
                    <a:pt x="46" y="62"/>
                  </a:cubicBezTo>
                  <a:cubicBezTo>
                    <a:pt x="25" y="42"/>
                    <a:pt x="37" y="34"/>
                    <a:pt x="42" y="28"/>
                  </a:cubicBezTo>
                  <a:cubicBezTo>
                    <a:pt x="47" y="23"/>
                    <a:pt x="35" y="12"/>
                    <a:pt x="29" y="6"/>
                  </a:cubicBezTo>
                  <a:cubicBezTo>
                    <a:pt x="23" y="0"/>
                    <a:pt x="14" y="4"/>
                    <a:pt x="10"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03" name="Google Shape;2103;p25"/>
            <p:cNvSpPr/>
            <p:nvPr/>
          </p:nvSpPr>
          <p:spPr>
            <a:xfrm>
              <a:off x="8204227" y="3341377"/>
              <a:ext cx="39128" cy="61782"/>
            </a:xfrm>
            <a:custGeom>
              <a:avLst/>
              <a:gdLst/>
              <a:ahLst/>
              <a:cxnLst/>
              <a:rect l="l" t="t" r="r" b="b"/>
              <a:pathLst>
                <a:path w="19" h="30" extrusionOk="0">
                  <a:moveTo>
                    <a:pt x="0" y="3"/>
                  </a:moveTo>
                  <a:cubicBezTo>
                    <a:pt x="0" y="3"/>
                    <a:pt x="3" y="0"/>
                    <a:pt x="9" y="0"/>
                  </a:cubicBezTo>
                  <a:cubicBezTo>
                    <a:pt x="15" y="0"/>
                    <a:pt x="19" y="11"/>
                    <a:pt x="10" y="20"/>
                  </a:cubicBezTo>
                  <a:cubicBezTo>
                    <a:pt x="0" y="28"/>
                    <a:pt x="0" y="30"/>
                    <a:pt x="0" y="30"/>
                  </a:cubicBezTo>
                  <a:cubicBezTo>
                    <a:pt x="16" y="30"/>
                    <a:pt x="16" y="30"/>
                    <a:pt x="16" y="3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04" name="Google Shape;2104;p25"/>
            <p:cNvCxnSpPr/>
            <p:nvPr/>
          </p:nvCxnSpPr>
          <p:spPr>
            <a:xfrm rot="10800000">
              <a:off x="8286603" y="3341359"/>
              <a:ext cx="0" cy="61800"/>
            </a:xfrm>
            <a:prstGeom prst="straightConnector1">
              <a:avLst/>
            </a:prstGeom>
            <a:noFill/>
            <a:ln w="28575" cap="rnd" cmpd="sng">
              <a:solidFill>
                <a:schemeClr val="dk1"/>
              </a:solidFill>
              <a:prstDash val="solid"/>
              <a:round/>
              <a:headEnd type="none" w="sm" len="sm"/>
              <a:tailEnd type="none" w="sm" len="sm"/>
            </a:ln>
          </p:spPr>
        </p:cxnSp>
        <p:cxnSp>
          <p:nvCxnSpPr>
            <p:cNvPr id="2105" name="Google Shape;2105;p25"/>
            <p:cNvCxnSpPr/>
            <p:nvPr/>
          </p:nvCxnSpPr>
          <p:spPr>
            <a:xfrm flipH="1">
              <a:off x="8255703" y="3341377"/>
              <a:ext cx="30900" cy="43200"/>
            </a:xfrm>
            <a:prstGeom prst="straightConnector1">
              <a:avLst/>
            </a:prstGeom>
            <a:noFill/>
            <a:ln w="28575" cap="rnd" cmpd="sng">
              <a:solidFill>
                <a:schemeClr val="dk1"/>
              </a:solidFill>
              <a:prstDash val="solid"/>
              <a:round/>
              <a:headEnd type="none" w="sm" len="sm"/>
              <a:tailEnd type="none" w="sm" len="sm"/>
            </a:ln>
          </p:spPr>
        </p:cxnSp>
        <p:cxnSp>
          <p:nvCxnSpPr>
            <p:cNvPr id="2106" name="Google Shape;2106;p25"/>
            <p:cNvCxnSpPr/>
            <p:nvPr/>
          </p:nvCxnSpPr>
          <p:spPr>
            <a:xfrm>
              <a:off x="8255712" y="3384624"/>
              <a:ext cx="43200" cy="0"/>
            </a:xfrm>
            <a:prstGeom prst="straightConnector1">
              <a:avLst/>
            </a:prstGeom>
            <a:noFill/>
            <a:ln w="28575" cap="rnd" cmpd="sng">
              <a:solidFill>
                <a:schemeClr val="dk1"/>
              </a:solidFill>
              <a:prstDash val="solid"/>
              <a:round/>
              <a:headEnd type="none" w="sm" len="sm"/>
              <a:tailEnd type="none" w="sm" len="sm"/>
            </a:ln>
          </p:spPr>
        </p:cxnSp>
      </p:grpSp>
      <p:grpSp>
        <p:nvGrpSpPr>
          <p:cNvPr id="2107" name="Google Shape;2107;p25"/>
          <p:cNvGrpSpPr/>
          <p:nvPr/>
        </p:nvGrpSpPr>
        <p:grpSpPr>
          <a:xfrm>
            <a:off x="901675" y="2708275"/>
            <a:ext cx="351693" cy="249327"/>
            <a:chOff x="916067" y="1973946"/>
            <a:chExt cx="357303" cy="253304"/>
          </a:xfrm>
        </p:grpSpPr>
        <p:sp>
          <p:nvSpPr>
            <p:cNvPr id="2108" name="Google Shape;2108;p25"/>
            <p:cNvSpPr/>
            <p:nvPr/>
          </p:nvSpPr>
          <p:spPr>
            <a:xfrm>
              <a:off x="916067" y="1973946"/>
              <a:ext cx="357303" cy="253304"/>
            </a:xfrm>
            <a:custGeom>
              <a:avLst/>
              <a:gdLst/>
              <a:ahLst/>
              <a:cxnLst/>
              <a:rect l="l" t="t" r="r" b="b"/>
              <a:pathLst>
                <a:path w="173" h="123" extrusionOk="0">
                  <a:moveTo>
                    <a:pt x="173" y="96"/>
                  </a:moveTo>
                  <a:cubicBezTo>
                    <a:pt x="173" y="103"/>
                    <a:pt x="173" y="103"/>
                    <a:pt x="173" y="103"/>
                  </a:cubicBezTo>
                  <a:cubicBezTo>
                    <a:pt x="173" y="114"/>
                    <a:pt x="164" y="123"/>
                    <a:pt x="153" y="123"/>
                  </a:cubicBezTo>
                  <a:cubicBezTo>
                    <a:pt x="20" y="123"/>
                    <a:pt x="20" y="123"/>
                    <a:pt x="20" y="123"/>
                  </a:cubicBezTo>
                  <a:cubicBezTo>
                    <a:pt x="9" y="123"/>
                    <a:pt x="0" y="114"/>
                    <a:pt x="0" y="103"/>
                  </a:cubicBezTo>
                  <a:cubicBezTo>
                    <a:pt x="0" y="21"/>
                    <a:pt x="0" y="21"/>
                    <a:pt x="0" y="21"/>
                  </a:cubicBezTo>
                  <a:cubicBezTo>
                    <a:pt x="0" y="9"/>
                    <a:pt x="9" y="0"/>
                    <a:pt x="20" y="0"/>
                  </a:cubicBezTo>
                  <a:cubicBezTo>
                    <a:pt x="153" y="0"/>
                    <a:pt x="153" y="0"/>
                    <a:pt x="153" y="0"/>
                  </a:cubicBezTo>
                  <a:cubicBezTo>
                    <a:pt x="164" y="0"/>
                    <a:pt x="173" y="9"/>
                    <a:pt x="173" y="21"/>
                  </a:cubicBezTo>
                  <a:cubicBezTo>
                    <a:pt x="173" y="95"/>
                    <a:pt x="173" y="95"/>
                    <a:pt x="173" y="95"/>
                  </a:cubicBezTo>
                  <a:cubicBezTo>
                    <a:pt x="173" y="23"/>
                    <a:pt x="173" y="23"/>
                    <a:pt x="173" y="2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09" name="Google Shape;2109;p25"/>
            <p:cNvCxnSpPr/>
            <p:nvPr/>
          </p:nvCxnSpPr>
          <p:spPr>
            <a:xfrm rot="10800000">
              <a:off x="949022" y="2029549"/>
              <a:ext cx="121500" cy="0"/>
            </a:xfrm>
            <a:prstGeom prst="straightConnector1">
              <a:avLst/>
            </a:prstGeom>
            <a:noFill/>
            <a:ln w="28575" cap="rnd" cmpd="sng">
              <a:solidFill>
                <a:schemeClr val="dk1"/>
              </a:solidFill>
              <a:prstDash val="solid"/>
              <a:round/>
              <a:headEnd type="none" w="sm" len="sm"/>
              <a:tailEnd type="none" w="sm" len="sm"/>
            </a:ln>
          </p:spPr>
        </p:cxnSp>
        <p:cxnSp>
          <p:nvCxnSpPr>
            <p:cNvPr id="2110" name="Google Shape;2110;p25"/>
            <p:cNvCxnSpPr/>
            <p:nvPr/>
          </p:nvCxnSpPr>
          <p:spPr>
            <a:xfrm rot="10800000">
              <a:off x="949040" y="2056321"/>
              <a:ext cx="59700" cy="0"/>
            </a:xfrm>
            <a:prstGeom prst="straightConnector1">
              <a:avLst/>
            </a:prstGeom>
            <a:noFill/>
            <a:ln w="28575" cap="rnd" cmpd="sng">
              <a:solidFill>
                <a:schemeClr val="dk1"/>
              </a:solidFill>
              <a:prstDash val="solid"/>
              <a:round/>
              <a:headEnd type="none" w="sm" len="sm"/>
              <a:tailEnd type="none" w="sm" len="sm"/>
            </a:ln>
          </p:spPr>
        </p:cxnSp>
        <p:sp>
          <p:nvSpPr>
            <p:cNvPr id="2111" name="Google Shape;2111;p25"/>
            <p:cNvSpPr/>
            <p:nvPr/>
          </p:nvSpPr>
          <p:spPr>
            <a:xfrm>
              <a:off x="1107590" y="2107806"/>
              <a:ext cx="122534" cy="70019"/>
            </a:xfrm>
            <a:custGeom>
              <a:avLst/>
              <a:gdLst/>
              <a:ahLst/>
              <a:cxnLst/>
              <a:rect l="l" t="t" r="r" b="b"/>
              <a:pathLst>
                <a:path w="59" h="34" extrusionOk="0">
                  <a:moveTo>
                    <a:pt x="42" y="0"/>
                  </a:moveTo>
                  <a:cubicBezTo>
                    <a:pt x="37" y="0"/>
                    <a:pt x="33" y="3"/>
                    <a:pt x="30" y="6"/>
                  </a:cubicBezTo>
                  <a:cubicBezTo>
                    <a:pt x="27" y="3"/>
                    <a:pt x="22" y="0"/>
                    <a:pt x="17" y="0"/>
                  </a:cubicBezTo>
                  <a:cubicBezTo>
                    <a:pt x="8" y="0"/>
                    <a:pt x="0" y="8"/>
                    <a:pt x="0" y="17"/>
                  </a:cubicBezTo>
                  <a:cubicBezTo>
                    <a:pt x="0" y="26"/>
                    <a:pt x="8" y="34"/>
                    <a:pt x="17" y="34"/>
                  </a:cubicBezTo>
                  <a:cubicBezTo>
                    <a:pt x="20" y="34"/>
                    <a:pt x="24" y="33"/>
                    <a:pt x="27" y="31"/>
                  </a:cubicBezTo>
                  <a:cubicBezTo>
                    <a:pt x="28" y="30"/>
                    <a:pt x="29" y="29"/>
                    <a:pt x="30" y="28"/>
                  </a:cubicBezTo>
                  <a:cubicBezTo>
                    <a:pt x="33" y="31"/>
                    <a:pt x="37" y="34"/>
                    <a:pt x="42" y="34"/>
                  </a:cubicBezTo>
                  <a:cubicBezTo>
                    <a:pt x="46" y="34"/>
                    <a:pt x="49" y="33"/>
                    <a:pt x="52" y="31"/>
                  </a:cubicBezTo>
                  <a:cubicBezTo>
                    <a:pt x="56" y="28"/>
                    <a:pt x="59" y="23"/>
                    <a:pt x="59" y="17"/>
                  </a:cubicBezTo>
                  <a:cubicBezTo>
                    <a:pt x="59" y="8"/>
                    <a:pt x="52" y="0"/>
                    <a:pt x="42"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112" name="Google Shape;2112;p25"/>
          <p:cNvGrpSpPr/>
          <p:nvPr/>
        </p:nvGrpSpPr>
        <p:grpSpPr>
          <a:xfrm>
            <a:off x="1679050" y="2708275"/>
            <a:ext cx="351693" cy="249327"/>
            <a:chOff x="1705841" y="1973946"/>
            <a:chExt cx="357303" cy="253304"/>
          </a:xfrm>
        </p:grpSpPr>
        <p:sp>
          <p:nvSpPr>
            <p:cNvPr id="2113" name="Google Shape;2113;p25"/>
            <p:cNvSpPr/>
            <p:nvPr/>
          </p:nvSpPr>
          <p:spPr>
            <a:xfrm>
              <a:off x="1705841" y="1973946"/>
              <a:ext cx="357303" cy="253304"/>
            </a:xfrm>
            <a:custGeom>
              <a:avLst/>
              <a:gdLst/>
              <a:ahLst/>
              <a:cxnLst/>
              <a:rect l="l" t="t" r="r" b="b"/>
              <a:pathLst>
                <a:path w="173" h="123" extrusionOk="0">
                  <a:moveTo>
                    <a:pt x="173" y="96"/>
                  </a:moveTo>
                  <a:cubicBezTo>
                    <a:pt x="173" y="103"/>
                    <a:pt x="173" y="103"/>
                    <a:pt x="173" y="103"/>
                  </a:cubicBezTo>
                  <a:cubicBezTo>
                    <a:pt x="173" y="114"/>
                    <a:pt x="164" y="123"/>
                    <a:pt x="153" y="123"/>
                  </a:cubicBezTo>
                  <a:cubicBezTo>
                    <a:pt x="20" y="123"/>
                    <a:pt x="20" y="123"/>
                    <a:pt x="20" y="123"/>
                  </a:cubicBezTo>
                  <a:cubicBezTo>
                    <a:pt x="9" y="123"/>
                    <a:pt x="0" y="114"/>
                    <a:pt x="0" y="103"/>
                  </a:cubicBezTo>
                  <a:cubicBezTo>
                    <a:pt x="0" y="21"/>
                    <a:pt x="0" y="21"/>
                    <a:pt x="0" y="21"/>
                  </a:cubicBezTo>
                  <a:cubicBezTo>
                    <a:pt x="0" y="9"/>
                    <a:pt x="9" y="0"/>
                    <a:pt x="20" y="0"/>
                  </a:cubicBezTo>
                  <a:cubicBezTo>
                    <a:pt x="153" y="0"/>
                    <a:pt x="153" y="0"/>
                    <a:pt x="153" y="0"/>
                  </a:cubicBezTo>
                  <a:cubicBezTo>
                    <a:pt x="164" y="0"/>
                    <a:pt x="173" y="9"/>
                    <a:pt x="173" y="21"/>
                  </a:cubicBezTo>
                  <a:cubicBezTo>
                    <a:pt x="173" y="95"/>
                    <a:pt x="173" y="95"/>
                    <a:pt x="173" y="95"/>
                  </a:cubicBezTo>
                  <a:cubicBezTo>
                    <a:pt x="173" y="23"/>
                    <a:pt x="173" y="23"/>
                    <a:pt x="173" y="2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14" name="Google Shape;2114;p25"/>
            <p:cNvSpPr/>
            <p:nvPr/>
          </p:nvSpPr>
          <p:spPr>
            <a:xfrm>
              <a:off x="1757326" y="2029549"/>
              <a:ext cx="254334" cy="144157"/>
            </a:xfrm>
            <a:custGeom>
              <a:avLst/>
              <a:gdLst/>
              <a:ahLst/>
              <a:cxnLst/>
              <a:rect l="l" t="t" r="r" b="b"/>
              <a:pathLst>
                <a:path w="123" h="70" extrusionOk="0">
                  <a:moveTo>
                    <a:pt x="88" y="0"/>
                  </a:moveTo>
                  <a:cubicBezTo>
                    <a:pt x="77" y="0"/>
                    <a:pt x="68" y="5"/>
                    <a:pt x="61" y="12"/>
                  </a:cubicBezTo>
                  <a:cubicBezTo>
                    <a:pt x="55" y="5"/>
                    <a:pt x="45" y="0"/>
                    <a:pt x="35" y="0"/>
                  </a:cubicBezTo>
                  <a:cubicBezTo>
                    <a:pt x="15" y="0"/>
                    <a:pt x="0" y="16"/>
                    <a:pt x="0" y="35"/>
                  </a:cubicBezTo>
                  <a:cubicBezTo>
                    <a:pt x="0" y="54"/>
                    <a:pt x="15" y="70"/>
                    <a:pt x="35" y="70"/>
                  </a:cubicBezTo>
                  <a:cubicBezTo>
                    <a:pt x="42" y="70"/>
                    <a:pt x="49" y="67"/>
                    <a:pt x="55" y="63"/>
                  </a:cubicBezTo>
                  <a:cubicBezTo>
                    <a:pt x="57" y="61"/>
                    <a:pt x="60" y="59"/>
                    <a:pt x="61" y="57"/>
                  </a:cubicBezTo>
                  <a:cubicBezTo>
                    <a:pt x="68" y="65"/>
                    <a:pt x="77" y="70"/>
                    <a:pt x="88" y="70"/>
                  </a:cubicBezTo>
                  <a:cubicBezTo>
                    <a:pt x="96" y="70"/>
                    <a:pt x="103" y="67"/>
                    <a:pt x="109" y="63"/>
                  </a:cubicBezTo>
                  <a:cubicBezTo>
                    <a:pt x="117" y="57"/>
                    <a:pt x="123" y="46"/>
                    <a:pt x="123" y="35"/>
                  </a:cubicBezTo>
                  <a:cubicBezTo>
                    <a:pt x="123" y="16"/>
                    <a:pt x="107" y="0"/>
                    <a:pt x="88"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15" name="Google Shape;2115;p25"/>
            <p:cNvSpPr/>
            <p:nvPr/>
          </p:nvSpPr>
          <p:spPr>
            <a:xfrm>
              <a:off x="1749089" y="2023371"/>
              <a:ext cx="159603" cy="156513"/>
            </a:xfrm>
            <a:custGeom>
              <a:avLst/>
              <a:gdLst/>
              <a:ahLst/>
              <a:cxnLst/>
              <a:rect l="l" t="t" r="r" b="b"/>
              <a:pathLst>
                <a:path w="77" h="76" extrusionOk="0">
                  <a:moveTo>
                    <a:pt x="63" y="13"/>
                  </a:moveTo>
                  <a:cubicBezTo>
                    <a:pt x="77" y="27"/>
                    <a:pt x="77" y="49"/>
                    <a:pt x="63" y="63"/>
                  </a:cubicBezTo>
                  <a:cubicBezTo>
                    <a:pt x="50" y="76"/>
                    <a:pt x="28" y="76"/>
                    <a:pt x="14" y="62"/>
                  </a:cubicBezTo>
                  <a:cubicBezTo>
                    <a:pt x="0" y="49"/>
                    <a:pt x="0" y="27"/>
                    <a:pt x="14" y="13"/>
                  </a:cubicBezTo>
                  <a:cubicBezTo>
                    <a:pt x="28" y="0"/>
                    <a:pt x="50" y="0"/>
                    <a:pt x="63" y="1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16" name="Google Shape;2116;p25"/>
            <p:cNvCxnSpPr/>
            <p:nvPr/>
          </p:nvCxnSpPr>
          <p:spPr>
            <a:xfrm rot="10800000" flipH="1">
              <a:off x="1763504" y="2035863"/>
              <a:ext cx="85500" cy="84300"/>
            </a:xfrm>
            <a:prstGeom prst="straightConnector1">
              <a:avLst/>
            </a:prstGeom>
            <a:noFill/>
            <a:ln w="28575" cap="rnd" cmpd="sng">
              <a:solidFill>
                <a:schemeClr val="dk1"/>
              </a:solidFill>
              <a:prstDash val="solid"/>
              <a:round/>
              <a:headEnd type="none" w="sm" len="sm"/>
              <a:tailEnd type="none" w="sm" len="sm"/>
            </a:ln>
          </p:spPr>
        </p:cxnSp>
        <p:cxnSp>
          <p:nvCxnSpPr>
            <p:cNvPr id="2117" name="Google Shape;2117;p25"/>
            <p:cNvCxnSpPr/>
            <p:nvPr/>
          </p:nvCxnSpPr>
          <p:spPr>
            <a:xfrm rot="10800000" flipH="1">
              <a:off x="1816018" y="2087169"/>
              <a:ext cx="78300" cy="78300"/>
            </a:xfrm>
            <a:prstGeom prst="straightConnector1">
              <a:avLst/>
            </a:prstGeom>
            <a:noFill/>
            <a:ln w="28575" cap="rnd" cmpd="sng">
              <a:solidFill>
                <a:schemeClr val="dk1"/>
              </a:solidFill>
              <a:prstDash val="solid"/>
              <a:round/>
              <a:headEnd type="none" w="sm" len="sm"/>
              <a:tailEnd type="none" w="sm" len="sm"/>
            </a:ln>
          </p:spPr>
        </p:cxnSp>
        <p:cxnSp>
          <p:nvCxnSpPr>
            <p:cNvPr id="2118" name="Google Shape;2118;p25"/>
            <p:cNvCxnSpPr/>
            <p:nvPr/>
          </p:nvCxnSpPr>
          <p:spPr>
            <a:xfrm rot="10800000" flipH="1">
              <a:off x="1782039" y="2056293"/>
              <a:ext cx="95700" cy="92700"/>
            </a:xfrm>
            <a:prstGeom prst="straightConnector1">
              <a:avLst/>
            </a:prstGeom>
            <a:noFill/>
            <a:ln w="28575" cap="rnd" cmpd="sng">
              <a:solidFill>
                <a:schemeClr val="dk1"/>
              </a:solidFill>
              <a:prstDash val="solid"/>
              <a:round/>
              <a:headEnd type="none" w="sm" len="sm"/>
              <a:tailEnd type="none" w="sm" len="sm"/>
            </a:ln>
          </p:spPr>
        </p:cxnSp>
      </p:grpSp>
      <p:grpSp>
        <p:nvGrpSpPr>
          <p:cNvPr id="2119" name="Google Shape;2119;p25"/>
          <p:cNvGrpSpPr/>
          <p:nvPr/>
        </p:nvGrpSpPr>
        <p:grpSpPr>
          <a:xfrm>
            <a:off x="2502032" y="2679901"/>
            <a:ext cx="261490" cy="277705"/>
            <a:chOff x="2541951" y="1945115"/>
            <a:chExt cx="265661" cy="282135"/>
          </a:xfrm>
        </p:grpSpPr>
        <p:cxnSp>
          <p:nvCxnSpPr>
            <p:cNvPr id="2120" name="Google Shape;2120;p25"/>
            <p:cNvCxnSpPr/>
            <p:nvPr/>
          </p:nvCxnSpPr>
          <p:spPr>
            <a:xfrm rot="10800000">
              <a:off x="2570662" y="1945115"/>
              <a:ext cx="204000" cy="0"/>
            </a:xfrm>
            <a:prstGeom prst="straightConnector1">
              <a:avLst/>
            </a:prstGeom>
            <a:noFill/>
            <a:ln w="28575" cap="rnd" cmpd="sng">
              <a:solidFill>
                <a:schemeClr val="dk1"/>
              </a:solidFill>
              <a:prstDash val="solid"/>
              <a:round/>
              <a:headEnd type="none" w="sm" len="sm"/>
              <a:tailEnd type="none" w="sm" len="sm"/>
            </a:ln>
          </p:spPr>
        </p:cxnSp>
        <p:sp>
          <p:nvSpPr>
            <p:cNvPr id="2121" name="Google Shape;2121;p25"/>
            <p:cNvSpPr/>
            <p:nvPr/>
          </p:nvSpPr>
          <p:spPr>
            <a:xfrm>
              <a:off x="2581080" y="1945115"/>
              <a:ext cx="2059" cy="0"/>
            </a:xfrm>
            <a:custGeom>
              <a:avLst/>
              <a:gdLst/>
              <a:ahLst/>
              <a:cxnLst/>
              <a:rect l="l" t="t" r="r" b="b"/>
              <a:pathLst>
                <a:path w="1" h="120000" extrusionOk="0">
                  <a:moveTo>
                    <a:pt x="0" y="0"/>
                  </a:moveTo>
                  <a:cubicBezTo>
                    <a:pt x="1" y="0"/>
                    <a:pt x="1" y="0"/>
                    <a:pt x="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22" name="Google Shape;2122;p25"/>
            <p:cNvSpPr/>
            <p:nvPr/>
          </p:nvSpPr>
          <p:spPr>
            <a:xfrm>
              <a:off x="2541951" y="1980124"/>
              <a:ext cx="57663" cy="94732"/>
            </a:xfrm>
            <a:custGeom>
              <a:avLst/>
              <a:gdLst/>
              <a:ahLst/>
              <a:cxnLst/>
              <a:rect l="l" t="t" r="r" b="b"/>
              <a:pathLst>
                <a:path w="56" h="92" extrusionOk="0">
                  <a:moveTo>
                    <a:pt x="56" y="92"/>
                  </a:moveTo>
                  <a:lnTo>
                    <a:pt x="0" y="9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23" name="Google Shape;2123;p25"/>
            <p:cNvSpPr/>
            <p:nvPr/>
          </p:nvSpPr>
          <p:spPr>
            <a:xfrm>
              <a:off x="2774662" y="1945115"/>
              <a:ext cx="32950" cy="32950"/>
            </a:xfrm>
            <a:custGeom>
              <a:avLst/>
              <a:gdLst/>
              <a:ahLst/>
              <a:cxnLst/>
              <a:rect l="l" t="t" r="r" b="b"/>
              <a:pathLst>
                <a:path w="16" h="16" extrusionOk="0">
                  <a:moveTo>
                    <a:pt x="16" y="16"/>
                  </a:moveTo>
                  <a:cubicBezTo>
                    <a:pt x="16" y="8"/>
                    <a:pt x="9"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24" name="Google Shape;2124;p25"/>
            <p:cNvSpPr/>
            <p:nvPr/>
          </p:nvSpPr>
          <p:spPr>
            <a:xfrm>
              <a:off x="2576961" y="1945115"/>
              <a:ext cx="30891" cy="32950"/>
            </a:xfrm>
            <a:custGeom>
              <a:avLst/>
              <a:gdLst/>
              <a:ahLst/>
              <a:cxnLst/>
              <a:rect l="l" t="t" r="r" b="b"/>
              <a:pathLst>
                <a:path w="15" h="16" extrusionOk="0">
                  <a:moveTo>
                    <a:pt x="15" y="16"/>
                  </a:moveTo>
                  <a:cubicBezTo>
                    <a:pt x="15" y="8"/>
                    <a:pt x="8"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25" name="Google Shape;2125;p25"/>
            <p:cNvSpPr/>
            <p:nvPr/>
          </p:nvSpPr>
          <p:spPr>
            <a:xfrm>
              <a:off x="2541951" y="1945115"/>
              <a:ext cx="30891" cy="32950"/>
            </a:xfrm>
            <a:custGeom>
              <a:avLst/>
              <a:gdLst/>
              <a:ahLst/>
              <a:cxnLst/>
              <a:rect l="l" t="t" r="r" b="b"/>
              <a:pathLst>
                <a:path w="15" h="16" extrusionOk="0">
                  <a:moveTo>
                    <a:pt x="15" y="0"/>
                  </a:moveTo>
                  <a:cubicBezTo>
                    <a:pt x="7" y="0"/>
                    <a:pt x="0" y="8"/>
                    <a:pt x="0"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26" name="Google Shape;2126;p25"/>
            <p:cNvCxnSpPr/>
            <p:nvPr/>
          </p:nvCxnSpPr>
          <p:spPr>
            <a:xfrm>
              <a:off x="2638742" y="2017193"/>
              <a:ext cx="140100" cy="0"/>
            </a:xfrm>
            <a:prstGeom prst="straightConnector1">
              <a:avLst/>
            </a:prstGeom>
            <a:noFill/>
            <a:ln w="28575" cap="rnd" cmpd="sng">
              <a:solidFill>
                <a:schemeClr val="dk1"/>
              </a:solidFill>
              <a:prstDash val="solid"/>
              <a:round/>
              <a:headEnd type="none" w="sm" len="sm"/>
              <a:tailEnd type="none" w="sm" len="sm"/>
            </a:ln>
          </p:spPr>
        </p:cxnSp>
        <p:cxnSp>
          <p:nvCxnSpPr>
            <p:cNvPr id="2127" name="Google Shape;2127;p25"/>
            <p:cNvCxnSpPr/>
            <p:nvPr/>
          </p:nvCxnSpPr>
          <p:spPr>
            <a:xfrm>
              <a:off x="2634624" y="2041906"/>
              <a:ext cx="146100" cy="0"/>
            </a:xfrm>
            <a:prstGeom prst="straightConnector1">
              <a:avLst/>
            </a:prstGeom>
            <a:noFill/>
            <a:ln w="28575" cap="rnd" cmpd="sng">
              <a:solidFill>
                <a:schemeClr val="dk1"/>
              </a:solidFill>
              <a:prstDash val="solid"/>
              <a:round/>
              <a:headEnd type="none" w="sm" len="sm"/>
              <a:tailEnd type="none" w="sm" len="sm"/>
            </a:ln>
          </p:spPr>
        </p:cxnSp>
        <p:cxnSp>
          <p:nvCxnSpPr>
            <p:cNvPr id="2128" name="Google Shape;2128;p25"/>
            <p:cNvCxnSpPr/>
            <p:nvPr/>
          </p:nvCxnSpPr>
          <p:spPr>
            <a:xfrm>
              <a:off x="2638742" y="2066618"/>
              <a:ext cx="140100" cy="0"/>
            </a:xfrm>
            <a:prstGeom prst="straightConnector1">
              <a:avLst/>
            </a:prstGeom>
            <a:noFill/>
            <a:ln w="28575" cap="rnd" cmpd="sng">
              <a:solidFill>
                <a:schemeClr val="dk1"/>
              </a:solidFill>
              <a:prstDash val="solid"/>
              <a:round/>
              <a:headEnd type="none" w="sm" len="sm"/>
              <a:tailEnd type="none" w="sm" len="sm"/>
            </a:ln>
          </p:spPr>
        </p:cxnSp>
        <p:cxnSp>
          <p:nvCxnSpPr>
            <p:cNvPr id="2129" name="Google Shape;2129;p25"/>
            <p:cNvCxnSpPr/>
            <p:nvPr/>
          </p:nvCxnSpPr>
          <p:spPr>
            <a:xfrm>
              <a:off x="2642861" y="2146934"/>
              <a:ext cx="0" cy="18600"/>
            </a:xfrm>
            <a:prstGeom prst="straightConnector1">
              <a:avLst/>
            </a:prstGeom>
            <a:noFill/>
            <a:ln w="28575" cap="rnd" cmpd="sng">
              <a:solidFill>
                <a:schemeClr val="dk1"/>
              </a:solidFill>
              <a:prstDash val="solid"/>
              <a:round/>
              <a:headEnd type="none" w="sm" len="sm"/>
              <a:tailEnd type="none" w="sm" len="sm"/>
            </a:ln>
          </p:spPr>
        </p:cxnSp>
        <p:cxnSp>
          <p:nvCxnSpPr>
            <p:cNvPr id="2130" name="Google Shape;2130;p25"/>
            <p:cNvCxnSpPr/>
            <p:nvPr/>
          </p:nvCxnSpPr>
          <p:spPr>
            <a:xfrm>
              <a:off x="2642861" y="2190181"/>
              <a:ext cx="0" cy="0"/>
            </a:xfrm>
            <a:prstGeom prst="straightConnector1">
              <a:avLst/>
            </a:prstGeom>
            <a:noFill/>
            <a:ln w="28575" cap="rnd" cmpd="sng">
              <a:solidFill>
                <a:schemeClr val="dk1"/>
              </a:solidFill>
              <a:prstDash val="solid"/>
              <a:round/>
              <a:headEnd type="none" w="sm" len="sm"/>
              <a:tailEnd type="none" w="sm" len="sm"/>
            </a:ln>
          </p:spPr>
        </p:cxnSp>
        <p:cxnSp>
          <p:nvCxnSpPr>
            <p:cNvPr id="2131" name="Google Shape;2131;p25"/>
            <p:cNvCxnSpPr/>
            <p:nvPr/>
          </p:nvCxnSpPr>
          <p:spPr>
            <a:xfrm>
              <a:off x="2659336" y="2146934"/>
              <a:ext cx="0" cy="18600"/>
            </a:xfrm>
            <a:prstGeom prst="straightConnector1">
              <a:avLst/>
            </a:prstGeom>
            <a:noFill/>
            <a:ln w="28575" cap="rnd" cmpd="sng">
              <a:solidFill>
                <a:schemeClr val="dk1"/>
              </a:solidFill>
              <a:prstDash val="solid"/>
              <a:round/>
              <a:headEnd type="none" w="sm" len="sm"/>
              <a:tailEnd type="none" w="sm" len="sm"/>
            </a:ln>
          </p:spPr>
        </p:cxnSp>
        <p:cxnSp>
          <p:nvCxnSpPr>
            <p:cNvPr id="2132" name="Google Shape;2132;p25"/>
            <p:cNvCxnSpPr/>
            <p:nvPr/>
          </p:nvCxnSpPr>
          <p:spPr>
            <a:xfrm>
              <a:off x="2659336" y="2190181"/>
              <a:ext cx="0" cy="0"/>
            </a:xfrm>
            <a:prstGeom prst="straightConnector1">
              <a:avLst/>
            </a:prstGeom>
            <a:noFill/>
            <a:ln w="28575" cap="rnd" cmpd="sng">
              <a:solidFill>
                <a:schemeClr val="dk1"/>
              </a:solidFill>
              <a:prstDash val="solid"/>
              <a:round/>
              <a:headEnd type="none" w="sm" len="sm"/>
              <a:tailEnd type="none" w="sm" len="sm"/>
            </a:ln>
          </p:spPr>
        </p:cxnSp>
        <p:cxnSp>
          <p:nvCxnSpPr>
            <p:cNvPr id="2133" name="Google Shape;2133;p25"/>
            <p:cNvCxnSpPr/>
            <p:nvPr/>
          </p:nvCxnSpPr>
          <p:spPr>
            <a:xfrm>
              <a:off x="2752009" y="2146934"/>
              <a:ext cx="0" cy="18600"/>
            </a:xfrm>
            <a:prstGeom prst="straightConnector1">
              <a:avLst/>
            </a:prstGeom>
            <a:noFill/>
            <a:ln w="28575" cap="rnd" cmpd="sng">
              <a:solidFill>
                <a:schemeClr val="dk1"/>
              </a:solidFill>
              <a:prstDash val="solid"/>
              <a:round/>
              <a:headEnd type="none" w="sm" len="sm"/>
              <a:tailEnd type="none" w="sm" len="sm"/>
            </a:ln>
          </p:spPr>
        </p:cxnSp>
        <p:cxnSp>
          <p:nvCxnSpPr>
            <p:cNvPr id="2134" name="Google Shape;2134;p25"/>
            <p:cNvCxnSpPr/>
            <p:nvPr/>
          </p:nvCxnSpPr>
          <p:spPr>
            <a:xfrm>
              <a:off x="2752009" y="2190181"/>
              <a:ext cx="0" cy="0"/>
            </a:xfrm>
            <a:prstGeom prst="straightConnector1">
              <a:avLst/>
            </a:prstGeom>
            <a:noFill/>
            <a:ln w="28575" cap="rnd" cmpd="sng">
              <a:solidFill>
                <a:schemeClr val="dk1"/>
              </a:solidFill>
              <a:prstDash val="solid"/>
              <a:round/>
              <a:headEnd type="none" w="sm" len="sm"/>
              <a:tailEnd type="none" w="sm" len="sm"/>
            </a:ln>
          </p:spPr>
        </p:cxnSp>
        <p:cxnSp>
          <p:nvCxnSpPr>
            <p:cNvPr id="2135" name="Google Shape;2135;p25"/>
            <p:cNvCxnSpPr/>
            <p:nvPr/>
          </p:nvCxnSpPr>
          <p:spPr>
            <a:xfrm>
              <a:off x="2770543" y="2146934"/>
              <a:ext cx="0" cy="18600"/>
            </a:xfrm>
            <a:prstGeom prst="straightConnector1">
              <a:avLst/>
            </a:prstGeom>
            <a:noFill/>
            <a:ln w="28575" cap="rnd" cmpd="sng">
              <a:solidFill>
                <a:schemeClr val="dk1"/>
              </a:solidFill>
              <a:prstDash val="solid"/>
              <a:round/>
              <a:headEnd type="none" w="sm" len="sm"/>
              <a:tailEnd type="none" w="sm" len="sm"/>
            </a:ln>
          </p:spPr>
        </p:cxnSp>
        <p:cxnSp>
          <p:nvCxnSpPr>
            <p:cNvPr id="2136" name="Google Shape;2136;p25"/>
            <p:cNvCxnSpPr/>
            <p:nvPr/>
          </p:nvCxnSpPr>
          <p:spPr>
            <a:xfrm>
              <a:off x="2770543" y="2190181"/>
              <a:ext cx="0" cy="0"/>
            </a:xfrm>
            <a:prstGeom prst="straightConnector1">
              <a:avLst/>
            </a:prstGeom>
            <a:noFill/>
            <a:ln w="28575" cap="rnd" cmpd="sng">
              <a:solidFill>
                <a:schemeClr val="dk1"/>
              </a:solidFill>
              <a:prstDash val="solid"/>
              <a:round/>
              <a:headEnd type="none" w="sm" len="sm"/>
              <a:tailEnd type="none" w="sm" len="sm"/>
            </a:ln>
          </p:spPr>
        </p:cxnSp>
        <p:cxnSp>
          <p:nvCxnSpPr>
            <p:cNvPr id="2137" name="Google Shape;2137;p25"/>
            <p:cNvCxnSpPr/>
            <p:nvPr/>
          </p:nvCxnSpPr>
          <p:spPr>
            <a:xfrm>
              <a:off x="2688168" y="2146934"/>
              <a:ext cx="0" cy="18600"/>
            </a:xfrm>
            <a:prstGeom prst="straightConnector1">
              <a:avLst/>
            </a:prstGeom>
            <a:noFill/>
            <a:ln w="28575" cap="rnd" cmpd="sng">
              <a:solidFill>
                <a:schemeClr val="dk1"/>
              </a:solidFill>
              <a:prstDash val="solid"/>
              <a:round/>
              <a:headEnd type="none" w="sm" len="sm"/>
              <a:tailEnd type="none" w="sm" len="sm"/>
            </a:ln>
          </p:spPr>
        </p:cxnSp>
        <p:cxnSp>
          <p:nvCxnSpPr>
            <p:cNvPr id="2138" name="Google Shape;2138;p25"/>
            <p:cNvCxnSpPr/>
            <p:nvPr/>
          </p:nvCxnSpPr>
          <p:spPr>
            <a:xfrm>
              <a:off x="2688168" y="2190181"/>
              <a:ext cx="0" cy="0"/>
            </a:xfrm>
            <a:prstGeom prst="straightConnector1">
              <a:avLst/>
            </a:prstGeom>
            <a:noFill/>
            <a:ln w="28575" cap="rnd" cmpd="sng">
              <a:solidFill>
                <a:schemeClr val="dk1"/>
              </a:solidFill>
              <a:prstDash val="solid"/>
              <a:round/>
              <a:headEnd type="none" w="sm" len="sm"/>
              <a:tailEnd type="none" w="sm" len="sm"/>
            </a:ln>
          </p:spPr>
        </p:cxnSp>
        <p:cxnSp>
          <p:nvCxnSpPr>
            <p:cNvPr id="2139" name="Google Shape;2139;p25"/>
            <p:cNvCxnSpPr/>
            <p:nvPr/>
          </p:nvCxnSpPr>
          <p:spPr>
            <a:xfrm>
              <a:off x="2706702" y="2146934"/>
              <a:ext cx="0" cy="18600"/>
            </a:xfrm>
            <a:prstGeom prst="straightConnector1">
              <a:avLst/>
            </a:prstGeom>
            <a:noFill/>
            <a:ln w="28575" cap="rnd" cmpd="sng">
              <a:solidFill>
                <a:schemeClr val="dk1"/>
              </a:solidFill>
              <a:prstDash val="solid"/>
              <a:round/>
              <a:headEnd type="none" w="sm" len="sm"/>
              <a:tailEnd type="none" w="sm" len="sm"/>
            </a:ln>
          </p:spPr>
        </p:cxnSp>
        <p:cxnSp>
          <p:nvCxnSpPr>
            <p:cNvPr id="2140" name="Google Shape;2140;p25"/>
            <p:cNvCxnSpPr/>
            <p:nvPr/>
          </p:nvCxnSpPr>
          <p:spPr>
            <a:xfrm>
              <a:off x="2706702" y="2190181"/>
              <a:ext cx="0" cy="0"/>
            </a:xfrm>
            <a:prstGeom prst="straightConnector1">
              <a:avLst/>
            </a:prstGeom>
            <a:noFill/>
            <a:ln w="28575" cap="rnd" cmpd="sng">
              <a:solidFill>
                <a:schemeClr val="dk1"/>
              </a:solidFill>
              <a:prstDash val="solid"/>
              <a:round/>
              <a:headEnd type="none" w="sm" len="sm"/>
              <a:tailEnd type="none" w="sm" len="sm"/>
            </a:ln>
          </p:spPr>
        </p:cxnSp>
        <p:cxnSp>
          <p:nvCxnSpPr>
            <p:cNvPr id="2141" name="Google Shape;2141;p25"/>
            <p:cNvCxnSpPr/>
            <p:nvPr/>
          </p:nvCxnSpPr>
          <p:spPr>
            <a:xfrm>
              <a:off x="2725237" y="2146934"/>
              <a:ext cx="0" cy="18600"/>
            </a:xfrm>
            <a:prstGeom prst="straightConnector1">
              <a:avLst/>
            </a:prstGeom>
            <a:noFill/>
            <a:ln w="28575" cap="rnd" cmpd="sng">
              <a:solidFill>
                <a:schemeClr val="dk1"/>
              </a:solidFill>
              <a:prstDash val="solid"/>
              <a:round/>
              <a:headEnd type="none" w="sm" len="sm"/>
              <a:tailEnd type="none" w="sm" len="sm"/>
            </a:ln>
          </p:spPr>
        </p:cxnSp>
        <p:cxnSp>
          <p:nvCxnSpPr>
            <p:cNvPr id="2142" name="Google Shape;2142;p25"/>
            <p:cNvCxnSpPr/>
            <p:nvPr/>
          </p:nvCxnSpPr>
          <p:spPr>
            <a:xfrm>
              <a:off x="2725237" y="2190181"/>
              <a:ext cx="0" cy="0"/>
            </a:xfrm>
            <a:prstGeom prst="straightConnector1">
              <a:avLst/>
            </a:prstGeom>
            <a:noFill/>
            <a:ln w="28575" cap="rnd" cmpd="sng">
              <a:solidFill>
                <a:schemeClr val="dk1"/>
              </a:solidFill>
              <a:prstDash val="solid"/>
              <a:round/>
              <a:headEnd type="none" w="sm" len="sm"/>
              <a:tailEnd type="none" w="sm" len="sm"/>
            </a:ln>
          </p:spPr>
        </p:cxnSp>
        <p:sp>
          <p:nvSpPr>
            <p:cNvPr id="2143" name="Google Shape;2143;p25"/>
            <p:cNvSpPr/>
            <p:nvPr/>
          </p:nvSpPr>
          <p:spPr>
            <a:xfrm>
              <a:off x="2607852" y="1978065"/>
              <a:ext cx="199760" cy="249185"/>
            </a:xfrm>
            <a:custGeom>
              <a:avLst/>
              <a:gdLst/>
              <a:ahLst/>
              <a:cxnLst/>
              <a:rect l="l" t="t" r="r" b="b"/>
              <a:pathLst>
                <a:path w="97" h="121" extrusionOk="0">
                  <a:moveTo>
                    <a:pt x="5" y="121"/>
                  </a:moveTo>
                  <a:cubicBezTo>
                    <a:pt x="8" y="119"/>
                    <a:pt x="12" y="117"/>
                    <a:pt x="17" y="117"/>
                  </a:cubicBezTo>
                  <a:cubicBezTo>
                    <a:pt x="21" y="117"/>
                    <a:pt x="25" y="119"/>
                    <a:pt x="28" y="121"/>
                  </a:cubicBezTo>
                  <a:cubicBezTo>
                    <a:pt x="31" y="119"/>
                    <a:pt x="35" y="117"/>
                    <a:pt x="40" y="117"/>
                  </a:cubicBezTo>
                  <a:cubicBezTo>
                    <a:pt x="44" y="117"/>
                    <a:pt x="48" y="119"/>
                    <a:pt x="51" y="121"/>
                  </a:cubicBezTo>
                  <a:cubicBezTo>
                    <a:pt x="54" y="119"/>
                    <a:pt x="58" y="117"/>
                    <a:pt x="63" y="117"/>
                  </a:cubicBezTo>
                  <a:cubicBezTo>
                    <a:pt x="67" y="117"/>
                    <a:pt x="71" y="119"/>
                    <a:pt x="74" y="121"/>
                  </a:cubicBezTo>
                  <a:cubicBezTo>
                    <a:pt x="77" y="119"/>
                    <a:pt x="81" y="117"/>
                    <a:pt x="86" y="117"/>
                  </a:cubicBezTo>
                  <a:cubicBezTo>
                    <a:pt x="90" y="117"/>
                    <a:pt x="94" y="119"/>
                    <a:pt x="97" y="121"/>
                  </a:cubicBezTo>
                  <a:cubicBezTo>
                    <a:pt x="97" y="0"/>
                    <a:pt x="97" y="0"/>
                    <a:pt x="97" y="0"/>
                  </a:cubicBezTo>
                  <a:cubicBezTo>
                    <a:pt x="0" y="0"/>
                    <a:pt x="0" y="0"/>
                    <a:pt x="0" y="0"/>
                  </a:cubicBezTo>
                  <a:cubicBezTo>
                    <a:pt x="0" y="119"/>
                    <a:pt x="0" y="119"/>
                    <a:pt x="0" y="119"/>
                  </a:cubicBezTo>
                  <a:cubicBezTo>
                    <a:pt x="2" y="119"/>
                    <a:pt x="4" y="120"/>
                    <a:pt x="5" y="1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144" name="Google Shape;2144;p25"/>
          <p:cNvGrpSpPr/>
          <p:nvPr/>
        </p:nvGrpSpPr>
        <p:grpSpPr>
          <a:xfrm>
            <a:off x="3279401" y="2679901"/>
            <a:ext cx="261489" cy="277705"/>
            <a:chOff x="3331725" y="1945115"/>
            <a:chExt cx="265660" cy="282135"/>
          </a:xfrm>
        </p:grpSpPr>
        <p:cxnSp>
          <p:nvCxnSpPr>
            <p:cNvPr id="2145" name="Google Shape;2145;p25"/>
            <p:cNvCxnSpPr/>
            <p:nvPr/>
          </p:nvCxnSpPr>
          <p:spPr>
            <a:xfrm rot="10800000">
              <a:off x="3360435" y="1945115"/>
              <a:ext cx="204000" cy="0"/>
            </a:xfrm>
            <a:prstGeom prst="straightConnector1">
              <a:avLst/>
            </a:prstGeom>
            <a:noFill/>
            <a:ln w="28575" cap="rnd" cmpd="sng">
              <a:solidFill>
                <a:schemeClr val="dk1"/>
              </a:solidFill>
              <a:prstDash val="solid"/>
              <a:round/>
              <a:headEnd type="none" w="sm" len="sm"/>
              <a:tailEnd type="none" w="sm" len="sm"/>
            </a:ln>
          </p:spPr>
        </p:cxnSp>
        <p:sp>
          <p:nvSpPr>
            <p:cNvPr id="2146" name="Google Shape;2146;p25"/>
            <p:cNvSpPr/>
            <p:nvPr/>
          </p:nvSpPr>
          <p:spPr>
            <a:xfrm>
              <a:off x="3370853" y="1945115"/>
              <a:ext cx="2059" cy="0"/>
            </a:xfrm>
            <a:custGeom>
              <a:avLst/>
              <a:gdLst/>
              <a:ahLst/>
              <a:cxnLst/>
              <a:rect l="l" t="t" r="r" b="b"/>
              <a:pathLst>
                <a:path w="1" h="120000" extrusionOk="0">
                  <a:moveTo>
                    <a:pt x="0" y="0"/>
                  </a:moveTo>
                  <a:cubicBezTo>
                    <a:pt x="0" y="0"/>
                    <a:pt x="1" y="0"/>
                    <a:pt x="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47" name="Google Shape;2147;p25"/>
            <p:cNvSpPr/>
            <p:nvPr/>
          </p:nvSpPr>
          <p:spPr>
            <a:xfrm>
              <a:off x="3331725" y="1980124"/>
              <a:ext cx="57663" cy="94732"/>
            </a:xfrm>
            <a:custGeom>
              <a:avLst/>
              <a:gdLst/>
              <a:ahLst/>
              <a:cxnLst/>
              <a:rect l="l" t="t" r="r" b="b"/>
              <a:pathLst>
                <a:path w="56" h="92" extrusionOk="0">
                  <a:moveTo>
                    <a:pt x="56" y="92"/>
                  </a:moveTo>
                  <a:lnTo>
                    <a:pt x="0" y="9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48" name="Google Shape;2148;p25"/>
            <p:cNvSpPr/>
            <p:nvPr/>
          </p:nvSpPr>
          <p:spPr>
            <a:xfrm>
              <a:off x="3564435" y="1945115"/>
              <a:ext cx="32950" cy="32950"/>
            </a:xfrm>
            <a:custGeom>
              <a:avLst/>
              <a:gdLst/>
              <a:ahLst/>
              <a:cxnLst/>
              <a:rect l="l" t="t" r="r" b="b"/>
              <a:pathLst>
                <a:path w="16" h="16" extrusionOk="0">
                  <a:moveTo>
                    <a:pt x="16" y="16"/>
                  </a:moveTo>
                  <a:cubicBezTo>
                    <a:pt x="16" y="8"/>
                    <a:pt x="9"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49" name="Google Shape;2149;p25"/>
            <p:cNvSpPr/>
            <p:nvPr/>
          </p:nvSpPr>
          <p:spPr>
            <a:xfrm>
              <a:off x="3366734" y="1945115"/>
              <a:ext cx="30891" cy="32950"/>
            </a:xfrm>
            <a:custGeom>
              <a:avLst/>
              <a:gdLst/>
              <a:ahLst/>
              <a:cxnLst/>
              <a:rect l="l" t="t" r="r" b="b"/>
              <a:pathLst>
                <a:path w="15" h="16" extrusionOk="0">
                  <a:moveTo>
                    <a:pt x="15" y="16"/>
                  </a:moveTo>
                  <a:cubicBezTo>
                    <a:pt x="15" y="8"/>
                    <a:pt x="8"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50" name="Google Shape;2150;p25"/>
            <p:cNvSpPr/>
            <p:nvPr/>
          </p:nvSpPr>
          <p:spPr>
            <a:xfrm>
              <a:off x="3331725" y="1945115"/>
              <a:ext cx="30891" cy="32950"/>
            </a:xfrm>
            <a:custGeom>
              <a:avLst/>
              <a:gdLst/>
              <a:ahLst/>
              <a:cxnLst/>
              <a:rect l="l" t="t" r="r" b="b"/>
              <a:pathLst>
                <a:path w="15" h="16" extrusionOk="0">
                  <a:moveTo>
                    <a:pt x="15" y="0"/>
                  </a:moveTo>
                  <a:cubicBezTo>
                    <a:pt x="7" y="0"/>
                    <a:pt x="0" y="8"/>
                    <a:pt x="0"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51" name="Google Shape;2151;p25"/>
            <p:cNvSpPr/>
            <p:nvPr/>
          </p:nvSpPr>
          <p:spPr>
            <a:xfrm>
              <a:off x="3397625" y="1978065"/>
              <a:ext cx="199760" cy="249185"/>
            </a:xfrm>
            <a:custGeom>
              <a:avLst/>
              <a:gdLst/>
              <a:ahLst/>
              <a:cxnLst/>
              <a:rect l="l" t="t" r="r" b="b"/>
              <a:pathLst>
                <a:path w="97" h="121" extrusionOk="0">
                  <a:moveTo>
                    <a:pt x="5" y="121"/>
                  </a:moveTo>
                  <a:cubicBezTo>
                    <a:pt x="8" y="119"/>
                    <a:pt x="12" y="117"/>
                    <a:pt x="17" y="117"/>
                  </a:cubicBezTo>
                  <a:cubicBezTo>
                    <a:pt x="21" y="117"/>
                    <a:pt x="25" y="119"/>
                    <a:pt x="28" y="121"/>
                  </a:cubicBezTo>
                  <a:cubicBezTo>
                    <a:pt x="31" y="119"/>
                    <a:pt x="35" y="117"/>
                    <a:pt x="40" y="117"/>
                  </a:cubicBezTo>
                  <a:cubicBezTo>
                    <a:pt x="44" y="117"/>
                    <a:pt x="48" y="119"/>
                    <a:pt x="51" y="121"/>
                  </a:cubicBezTo>
                  <a:cubicBezTo>
                    <a:pt x="54" y="119"/>
                    <a:pt x="58" y="117"/>
                    <a:pt x="63" y="117"/>
                  </a:cubicBezTo>
                  <a:cubicBezTo>
                    <a:pt x="67" y="117"/>
                    <a:pt x="71" y="119"/>
                    <a:pt x="74" y="121"/>
                  </a:cubicBezTo>
                  <a:cubicBezTo>
                    <a:pt x="77" y="119"/>
                    <a:pt x="81" y="117"/>
                    <a:pt x="86" y="117"/>
                  </a:cubicBezTo>
                  <a:cubicBezTo>
                    <a:pt x="90" y="117"/>
                    <a:pt x="94" y="119"/>
                    <a:pt x="97" y="121"/>
                  </a:cubicBezTo>
                  <a:cubicBezTo>
                    <a:pt x="97" y="0"/>
                    <a:pt x="97" y="0"/>
                    <a:pt x="97" y="0"/>
                  </a:cubicBezTo>
                  <a:cubicBezTo>
                    <a:pt x="0" y="0"/>
                    <a:pt x="0" y="0"/>
                    <a:pt x="0" y="0"/>
                  </a:cubicBezTo>
                  <a:cubicBezTo>
                    <a:pt x="0" y="119"/>
                    <a:pt x="0" y="119"/>
                    <a:pt x="0" y="119"/>
                  </a:cubicBezTo>
                  <a:cubicBezTo>
                    <a:pt x="2" y="119"/>
                    <a:pt x="4" y="120"/>
                    <a:pt x="5" y="1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52" name="Google Shape;2152;p25"/>
            <p:cNvSpPr/>
            <p:nvPr/>
          </p:nvSpPr>
          <p:spPr>
            <a:xfrm>
              <a:off x="3444991" y="2048084"/>
              <a:ext cx="105000" cy="105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53" name="Google Shape;2153;p25"/>
            <p:cNvCxnSpPr/>
            <p:nvPr/>
          </p:nvCxnSpPr>
          <p:spPr>
            <a:xfrm>
              <a:off x="3471763" y="2101628"/>
              <a:ext cx="18600" cy="18600"/>
            </a:xfrm>
            <a:prstGeom prst="straightConnector1">
              <a:avLst/>
            </a:prstGeom>
            <a:noFill/>
            <a:ln w="28575" cap="rnd" cmpd="sng">
              <a:solidFill>
                <a:schemeClr val="dk1"/>
              </a:solidFill>
              <a:prstDash val="solid"/>
              <a:round/>
              <a:headEnd type="none" w="sm" len="sm"/>
              <a:tailEnd type="none" w="sm" len="sm"/>
            </a:ln>
          </p:spPr>
        </p:cxnSp>
        <p:cxnSp>
          <p:nvCxnSpPr>
            <p:cNvPr id="2154" name="Google Shape;2154;p25"/>
            <p:cNvCxnSpPr/>
            <p:nvPr/>
          </p:nvCxnSpPr>
          <p:spPr>
            <a:xfrm rot="10800000" flipH="1">
              <a:off x="3490297" y="2087162"/>
              <a:ext cx="33000" cy="33000"/>
            </a:xfrm>
            <a:prstGeom prst="straightConnector1">
              <a:avLst/>
            </a:prstGeom>
            <a:noFill/>
            <a:ln w="28575" cap="rnd" cmpd="sng">
              <a:solidFill>
                <a:schemeClr val="dk1"/>
              </a:solidFill>
              <a:prstDash val="solid"/>
              <a:round/>
              <a:headEnd type="none" w="sm" len="sm"/>
              <a:tailEnd type="none" w="sm" len="sm"/>
            </a:ln>
          </p:spPr>
        </p:cxnSp>
      </p:grpSp>
      <p:grpSp>
        <p:nvGrpSpPr>
          <p:cNvPr id="2155" name="Google Shape;2155;p25"/>
          <p:cNvGrpSpPr/>
          <p:nvPr/>
        </p:nvGrpSpPr>
        <p:grpSpPr>
          <a:xfrm>
            <a:off x="4054752" y="2679901"/>
            <a:ext cx="264531" cy="277705"/>
            <a:chOff x="4119439" y="1945115"/>
            <a:chExt cx="268750" cy="282135"/>
          </a:xfrm>
        </p:grpSpPr>
        <p:cxnSp>
          <p:nvCxnSpPr>
            <p:cNvPr id="2156" name="Google Shape;2156;p25"/>
            <p:cNvCxnSpPr/>
            <p:nvPr/>
          </p:nvCxnSpPr>
          <p:spPr>
            <a:xfrm rot="10800000">
              <a:off x="4150339" y="1945115"/>
              <a:ext cx="204900" cy="0"/>
            </a:xfrm>
            <a:prstGeom prst="straightConnector1">
              <a:avLst/>
            </a:prstGeom>
            <a:noFill/>
            <a:ln w="28575" cap="rnd" cmpd="sng">
              <a:solidFill>
                <a:schemeClr val="dk1"/>
              </a:solidFill>
              <a:prstDash val="solid"/>
              <a:round/>
              <a:headEnd type="none" w="sm" len="sm"/>
              <a:tailEnd type="none" w="sm" len="sm"/>
            </a:ln>
          </p:spPr>
        </p:cxnSp>
        <p:sp>
          <p:nvSpPr>
            <p:cNvPr id="2157" name="Google Shape;2157;p25"/>
            <p:cNvSpPr/>
            <p:nvPr/>
          </p:nvSpPr>
          <p:spPr>
            <a:xfrm>
              <a:off x="4160627" y="1945115"/>
              <a:ext cx="2059" cy="2059"/>
            </a:xfrm>
            <a:custGeom>
              <a:avLst/>
              <a:gdLst/>
              <a:ahLst/>
              <a:cxnLst/>
              <a:rect l="l" t="t" r="r" b="b"/>
              <a:pathLst>
                <a:path w="1" h="1" extrusionOk="0">
                  <a:moveTo>
                    <a:pt x="0" y="0"/>
                  </a:moveTo>
                  <a:cubicBezTo>
                    <a:pt x="0" y="0"/>
                    <a:pt x="1" y="0"/>
                    <a:pt x="1" y="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58" name="Google Shape;2158;p25"/>
            <p:cNvSpPr/>
            <p:nvPr/>
          </p:nvSpPr>
          <p:spPr>
            <a:xfrm>
              <a:off x="4119439" y="1980124"/>
              <a:ext cx="59722" cy="94732"/>
            </a:xfrm>
            <a:custGeom>
              <a:avLst/>
              <a:gdLst/>
              <a:ahLst/>
              <a:cxnLst/>
              <a:rect l="l" t="t" r="r" b="b"/>
              <a:pathLst>
                <a:path w="58" h="92" extrusionOk="0">
                  <a:moveTo>
                    <a:pt x="58" y="92"/>
                  </a:moveTo>
                  <a:lnTo>
                    <a:pt x="0" y="9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59" name="Google Shape;2159;p25"/>
            <p:cNvSpPr/>
            <p:nvPr/>
          </p:nvSpPr>
          <p:spPr>
            <a:xfrm>
              <a:off x="4355239" y="1945115"/>
              <a:ext cx="32950" cy="32950"/>
            </a:xfrm>
            <a:custGeom>
              <a:avLst/>
              <a:gdLst/>
              <a:ahLst/>
              <a:cxnLst/>
              <a:rect l="l" t="t" r="r" b="b"/>
              <a:pathLst>
                <a:path w="16" h="16" extrusionOk="0">
                  <a:moveTo>
                    <a:pt x="16" y="16"/>
                  </a:moveTo>
                  <a:cubicBezTo>
                    <a:pt x="16" y="8"/>
                    <a:pt x="9"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60" name="Google Shape;2160;p25"/>
            <p:cNvSpPr/>
            <p:nvPr/>
          </p:nvSpPr>
          <p:spPr>
            <a:xfrm>
              <a:off x="4156508" y="1945115"/>
              <a:ext cx="30891" cy="32950"/>
            </a:xfrm>
            <a:custGeom>
              <a:avLst/>
              <a:gdLst/>
              <a:ahLst/>
              <a:cxnLst/>
              <a:rect l="l" t="t" r="r" b="b"/>
              <a:pathLst>
                <a:path w="15" h="16" extrusionOk="0">
                  <a:moveTo>
                    <a:pt x="15" y="16"/>
                  </a:moveTo>
                  <a:cubicBezTo>
                    <a:pt x="15" y="8"/>
                    <a:pt x="8"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61" name="Google Shape;2161;p25"/>
            <p:cNvSpPr/>
            <p:nvPr/>
          </p:nvSpPr>
          <p:spPr>
            <a:xfrm>
              <a:off x="4119439" y="1945115"/>
              <a:ext cx="32950" cy="32950"/>
            </a:xfrm>
            <a:custGeom>
              <a:avLst/>
              <a:gdLst/>
              <a:ahLst/>
              <a:cxnLst/>
              <a:rect l="l" t="t" r="r" b="b"/>
              <a:pathLst>
                <a:path w="16" h="16" extrusionOk="0">
                  <a:moveTo>
                    <a:pt x="16" y="0"/>
                  </a:moveTo>
                  <a:cubicBezTo>
                    <a:pt x="8" y="0"/>
                    <a:pt x="0" y="8"/>
                    <a:pt x="0"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62" name="Google Shape;2162;p25"/>
            <p:cNvSpPr/>
            <p:nvPr/>
          </p:nvSpPr>
          <p:spPr>
            <a:xfrm>
              <a:off x="4187399" y="1978065"/>
              <a:ext cx="200790" cy="249185"/>
            </a:xfrm>
            <a:custGeom>
              <a:avLst/>
              <a:gdLst/>
              <a:ahLst/>
              <a:cxnLst/>
              <a:rect l="l" t="t" r="r" b="b"/>
              <a:pathLst>
                <a:path w="97" h="121" extrusionOk="0">
                  <a:moveTo>
                    <a:pt x="5" y="121"/>
                  </a:moveTo>
                  <a:cubicBezTo>
                    <a:pt x="8" y="119"/>
                    <a:pt x="12" y="117"/>
                    <a:pt x="16" y="117"/>
                  </a:cubicBezTo>
                  <a:cubicBezTo>
                    <a:pt x="21" y="117"/>
                    <a:pt x="25" y="119"/>
                    <a:pt x="28" y="121"/>
                  </a:cubicBezTo>
                  <a:cubicBezTo>
                    <a:pt x="31" y="119"/>
                    <a:pt x="35" y="117"/>
                    <a:pt x="40" y="117"/>
                  </a:cubicBezTo>
                  <a:cubicBezTo>
                    <a:pt x="44" y="117"/>
                    <a:pt x="48" y="119"/>
                    <a:pt x="51" y="121"/>
                  </a:cubicBezTo>
                  <a:cubicBezTo>
                    <a:pt x="54" y="119"/>
                    <a:pt x="58" y="117"/>
                    <a:pt x="63" y="117"/>
                  </a:cubicBezTo>
                  <a:cubicBezTo>
                    <a:pt x="67" y="117"/>
                    <a:pt x="71" y="119"/>
                    <a:pt x="74" y="121"/>
                  </a:cubicBezTo>
                  <a:cubicBezTo>
                    <a:pt x="77" y="119"/>
                    <a:pt x="81" y="117"/>
                    <a:pt x="86" y="117"/>
                  </a:cubicBezTo>
                  <a:cubicBezTo>
                    <a:pt x="90" y="117"/>
                    <a:pt x="94" y="119"/>
                    <a:pt x="97" y="121"/>
                  </a:cubicBezTo>
                  <a:cubicBezTo>
                    <a:pt x="97" y="0"/>
                    <a:pt x="97" y="0"/>
                    <a:pt x="97" y="0"/>
                  </a:cubicBezTo>
                  <a:cubicBezTo>
                    <a:pt x="0" y="0"/>
                    <a:pt x="0" y="0"/>
                    <a:pt x="0" y="0"/>
                  </a:cubicBezTo>
                  <a:cubicBezTo>
                    <a:pt x="0" y="119"/>
                    <a:pt x="0" y="119"/>
                    <a:pt x="0" y="119"/>
                  </a:cubicBezTo>
                  <a:cubicBezTo>
                    <a:pt x="2" y="119"/>
                    <a:pt x="4" y="120"/>
                    <a:pt x="5" y="1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63" name="Google Shape;2163;p25"/>
            <p:cNvSpPr/>
            <p:nvPr/>
          </p:nvSpPr>
          <p:spPr>
            <a:xfrm>
              <a:off x="4238884" y="2052203"/>
              <a:ext cx="33000" cy="33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64" name="Google Shape;2164;p25"/>
            <p:cNvSpPr/>
            <p:nvPr/>
          </p:nvSpPr>
          <p:spPr>
            <a:xfrm>
              <a:off x="4302725" y="2116044"/>
              <a:ext cx="33900" cy="33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65" name="Google Shape;2165;p25"/>
            <p:cNvCxnSpPr/>
            <p:nvPr/>
          </p:nvCxnSpPr>
          <p:spPr>
            <a:xfrm flipH="1">
              <a:off x="4238905" y="2052203"/>
              <a:ext cx="97800" cy="96900"/>
            </a:xfrm>
            <a:prstGeom prst="straightConnector1">
              <a:avLst/>
            </a:prstGeom>
            <a:noFill/>
            <a:ln w="28575" cap="rnd" cmpd="sng">
              <a:solidFill>
                <a:schemeClr val="dk1"/>
              </a:solidFill>
              <a:prstDash val="solid"/>
              <a:round/>
              <a:headEnd type="none" w="sm" len="sm"/>
              <a:tailEnd type="none" w="sm" len="sm"/>
            </a:ln>
          </p:spPr>
        </p:cxnSp>
      </p:grpSp>
      <p:grpSp>
        <p:nvGrpSpPr>
          <p:cNvPr id="2166" name="Google Shape;2166;p25"/>
          <p:cNvGrpSpPr/>
          <p:nvPr/>
        </p:nvGrpSpPr>
        <p:grpSpPr>
          <a:xfrm>
            <a:off x="4824015" y="2700177"/>
            <a:ext cx="280748" cy="257435"/>
            <a:chOff x="4900975" y="1965709"/>
            <a:chExt cx="285226" cy="261541"/>
          </a:xfrm>
        </p:grpSpPr>
        <p:sp>
          <p:nvSpPr>
            <p:cNvPr id="2167" name="Google Shape;2167;p25"/>
            <p:cNvSpPr/>
            <p:nvPr/>
          </p:nvSpPr>
          <p:spPr>
            <a:xfrm>
              <a:off x="5039984" y="1965709"/>
              <a:ext cx="105029" cy="26772"/>
            </a:xfrm>
            <a:custGeom>
              <a:avLst/>
              <a:gdLst/>
              <a:ahLst/>
              <a:cxnLst/>
              <a:rect l="l" t="t" r="r" b="b"/>
              <a:pathLst>
                <a:path w="51" h="13" extrusionOk="0">
                  <a:moveTo>
                    <a:pt x="0" y="0"/>
                  </a:moveTo>
                  <a:cubicBezTo>
                    <a:pt x="44" y="0"/>
                    <a:pt x="44" y="0"/>
                    <a:pt x="44" y="0"/>
                  </a:cubicBezTo>
                  <a:cubicBezTo>
                    <a:pt x="48" y="0"/>
                    <a:pt x="51" y="3"/>
                    <a:pt x="51" y="7"/>
                  </a:cubicBezTo>
                  <a:cubicBezTo>
                    <a:pt x="51" y="13"/>
                    <a:pt x="51" y="13"/>
                    <a:pt x="51" y="1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68" name="Google Shape;2168;p25"/>
            <p:cNvSpPr/>
            <p:nvPr/>
          </p:nvSpPr>
          <p:spPr>
            <a:xfrm>
              <a:off x="4942163" y="1965709"/>
              <a:ext cx="97821" cy="26772"/>
            </a:xfrm>
            <a:custGeom>
              <a:avLst/>
              <a:gdLst/>
              <a:ahLst/>
              <a:cxnLst/>
              <a:rect l="l" t="t" r="r" b="b"/>
              <a:pathLst>
                <a:path w="47" h="13" extrusionOk="0">
                  <a:moveTo>
                    <a:pt x="0" y="13"/>
                  </a:moveTo>
                  <a:cubicBezTo>
                    <a:pt x="0" y="7"/>
                    <a:pt x="0" y="7"/>
                    <a:pt x="0" y="7"/>
                  </a:cubicBezTo>
                  <a:cubicBezTo>
                    <a:pt x="0" y="3"/>
                    <a:pt x="3" y="0"/>
                    <a:pt x="7" y="0"/>
                  </a:cubicBezTo>
                  <a:cubicBezTo>
                    <a:pt x="47" y="0"/>
                    <a:pt x="47" y="0"/>
                    <a:pt x="4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69" name="Google Shape;2169;p25"/>
            <p:cNvSpPr/>
            <p:nvPr/>
          </p:nvSpPr>
          <p:spPr>
            <a:xfrm>
              <a:off x="5023509" y="2103687"/>
              <a:ext cx="39128" cy="61782"/>
            </a:xfrm>
            <a:custGeom>
              <a:avLst/>
              <a:gdLst/>
              <a:ahLst/>
              <a:cxnLst/>
              <a:rect l="l" t="t" r="r" b="b"/>
              <a:pathLst>
                <a:path w="19" h="30" extrusionOk="0">
                  <a:moveTo>
                    <a:pt x="16" y="3"/>
                  </a:moveTo>
                  <a:cubicBezTo>
                    <a:pt x="16" y="3"/>
                    <a:pt x="11" y="0"/>
                    <a:pt x="6" y="2"/>
                  </a:cubicBezTo>
                  <a:cubicBezTo>
                    <a:pt x="0" y="5"/>
                    <a:pt x="1" y="12"/>
                    <a:pt x="3" y="13"/>
                  </a:cubicBezTo>
                  <a:cubicBezTo>
                    <a:pt x="5" y="15"/>
                    <a:pt x="8" y="15"/>
                    <a:pt x="11" y="16"/>
                  </a:cubicBezTo>
                  <a:cubicBezTo>
                    <a:pt x="14" y="16"/>
                    <a:pt x="19" y="17"/>
                    <a:pt x="19" y="23"/>
                  </a:cubicBezTo>
                  <a:cubicBezTo>
                    <a:pt x="19" y="29"/>
                    <a:pt x="13" y="30"/>
                    <a:pt x="10" y="30"/>
                  </a:cubicBezTo>
                  <a:cubicBezTo>
                    <a:pt x="6" y="30"/>
                    <a:pt x="4" y="30"/>
                    <a:pt x="2" y="2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70" name="Google Shape;2170;p25"/>
            <p:cNvCxnSpPr/>
            <p:nvPr/>
          </p:nvCxnSpPr>
          <p:spPr>
            <a:xfrm rot="10800000">
              <a:off x="5044103" y="2095547"/>
              <a:ext cx="0" cy="10200"/>
            </a:xfrm>
            <a:prstGeom prst="straightConnector1">
              <a:avLst/>
            </a:prstGeom>
            <a:noFill/>
            <a:ln w="28575" cap="rnd" cmpd="sng">
              <a:solidFill>
                <a:schemeClr val="dk1"/>
              </a:solidFill>
              <a:prstDash val="solid"/>
              <a:round/>
              <a:headEnd type="none" w="sm" len="sm"/>
              <a:tailEnd type="none" w="sm" len="sm"/>
            </a:ln>
          </p:spPr>
        </p:cxnSp>
        <p:cxnSp>
          <p:nvCxnSpPr>
            <p:cNvPr id="2171" name="Google Shape;2171;p25"/>
            <p:cNvCxnSpPr/>
            <p:nvPr/>
          </p:nvCxnSpPr>
          <p:spPr>
            <a:xfrm rot="10800000">
              <a:off x="5044103" y="2167584"/>
              <a:ext cx="0" cy="12300"/>
            </a:xfrm>
            <a:prstGeom prst="straightConnector1">
              <a:avLst/>
            </a:prstGeom>
            <a:noFill/>
            <a:ln w="28575" cap="rnd" cmpd="sng">
              <a:solidFill>
                <a:schemeClr val="dk1"/>
              </a:solidFill>
              <a:prstDash val="solid"/>
              <a:round/>
              <a:headEnd type="none" w="sm" len="sm"/>
              <a:tailEnd type="none" w="sm" len="sm"/>
            </a:ln>
          </p:spPr>
        </p:cxnSp>
        <p:sp>
          <p:nvSpPr>
            <p:cNvPr id="2172" name="Google Shape;2172;p25"/>
            <p:cNvSpPr/>
            <p:nvPr/>
          </p:nvSpPr>
          <p:spPr>
            <a:xfrm>
              <a:off x="5037925" y="1998659"/>
              <a:ext cx="148276" cy="86494"/>
            </a:xfrm>
            <a:custGeom>
              <a:avLst/>
              <a:gdLst/>
              <a:ahLst/>
              <a:cxnLst/>
              <a:rect l="l" t="t" r="r" b="b"/>
              <a:pathLst>
                <a:path w="72" h="42" extrusionOk="0">
                  <a:moveTo>
                    <a:pt x="0" y="0"/>
                  </a:moveTo>
                  <a:cubicBezTo>
                    <a:pt x="62" y="0"/>
                    <a:pt x="62" y="0"/>
                    <a:pt x="62" y="0"/>
                  </a:cubicBezTo>
                  <a:cubicBezTo>
                    <a:pt x="68" y="0"/>
                    <a:pt x="72" y="4"/>
                    <a:pt x="72" y="10"/>
                  </a:cubicBezTo>
                  <a:cubicBezTo>
                    <a:pt x="72" y="32"/>
                    <a:pt x="72" y="32"/>
                    <a:pt x="72" y="32"/>
                  </a:cubicBezTo>
                  <a:cubicBezTo>
                    <a:pt x="72" y="37"/>
                    <a:pt x="68" y="42"/>
                    <a:pt x="62" y="42"/>
                  </a:cubicBezTo>
                  <a:cubicBezTo>
                    <a:pt x="50" y="42"/>
                    <a:pt x="50" y="42"/>
                    <a:pt x="50" y="4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73" name="Google Shape;2173;p25"/>
            <p:cNvSpPr/>
            <p:nvPr/>
          </p:nvSpPr>
          <p:spPr>
            <a:xfrm>
              <a:off x="4900975" y="1998659"/>
              <a:ext cx="136949" cy="86494"/>
            </a:xfrm>
            <a:custGeom>
              <a:avLst/>
              <a:gdLst/>
              <a:ahLst/>
              <a:cxnLst/>
              <a:rect l="l" t="t" r="r" b="b"/>
              <a:pathLst>
                <a:path w="66" h="42" extrusionOk="0">
                  <a:moveTo>
                    <a:pt x="22" y="42"/>
                  </a:moveTo>
                  <a:cubicBezTo>
                    <a:pt x="10" y="42"/>
                    <a:pt x="10" y="42"/>
                    <a:pt x="10" y="42"/>
                  </a:cubicBezTo>
                  <a:cubicBezTo>
                    <a:pt x="4" y="42"/>
                    <a:pt x="0" y="37"/>
                    <a:pt x="0" y="32"/>
                  </a:cubicBezTo>
                  <a:cubicBezTo>
                    <a:pt x="0" y="10"/>
                    <a:pt x="0" y="10"/>
                    <a:pt x="0" y="10"/>
                  </a:cubicBezTo>
                  <a:cubicBezTo>
                    <a:pt x="0" y="4"/>
                    <a:pt x="4" y="0"/>
                    <a:pt x="10" y="0"/>
                  </a:cubicBezTo>
                  <a:cubicBezTo>
                    <a:pt x="66" y="0"/>
                    <a:pt x="66" y="0"/>
                    <a:pt x="6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74" name="Google Shape;2174;p25"/>
            <p:cNvCxnSpPr/>
            <p:nvPr/>
          </p:nvCxnSpPr>
          <p:spPr>
            <a:xfrm>
              <a:off x="4935985" y="2037787"/>
              <a:ext cx="215100" cy="0"/>
            </a:xfrm>
            <a:prstGeom prst="straightConnector1">
              <a:avLst/>
            </a:prstGeom>
            <a:noFill/>
            <a:ln w="28575" cap="rnd" cmpd="sng">
              <a:solidFill>
                <a:schemeClr val="dk1"/>
              </a:solidFill>
              <a:prstDash val="solid"/>
              <a:round/>
              <a:headEnd type="none" w="sm" len="sm"/>
              <a:tailEnd type="none" w="sm" len="sm"/>
            </a:ln>
          </p:spPr>
        </p:cxnSp>
        <p:sp>
          <p:nvSpPr>
            <p:cNvPr id="2175" name="Google Shape;2175;p25"/>
            <p:cNvSpPr/>
            <p:nvPr/>
          </p:nvSpPr>
          <p:spPr>
            <a:xfrm>
              <a:off x="4931866" y="2037787"/>
              <a:ext cx="223443" cy="189463"/>
            </a:xfrm>
            <a:custGeom>
              <a:avLst/>
              <a:gdLst/>
              <a:ahLst/>
              <a:cxnLst/>
              <a:rect l="l" t="t" r="r" b="b"/>
              <a:pathLst>
                <a:path w="108" h="92" extrusionOk="0">
                  <a:moveTo>
                    <a:pt x="99" y="50"/>
                  </a:moveTo>
                  <a:cubicBezTo>
                    <a:pt x="99" y="49"/>
                    <a:pt x="99" y="47"/>
                    <a:pt x="99" y="46"/>
                  </a:cubicBezTo>
                  <a:cubicBezTo>
                    <a:pt x="99" y="46"/>
                    <a:pt x="99" y="46"/>
                    <a:pt x="99" y="46"/>
                  </a:cubicBezTo>
                  <a:cubicBezTo>
                    <a:pt x="99" y="0"/>
                    <a:pt x="99" y="0"/>
                    <a:pt x="99" y="0"/>
                  </a:cubicBezTo>
                  <a:cubicBezTo>
                    <a:pt x="67" y="0"/>
                    <a:pt x="67" y="0"/>
                    <a:pt x="67" y="0"/>
                  </a:cubicBezTo>
                  <a:cubicBezTo>
                    <a:pt x="33" y="0"/>
                    <a:pt x="33" y="0"/>
                    <a:pt x="33" y="0"/>
                  </a:cubicBezTo>
                  <a:cubicBezTo>
                    <a:pt x="74" y="0"/>
                    <a:pt x="74" y="0"/>
                    <a:pt x="74" y="0"/>
                  </a:cubicBezTo>
                  <a:cubicBezTo>
                    <a:pt x="48" y="0"/>
                    <a:pt x="48" y="0"/>
                    <a:pt x="48" y="0"/>
                  </a:cubicBezTo>
                  <a:cubicBezTo>
                    <a:pt x="41" y="0"/>
                    <a:pt x="41" y="0"/>
                    <a:pt x="41" y="0"/>
                  </a:cubicBezTo>
                  <a:cubicBezTo>
                    <a:pt x="41" y="0"/>
                    <a:pt x="41" y="0"/>
                    <a:pt x="41" y="0"/>
                  </a:cubicBezTo>
                  <a:cubicBezTo>
                    <a:pt x="9" y="0"/>
                    <a:pt x="9" y="0"/>
                    <a:pt x="9" y="0"/>
                  </a:cubicBezTo>
                  <a:cubicBezTo>
                    <a:pt x="9" y="46"/>
                    <a:pt x="9" y="46"/>
                    <a:pt x="9" y="46"/>
                  </a:cubicBezTo>
                  <a:cubicBezTo>
                    <a:pt x="9" y="46"/>
                    <a:pt x="9" y="46"/>
                    <a:pt x="9" y="46"/>
                  </a:cubicBezTo>
                  <a:cubicBezTo>
                    <a:pt x="9" y="47"/>
                    <a:pt x="9" y="49"/>
                    <a:pt x="9" y="50"/>
                  </a:cubicBezTo>
                  <a:cubicBezTo>
                    <a:pt x="9" y="65"/>
                    <a:pt x="6" y="80"/>
                    <a:pt x="0" y="92"/>
                  </a:cubicBezTo>
                  <a:cubicBezTo>
                    <a:pt x="38" y="92"/>
                    <a:pt x="38" y="92"/>
                    <a:pt x="38" y="92"/>
                  </a:cubicBezTo>
                  <a:cubicBezTo>
                    <a:pt x="67" y="92"/>
                    <a:pt x="67" y="92"/>
                    <a:pt x="67" y="92"/>
                  </a:cubicBezTo>
                  <a:cubicBezTo>
                    <a:pt x="52" y="92"/>
                    <a:pt x="52" y="92"/>
                    <a:pt x="52" y="92"/>
                  </a:cubicBezTo>
                  <a:cubicBezTo>
                    <a:pt x="70" y="92"/>
                    <a:pt x="70" y="92"/>
                    <a:pt x="70" y="92"/>
                  </a:cubicBezTo>
                  <a:cubicBezTo>
                    <a:pt x="42" y="92"/>
                    <a:pt x="42" y="92"/>
                    <a:pt x="42" y="92"/>
                  </a:cubicBezTo>
                  <a:cubicBezTo>
                    <a:pt x="70" y="92"/>
                    <a:pt x="70" y="92"/>
                    <a:pt x="70" y="92"/>
                  </a:cubicBezTo>
                  <a:cubicBezTo>
                    <a:pt x="108" y="92"/>
                    <a:pt x="108" y="92"/>
                    <a:pt x="108" y="92"/>
                  </a:cubicBezTo>
                  <a:cubicBezTo>
                    <a:pt x="102" y="80"/>
                    <a:pt x="99" y="65"/>
                    <a:pt x="99" y="5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176" name="Google Shape;2176;p25"/>
          <p:cNvGrpSpPr/>
          <p:nvPr/>
        </p:nvGrpSpPr>
        <p:grpSpPr>
          <a:xfrm>
            <a:off x="6387891" y="2718416"/>
            <a:ext cx="263517" cy="239193"/>
            <a:chOff x="6489790" y="1984243"/>
            <a:chExt cx="267720" cy="243008"/>
          </a:xfrm>
        </p:grpSpPr>
        <p:sp>
          <p:nvSpPr>
            <p:cNvPr id="2177" name="Google Shape;2177;p25"/>
            <p:cNvSpPr/>
            <p:nvPr/>
          </p:nvSpPr>
          <p:spPr>
            <a:xfrm>
              <a:off x="6633947" y="2148994"/>
              <a:ext cx="47366" cy="78257"/>
            </a:xfrm>
            <a:custGeom>
              <a:avLst/>
              <a:gdLst/>
              <a:ahLst/>
              <a:cxnLst/>
              <a:rect l="l" t="t" r="r" b="b"/>
              <a:pathLst>
                <a:path w="23" h="38" extrusionOk="0">
                  <a:moveTo>
                    <a:pt x="0" y="4"/>
                  </a:moveTo>
                  <a:cubicBezTo>
                    <a:pt x="0" y="4"/>
                    <a:pt x="2" y="0"/>
                    <a:pt x="9" y="0"/>
                  </a:cubicBezTo>
                  <a:cubicBezTo>
                    <a:pt x="17" y="0"/>
                    <a:pt x="23" y="14"/>
                    <a:pt x="12" y="25"/>
                  </a:cubicBezTo>
                  <a:cubicBezTo>
                    <a:pt x="0" y="36"/>
                    <a:pt x="0" y="38"/>
                    <a:pt x="0" y="38"/>
                  </a:cubicBezTo>
                  <a:cubicBezTo>
                    <a:pt x="20" y="38"/>
                    <a:pt x="20" y="38"/>
                    <a:pt x="20" y="3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78" name="Google Shape;2178;p25"/>
            <p:cNvCxnSpPr/>
            <p:nvPr/>
          </p:nvCxnSpPr>
          <p:spPr>
            <a:xfrm rot="10800000">
              <a:off x="6732798" y="2148951"/>
              <a:ext cx="0" cy="78300"/>
            </a:xfrm>
            <a:prstGeom prst="straightConnector1">
              <a:avLst/>
            </a:prstGeom>
            <a:noFill/>
            <a:ln w="28575" cap="rnd" cmpd="sng">
              <a:solidFill>
                <a:schemeClr val="dk1"/>
              </a:solidFill>
              <a:prstDash val="solid"/>
              <a:round/>
              <a:headEnd type="none" w="sm" len="sm"/>
              <a:tailEnd type="none" w="sm" len="sm"/>
            </a:ln>
          </p:spPr>
        </p:cxnSp>
        <p:cxnSp>
          <p:nvCxnSpPr>
            <p:cNvPr id="2179" name="Google Shape;2179;p25"/>
            <p:cNvCxnSpPr/>
            <p:nvPr/>
          </p:nvCxnSpPr>
          <p:spPr>
            <a:xfrm flipH="1">
              <a:off x="6695598" y="2148994"/>
              <a:ext cx="37200" cy="55500"/>
            </a:xfrm>
            <a:prstGeom prst="straightConnector1">
              <a:avLst/>
            </a:prstGeom>
            <a:noFill/>
            <a:ln w="28575" cap="rnd" cmpd="sng">
              <a:solidFill>
                <a:schemeClr val="dk1"/>
              </a:solidFill>
              <a:prstDash val="solid"/>
              <a:round/>
              <a:headEnd type="none" w="sm" len="sm"/>
              <a:tailEnd type="none" w="sm" len="sm"/>
            </a:ln>
          </p:spPr>
        </p:cxnSp>
        <p:cxnSp>
          <p:nvCxnSpPr>
            <p:cNvPr id="2180" name="Google Shape;2180;p25"/>
            <p:cNvCxnSpPr/>
            <p:nvPr/>
          </p:nvCxnSpPr>
          <p:spPr>
            <a:xfrm>
              <a:off x="6695729" y="2204597"/>
              <a:ext cx="53400" cy="0"/>
            </a:xfrm>
            <a:prstGeom prst="straightConnector1">
              <a:avLst/>
            </a:prstGeom>
            <a:noFill/>
            <a:ln w="28575" cap="rnd" cmpd="sng">
              <a:solidFill>
                <a:schemeClr val="dk1"/>
              </a:solidFill>
              <a:prstDash val="solid"/>
              <a:round/>
              <a:headEnd type="none" w="sm" len="sm"/>
              <a:tailEnd type="none" w="sm" len="sm"/>
            </a:ln>
          </p:spPr>
        </p:cxnSp>
        <p:sp>
          <p:nvSpPr>
            <p:cNvPr id="2181" name="Google Shape;2181;p25"/>
            <p:cNvSpPr/>
            <p:nvPr/>
          </p:nvSpPr>
          <p:spPr>
            <a:xfrm>
              <a:off x="6489790" y="1984243"/>
              <a:ext cx="240948" cy="243007"/>
            </a:xfrm>
            <a:custGeom>
              <a:avLst/>
              <a:gdLst/>
              <a:ahLst/>
              <a:cxnLst/>
              <a:rect l="l" t="t" r="r" b="b"/>
              <a:pathLst>
                <a:path w="117" h="118" extrusionOk="0">
                  <a:moveTo>
                    <a:pt x="59" y="118"/>
                  </a:moveTo>
                  <a:cubicBezTo>
                    <a:pt x="26" y="118"/>
                    <a:pt x="0" y="91"/>
                    <a:pt x="0" y="59"/>
                  </a:cubicBezTo>
                  <a:cubicBezTo>
                    <a:pt x="0" y="27"/>
                    <a:pt x="26" y="0"/>
                    <a:pt x="59" y="0"/>
                  </a:cubicBezTo>
                  <a:cubicBezTo>
                    <a:pt x="91" y="0"/>
                    <a:pt x="117" y="27"/>
                    <a:pt x="117" y="5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82" name="Google Shape;2182;p25"/>
            <p:cNvSpPr/>
            <p:nvPr/>
          </p:nvSpPr>
          <p:spPr>
            <a:xfrm>
              <a:off x="6598938" y="2097509"/>
              <a:ext cx="28800" cy="267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83" name="Google Shape;2183;p25"/>
            <p:cNvCxnSpPr/>
            <p:nvPr/>
          </p:nvCxnSpPr>
          <p:spPr>
            <a:xfrm rot="10800000">
              <a:off x="6611294" y="2054390"/>
              <a:ext cx="0" cy="39000"/>
            </a:xfrm>
            <a:prstGeom prst="straightConnector1">
              <a:avLst/>
            </a:prstGeom>
            <a:noFill/>
            <a:ln w="28575" cap="rnd" cmpd="sng">
              <a:solidFill>
                <a:schemeClr val="dk1"/>
              </a:solidFill>
              <a:prstDash val="solid"/>
              <a:round/>
              <a:headEnd type="none" w="sm" len="sm"/>
              <a:tailEnd type="none" w="sm" len="sm"/>
            </a:ln>
          </p:spPr>
        </p:cxnSp>
        <p:cxnSp>
          <p:nvCxnSpPr>
            <p:cNvPr id="2184" name="Google Shape;2184;p25"/>
            <p:cNvCxnSpPr/>
            <p:nvPr/>
          </p:nvCxnSpPr>
          <p:spPr>
            <a:xfrm rot="10800000" flipH="1">
              <a:off x="6627769" y="2060487"/>
              <a:ext cx="68100" cy="43200"/>
            </a:xfrm>
            <a:prstGeom prst="straightConnector1">
              <a:avLst/>
            </a:prstGeom>
            <a:noFill/>
            <a:ln w="28575" cap="rnd" cmpd="sng">
              <a:solidFill>
                <a:schemeClr val="dk1"/>
              </a:solidFill>
              <a:prstDash val="solid"/>
              <a:round/>
              <a:headEnd type="none" w="sm" len="sm"/>
              <a:tailEnd type="none" w="sm" len="sm"/>
            </a:ln>
          </p:spPr>
        </p:cxnSp>
        <p:sp>
          <p:nvSpPr>
            <p:cNvPr id="2185" name="Google Shape;2185;p25"/>
            <p:cNvSpPr/>
            <p:nvPr/>
          </p:nvSpPr>
          <p:spPr>
            <a:xfrm>
              <a:off x="6703966" y="2089272"/>
              <a:ext cx="53544" cy="28831"/>
            </a:xfrm>
            <a:custGeom>
              <a:avLst/>
              <a:gdLst/>
              <a:ahLst/>
              <a:cxnLst/>
              <a:rect l="l" t="t" r="r" b="b"/>
              <a:pathLst>
                <a:path w="52" h="28" extrusionOk="0">
                  <a:moveTo>
                    <a:pt x="52" y="0"/>
                  </a:moveTo>
                  <a:lnTo>
                    <a:pt x="28" y="28"/>
                  </a:lnTo>
                  <a:lnTo>
                    <a:pt x="0" y="4"/>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86" name="Google Shape;2186;p25"/>
            <p:cNvCxnSpPr/>
            <p:nvPr/>
          </p:nvCxnSpPr>
          <p:spPr>
            <a:xfrm>
              <a:off x="6613353" y="2002777"/>
              <a:ext cx="0" cy="16500"/>
            </a:xfrm>
            <a:prstGeom prst="straightConnector1">
              <a:avLst/>
            </a:prstGeom>
            <a:noFill/>
            <a:ln w="28575" cap="rnd" cmpd="sng">
              <a:solidFill>
                <a:schemeClr val="dk1"/>
              </a:solidFill>
              <a:prstDash val="solid"/>
              <a:round/>
              <a:headEnd type="none" w="sm" len="sm"/>
              <a:tailEnd type="none" w="sm" len="sm"/>
            </a:ln>
          </p:spPr>
        </p:cxnSp>
        <p:cxnSp>
          <p:nvCxnSpPr>
            <p:cNvPr id="2187" name="Google Shape;2187;p25"/>
            <p:cNvCxnSpPr/>
            <p:nvPr/>
          </p:nvCxnSpPr>
          <p:spPr>
            <a:xfrm rot="10800000">
              <a:off x="6510400" y="2105747"/>
              <a:ext cx="14400" cy="0"/>
            </a:xfrm>
            <a:prstGeom prst="straightConnector1">
              <a:avLst/>
            </a:prstGeom>
            <a:noFill/>
            <a:ln w="28575" cap="rnd" cmpd="sng">
              <a:solidFill>
                <a:schemeClr val="dk1"/>
              </a:solidFill>
              <a:prstDash val="solid"/>
              <a:round/>
              <a:headEnd type="none" w="sm" len="sm"/>
              <a:tailEnd type="none" w="sm" len="sm"/>
            </a:ln>
          </p:spPr>
        </p:cxnSp>
      </p:grpSp>
      <p:grpSp>
        <p:nvGrpSpPr>
          <p:cNvPr id="2188" name="Google Shape;2188;p25"/>
          <p:cNvGrpSpPr/>
          <p:nvPr/>
        </p:nvGrpSpPr>
        <p:grpSpPr>
          <a:xfrm>
            <a:off x="5572006" y="2758959"/>
            <a:ext cx="340545" cy="198650"/>
            <a:chOff x="5660888" y="2025431"/>
            <a:chExt cx="345977" cy="201819"/>
          </a:xfrm>
        </p:grpSpPr>
        <p:sp>
          <p:nvSpPr>
            <p:cNvPr id="2189" name="Google Shape;2189;p25"/>
            <p:cNvSpPr/>
            <p:nvPr/>
          </p:nvSpPr>
          <p:spPr>
            <a:xfrm>
              <a:off x="5660888" y="2113984"/>
              <a:ext cx="345977" cy="113266"/>
            </a:xfrm>
            <a:custGeom>
              <a:avLst/>
              <a:gdLst/>
              <a:ahLst/>
              <a:cxnLst/>
              <a:rect l="l" t="t" r="r" b="b"/>
              <a:pathLst>
                <a:path w="168" h="55" extrusionOk="0">
                  <a:moveTo>
                    <a:pt x="15" y="55"/>
                  </a:moveTo>
                  <a:cubicBezTo>
                    <a:pt x="8" y="55"/>
                    <a:pt x="3" y="50"/>
                    <a:pt x="1" y="44"/>
                  </a:cubicBezTo>
                  <a:cubicBezTo>
                    <a:pt x="0" y="37"/>
                    <a:pt x="3" y="30"/>
                    <a:pt x="9" y="27"/>
                  </a:cubicBezTo>
                  <a:cubicBezTo>
                    <a:pt x="74" y="1"/>
                    <a:pt x="74" y="1"/>
                    <a:pt x="74" y="1"/>
                  </a:cubicBezTo>
                  <a:cubicBezTo>
                    <a:pt x="76" y="0"/>
                    <a:pt x="78" y="0"/>
                    <a:pt x="80" y="0"/>
                  </a:cubicBezTo>
                  <a:cubicBezTo>
                    <a:pt x="82" y="0"/>
                    <a:pt x="85" y="0"/>
                    <a:pt x="86" y="1"/>
                  </a:cubicBezTo>
                  <a:cubicBezTo>
                    <a:pt x="159" y="27"/>
                    <a:pt x="159" y="27"/>
                    <a:pt x="159" y="27"/>
                  </a:cubicBezTo>
                  <a:cubicBezTo>
                    <a:pt x="165" y="30"/>
                    <a:pt x="168" y="37"/>
                    <a:pt x="167" y="44"/>
                  </a:cubicBezTo>
                  <a:cubicBezTo>
                    <a:pt x="165" y="50"/>
                    <a:pt x="160" y="55"/>
                    <a:pt x="153" y="55"/>
                  </a:cubicBezTo>
                  <a:lnTo>
                    <a:pt x="15" y="55"/>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90" name="Google Shape;2190;p25"/>
            <p:cNvSpPr/>
            <p:nvPr/>
          </p:nvSpPr>
          <p:spPr>
            <a:xfrm>
              <a:off x="5802986" y="2025431"/>
              <a:ext cx="59722" cy="88554"/>
            </a:xfrm>
            <a:custGeom>
              <a:avLst/>
              <a:gdLst/>
              <a:ahLst/>
              <a:cxnLst/>
              <a:rect l="l" t="t" r="r" b="b"/>
              <a:pathLst>
                <a:path w="29" h="43" extrusionOk="0">
                  <a:moveTo>
                    <a:pt x="0" y="14"/>
                  </a:moveTo>
                  <a:cubicBezTo>
                    <a:pt x="0" y="6"/>
                    <a:pt x="6" y="0"/>
                    <a:pt x="14" y="0"/>
                  </a:cubicBezTo>
                  <a:cubicBezTo>
                    <a:pt x="21" y="0"/>
                    <a:pt x="28" y="6"/>
                    <a:pt x="28" y="14"/>
                  </a:cubicBezTo>
                  <a:cubicBezTo>
                    <a:pt x="28" y="14"/>
                    <a:pt x="29" y="24"/>
                    <a:pt x="19" y="27"/>
                  </a:cubicBezTo>
                  <a:cubicBezTo>
                    <a:pt x="10" y="29"/>
                    <a:pt x="11" y="34"/>
                    <a:pt x="11" y="37"/>
                  </a:cubicBezTo>
                  <a:cubicBezTo>
                    <a:pt x="11" y="39"/>
                    <a:pt x="11" y="43"/>
                    <a:pt x="11" y="4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191" name="Google Shape;2191;p25"/>
          <p:cNvGrpSpPr/>
          <p:nvPr/>
        </p:nvGrpSpPr>
        <p:grpSpPr>
          <a:xfrm>
            <a:off x="7134874" y="2718414"/>
            <a:ext cx="325342" cy="239192"/>
            <a:chOff x="7248673" y="1984243"/>
            <a:chExt cx="330532" cy="243007"/>
          </a:xfrm>
        </p:grpSpPr>
        <p:sp>
          <p:nvSpPr>
            <p:cNvPr id="2192" name="Google Shape;2192;p25"/>
            <p:cNvSpPr/>
            <p:nvPr/>
          </p:nvSpPr>
          <p:spPr>
            <a:xfrm>
              <a:off x="7248673" y="1984243"/>
              <a:ext cx="74138" cy="105029"/>
            </a:xfrm>
            <a:custGeom>
              <a:avLst/>
              <a:gdLst/>
              <a:ahLst/>
              <a:cxnLst/>
              <a:rect l="l" t="t" r="r" b="b"/>
              <a:pathLst>
                <a:path w="36" h="51" extrusionOk="0">
                  <a:moveTo>
                    <a:pt x="13" y="0"/>
                  </a:moveTo>
                  <a:cubicBezTo>
                    <a:pt x="0" y="35"/>
                    <a:pt x="0" y="35"/>
                    <a:pt x="0" y="35"/>
                  </a:cubicBezTo>
                  <a:cubicBezTo>
                    <a:pt x="0" y="44"/>
                    <a:pt x="7" y="51"/>
                    <a:pt x="16" y="51"/>
                  </a:cubicBezTo>
                  <a:cubicBezTo>
                    <a:pt x="24" y="51"/>
                    <a:pt x="32" y="44"/>
                    <a:pt x="32" y="35"/>
                  </a:cubicBezTo>
                  <a:cubicBezTo>
                    <a:pt x="36" y="0"/>
                    <a:pt x="36" y="0"/>
                    <a:pt x="36" y="0"/>
                  </a:cubicBezTo>
                  <a:lnTo>
                    <a:pt x="13"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93" name="Google Shape;2193;p25"/>
            <p:cNvSpPr/>
            <p:nvPr/>
          </p:nvSpPr>
          <p:spPr>
            <a:xfrm>
              <a:off x="7314573" y="1984243"/>
              <a:ext cx="65900" cy="105029"/>
            </a:xfrm>
            <a:custGeom>
              <a:avLst/>
              <a:gdLst/>
              <a:ahLst/>
              <a:cxnLst/>
              <a:rect l="l" t="t" r="r" b="b"/>
              <a:pathLst>
                <a:path w="32" h="51" extrusionOk="0">
                  <a:moveTo>
                    <a:pt x="4" y="0"/>
                  </a:moveTo>
                  <a:cubicBezTo>
                    <a:pt x="0" y="35"/>
                    <a:pt x="0" y="35"/>
                    <a:pt x="0" y="35"/>
                  </a:cubicBezTo>
                  <a:cubicBezTo>
                    <a:pt x="0" y="44"/>
                    <a:pt x="7" y="51"/>
                    <a:pt x="16" y="51"/>
                  </a:cubicBezTo>
                  <a:cubicBezTo>
                    <a:pt x="25" y="51"/>
                    <a:pt x="32" y="44"/>
                    <a:pt x="32" y="35"/>
                  </a:cubicBezTo>
                  <a:cubicBezTo>
                    <a:pt x="32" y="0"/>
                    <a:pt x="32" y="0"/>
                    <a:pt x="32" y="0"/>
                  </a:cubicBezTo>
                  <a:lnTo>
                    <a:pt x="4"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94" name="Google Shape;2194;p25"/>
            <p:cNvSpPr/>
            <p:nvPr/>
          </p:nvSpPr>
          <p:spPr>
            <a:xfrm>
              <a:off x="7380474" y="1984243"/>
              <a:ext cx="65900" cy="105029"/>
            </a:xfrm>
            <a:custGeom>
              <a:avLst/>
              <a:gdLst/>
              <a:ahLst/>
              <a:cxnLst/>
              <a:rect l="l" t="t" r="r" b="b"/>
              <a:pathLst>
                <a:path w="32" h="51" extrusionOk="0">
                  <a:moveTo>
                    <a:pt x="0" y="0"/>
                  </a:moveTo>
                  <a:cubicBezTo>
                    <a:pt x="0" y="35"/>
                    <a:pt x="0" y="35"/>
                    <a:pt x="0" y="35"/>
                  </a:cubicBezTo>
                  <a:cubicBezTo>
                    <a:pt x="0" y="44"/>
                    <a:pt x="7" y="51"/>
                    <a:pt x="16" y="51"/>
                  </a:cubicBezTo>
                  <a:cubicBezTo>
                    <a:pt x="25" y="51"/>
                    <a:pt x="32" y="44"/>
                    <a:pt x="32" y="35"/>
                  </a:cubicBezTo>
                  <a:cubicBezTo>
                    <a:pt x="32" y="0"/>
                    <a:pt x="32" y="0"/>
                    <a:pt x="32"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95" name="Google Shape;2195;p25"/>
            <p:cNvSpPr/>
            <p:nvPr/>
          </p:nvSpPr>
          <p:spPr>
            <a:xfrm>
              <a:off x="7446374" y="1984243"/>
              <a:ext cx="66930" cy="105029"/>
            </a:xfrm>
            <a:custGeom>
              <a:avLst/>
              <a:gdLst/>
              <a:ahLst/>
              <a:cxnLst/>
              <a:rect l="l" t="t" r="r" b="b"/>
              <a:pathLst>
                <a:path w="32" h="51" extrusionOk="0">
                  <a:moveTo>
                    <a:pt x="0" y="0"/>
                  </a:moveTo>
                  <a:cubicBezTo>
                    <a:pt x="0" y="35"/>
                    <a:pt x="0" y="35"/>
                    <a:pt x="0" y="35"/>
                  </a:cubicBezTo>
                  <a:cubicBezTo>
                    <a:pt x="0" y="44"/>
                    <a:pt x="7" y="51"/>
                    <a:pt x="16" y="51"/>
                  </a:cubicBezTo>
                  <a:cubicBezTo>
                    <a:pt x="25" y="51"/>
                    <a:pt x="32" y="44"/>
                    <a:pt x="32" y="35"/>
                  </a:cubicBezTo>
                  <a:cubicBezTo>
                    <a:pt x="28" y="0"/>
                    <a:pt x="28" y="0"/>
                    <a:pt x="28"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196" name="Google Shape;2196;p25"/>
            <p:cNvSpPr/>
            <p:nvPr/>
          </p:nvSpPr>
          <p:spPr>
            <a:xfrm>
              <a:off x="7505067" y="1984243"/>
              <a:ext cx="74138" cy="105029"/>
            </a:xfrm>
            <a:custGeom>
              <a:avLst/>
              <a:gdLst/>
              <a:ahLst/>
              <a:cxnLst/>
              <a:rect l="l" t="t" r="r" b="b"/>
              <a:pathLst>
                <a:path w="36" h="51" extrusionOk="0">
                  <a:moveTo>
                    <a:pt x="0" y="0"/>
                  </a:moveTo>
                  <a:cubicBezTo>
                    <a:pt x="4" y="35"/>
                    <a:pt x="4" y="35"/>
                    <a:pt x="4" y="35"/>
                  </a:cubicBezTo>
                  <a:cubicBezTo>
                    <a:pt x="4" y="44"/>
                    <a:pt x="11" y="51"/>
                    <a:pt x="20" y="51"/>
                  </a:cubicBezTo>
                  <a:cubicBezTo>
                    <a:pt x="29" y="51"/>
                    <a:pt x="36" y="44"/>
                    <a:pt x="36" y="35"/>
                  </a:cubicBezTo>
                  <a:cubicBezTo>
                    <a:pt x="23" y="0"/>
                    <a:pt x="23" y="0"/>
                    <a:pt x="23"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97" name="Google Shape;2197;p25"/>
            <p:cNvCxnSpPr/>
            <p:nvPr/>
          </p:nvCxnSpPr>
          <p:spPr>
            <a:xfrm>
              <a:off x="7271326" y="2227250"/>
              <a:ext cx="285300" cy="0"/>
            </a:xfrm>
            <a:prstGeom prst="straightConnector1">
              <a:avLst/>
            </a:prstGeom>
            <a:noFill/>
            <a:ln w="28575" cap="rnd" cmpd="sng">
              <a:solidFill>
                <a:schemeClr val="dk1"/>
              </a:solidFill>
              <a:prstDash val="solid"/>
              <a:round/>
              <a:headEnd type="none" w="sm" len="sm"/>
              <a:tailEnd type="none" w="sm" len="sm"/>
            </a:ln>
          </p:spPr>
        </p:cxnSp>
        <p:sp>
          <p:nvSpPr>
            <p:cNvPr id="2198" name="Google Shape;2198;p25"/>
            <p:cNvSpPr/>
            <p:nvPr/>
          </p:nvSpPr>
          <p:spPr>
            <a:xfrm>
              <a:off x="7283683" y="2091331"/>
              <a:ext cx="258453" cy="135919"/>
            </a:xfrm>
            <a:custGeom>
              <a:avLst/>
              <a:gdLst/>
              <a:ahLst/>
              <a:cxnLst/>
              <a:rect l="l" t="t" r="r" b="b"/>
              <a:pathLst>
                <a:path w="251" h="132" extrusionOk="0">
                  <a:moveTo>
                    <a:pt x="0" y="0"/>
                  </a:moveTo>
                  <a:lnTo>
                    <a:pt x="0" y="132"/>
                  </a:lnTo>
                  <a:lnTo>
                    <a:pt x="251" y="132"/>
                  </a:lnTo>
                  <a:lnTo>
                    <a:pt x="251"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199" name="Google Shape;2199;p25"/>
            <p:cNvCxnSpPr/>
            <p:nvPr/>
          </p:nvCxnSpPr>
          <p:spPr>
            <a:xfrm rot="10800000">
              <a:off x="7355761" y="2146990"/>
              <a:ext cx="0" cy="12300"/>
            </a:xfrm>
            <a:prstGeom prst="straightConnector1">
              <a:avLst/>
            </a:prstGeom>
            <a:noFill/>
            <a:ln w="28575" cap="rnd" cmpd="sng">
              <a:solidFill>
                <a:schemeClr val="dk1"/>
              </a:solidFill>
              <a:prstDash val="solid"/>
              <a:round/>
              <a:headEnd type="none" w="sm" len="sm"/>
              <a:tailEnd type="none" w="sm" len="sm"/>
            </a:ln>
          </p:spPr>
        </p:cxnSp>
        <p:cxnSp>
          <p:nvCxnSpPr>
            <p:cNvPr id="2200" name="Google Shape;2200;p25"/>
            <p:cNvCxnSpPr/>
            <p:nvPr/>
          </p:nvCxnSpPr>
          <p:spPr>
            <a:xfrm rot="10800000">
              <a:off x="7382533" y="2085132"/>
              <a:ext cx="0" cy="138000"/>
            </a:xfrm>
            <a:prstGeom prst="straightConnector1">
              <a:avLst/>
            </a:prstGeom>
            <a:noFill/>
            <a:ln w="28575" cap="rnd" cmpd="sng">
              <a:solidFill>
                <a:schemeClr val="dk1"/>
              </a:solidFill>
              <a:prstDash val="solid"/>
              <a:round/>
              <a:headEnd type="none" w="sm" len="sm"/>
              <a:tailEnd type="none" w="sm" len="sm"/>
            </a:ln>
          </p:spPr>
        </p:cxnSp>
        <p:cxnSp>
          <p:nvCxnSpPr>
            <p:cNvPr id="2201" name="Google Shape;2201;p25"/>
            <p:cNvCxnSpPr/>
            <p:nvPr/>
          </p:nvCxnSpPr>
          <p:spPr>
            <a:xfrm rot="10800000" flipH="1">
              <a:off x="7442255" y="2130490"/>
              <a:ext cx="28800" cy="28800"/>
            </a:xfrm>
            <a:prstGeom prst="straightConnector1">
              <a:avLst/>
            </a:prstGeom>
            <a:noFill/>
            <a:ln w="28575" cap="rnd" cmpd="sng">
              <a:solidFill>
                <a:schemeClr val="dk1"/>
              </a:solidFill>
              <a:prstDash val="solid"/>
              <a:round/>
              <a:headEnd type="none" w="sm" len="sm"/>
              <a:tailEnd type="none" w="sm" len="sm"/>
            </a:ln>
          </p:spPr>
        </p:cxnSp>
        <p:cxnSp>
          <p:nvCxnSpPr>
            <p:cNvPr id="2202" name="Google Shape;2202;p25"/>
            <p:cNvCxnSpPr/>
            <p:nvPr/>
          </p:nvCxnSpPr>
          <p:spPr>
            <a:xfrm rot="10800000" flipH="1">
              <a:off x="7444315" y="2126201"/>
              <a:ext cx="69000" cy="68100"/>
            </a:xfrm>
            <a:prstGeom prst="straightConnector1">
              <a:avLst/>
            </a:prstGeom>
            <a:noFill/>
            <a:ln w="28575" cap="rnd" cmpd="sng">
              <a:solidFill>
                <a:schemeClr val="dk1"/>
              </a:solidFill>
              <a:prstDash val="solid"/>
              <a:round/>
              <a:headEnd type="none" w="sm" len="sm"/>
              <a:tailEnd type="none" w="sm" len="sm"/>
            </a:ln>
          </p:spPr>
        </p:cxnSp>
      </p:grpSp>
      <p:grpSp>
        <p:nvGrpSpPr>
          <p:cNvPr id="2203" name="Google Shape;2203;p25"/>
          <p:cNvGrpSpPr/>
          <p:nvPr/>
        </p:nvGrpSpPr>
        <p:grpSpPr>
          <a:xfrm>
            <a:off x="7910223" y="2718414"/>
            <a:ext cx="327368" cy="239192"/>
            <a:chOff x="8036388" y="1984243"/>
            <a:chExt cx="332590" cy="243007"/>
          </a:xfrm>
        </p:grpSpPr>
        <p:sp>
          <p:nvSpPr>
            <p:cNvPr id="2204" name="Google Shape;2204;p25"/>
            <p:cNvSpPr/>
            <p:nvPr/>
          </p:nvSpPr>
          <p:spPr>
            <a:xfrm>
              <a:off x="8036388" y="1984243"/>
              <a:ext cx="76197" cy="105029"/>
            </a:xfrm>
            <a:custGeom>
              <a:avLst/>
              <a:gdLst/>
              <a:ahLst/>
              <a:cxnLst/>
              <a:rect l="l" t="t" r="r" b="b"/>
              <a:pathLst>
                <a:path w="37" h="51" extrusionOk="0">
                  <a:moveTo>
                    <a:pt x="14" y="0"/>
                  </a:moveTo>
                  <a:cubicBezTo>
                    <a:pt x="0" y="35"/>
                    <a:pt x="0" y="35"/>
                    <a:pt x="0" y="35"/>
                  </a:cubicBezTo>
                  <a:cubicBezTo>
                    <a:pt x="0" y="44"/>
                    <a:pt x="8" y="51"/>
                    <a:pt x="17" y="51"/>
                  </a:cubicBezTo>
                  <a:cubicBezTo>
                    <a:pt x="25" y="51"/>
                    <a:pt x="33" y="44"/>
                    <a:pt x="33" y="35"/>
                  </a:cubicBezTo>
                  <a:cubicBezTo>
                    <a:pt x="37" y="0"/>
                    <a:pt x="37" y="0"/>
                    <a:pt x="37" y="0"/>
                  </a:cubicBezTo>
                  <a:lnTo>
                    <a:pt x="14"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05" name="Google Shape;2205;p25"/>
            <p:cNvSpPr/>
            <p:nvPr/>
          </p:nvSpPr>
          <p:spPr>
            <a:xfrm>
              <a:off x="8104347" y="1984243"/>
              <a:ext cx="66930" cy="105029"/>
            </a:xfrm>
            <a:custGeom>
              <a:avLst/>
              <a:gdLst/>
              <a:ahLst/>
              <a:cxnLst/>
              <a:rect l="l" t="t" r="r" b="b"/>
              <a:pathLst>
                <a:path w="32" h="51" extrusionOk="0">
                  <a:moveTo>
                    <a:pt x="4" y="0"/>
                  </a:moveTo>
                  <a:cubicBezTo>
                    <a:pt x="0" y="35"/>
                    <a:pt x="0" y="35"/>
                    <a:pt x="0" y="35"/>
                  </a:cubicBezTo>
                  <a:cubicBezTo>
                    <a:pt x="0" y="44"/>
                    <a:pt x="7" y="51"/>
                    <a:pt x="16" y="51"/>
                  </a:cubicBezTo>
                  <a:cubicBezTo>
                    <a:pt x="25" y="51"/>
                    <a:pt x="32" y="44"/>
                    <a:pt x="32" y="35"/>
                  </a:cubicBezTo>
                  <a:cubicBezTo>
                    <a:pt x="32" y="0"/>
                    <a:pt x="32" y="0"/>
                    <a:pt x="32" y="0"/>
                  </a:cubicBezTo>
                  <a:lnTo>
                    <a:pt x="4"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06" name="Google Shape;2206;p25"/>
            <p:cNvSpPr/>
            <p:nvPr/>
          </p:nvSpPr>
          <p:spPr>
            <a:xfrm>
              <a:off x="8171277" y="1984243"/>
              <a:ext cx="65900" cy="105029"/>
            </a:xfrm>
            <a:custGeom>
              <a:avLst/>
              <a:gdLst/>
              <a:ahLst/>
              <a:cxnLst/>
              <a:rect l="l" t="t" r="r" b="b"/>
              <a:pathLst>
                <a:path w="32" h="51" extrusionOk="0">
                  <a:moveTo>
                    <a:pt x="0" y="0"/>
                  </a:moveTo>
                  <a:cubicBezTo>
                    <a:pt x="0" y="35"/>
                    <a:pt x="0" y="35"/>
                    <a:pt x="0" y="35"/>
                  </a:cubicBezTo>
                  <a:cubicBezTo>
                    <a:pt x="0" y="44"/>
                    <a:pt x="7" y="51"/>
                    <a:pt x="16" y="51"/>
                  </a:cubicBezTo>
                  <a:cubicBezTo>
                    <a:pt x="25" y="51"/>
                    <a:pt x="32" y="44"/>
                    <a:pt x="32" y="35"/>
                  </a:cubicBezTo>
                  <a:cubicBezTo>
                    <a:pt x="32" y="0"/>
                    <a:pt x="32" y="0"/>
                    <a:pt x="32"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07" name="Google Shape;2207;p25"/>
            <p:cNvSpPr/>
            <p:nvPr/>
          </p:nvSpPr>
          <p:spPr>
            <a:xfrm>
              <a:off x="8237177" y="1984243"/>
              <a:ext cx="65900" cy="105029"/>
            </a:xfrm>
            <a:custGeom>
              <a:avLst/>
              <a:gdLst/>
              <a:ahLst/>
              <a:cxnLst/>
              <a:rect l="l" t="t" r="r" b="b"/>
              <a:pathLst>
                <a:path w="32" h="51" extrusionOk="0">
                  <a:moveTo>
                    <a:pt x="0" y="0"/>
                  </a:moveTo>
                  <a:cubicBezTo>
                    <a:pt x="0" y="35"/>
                    <a:pt x="0" y="35"/>
                    <a:pt x="0" y="35"/>
                  </a:cubicBezTo>
                  <a:cubicBezTo>
                    <a:pt x="0" y="44"/>
                    <a:pt x="7" y="51"/>
                    <a:pt x="16" y="51"/>
                  </a:cubicBezTo>
                  <a:cubicBezTo>
                    <a:pt x="25" y="51"/>
                    <a:pt x="32" y="44"/>
                    <a:pt x="32" y="35"/>
                  </a:cubicBezTo>
                  <a:cubicBezTo>
                    <a:pt x="27" y="0"/>
                    <a:pt x="27" y="0"/>
                    <a:pt x="27"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08" name="Google Shape;2208;p25"/>
            <p:cNvSpPr/>
            <p:nvPr/>
          </p:nvSpPr>
          <p:spPr>
            <a:xfrm>
              <a:off x="8292781" y="1984243"/>
              <a:ext cx="76197" cy="105029"/>
            </a:xfrm>
            <a:custGeom>
              <a:avLst/>
              <a:gdLst/>
              <a:ahLst/>
              <a:cxnLst/>
              <a:rect l="l" t="t" r="r" b="b"/>
              <a:pathLst>
                <a:path w="37" h="51" extrusionOk="0">
                  <a:moveTo>
                    <a:pt x="0" y="0"/>
                  </a:moveTo>
                  <a:cubicBezTo>
                    <a:pt x="5" y="35"/>
                    <a:pt x="5" y="35"/>
                    <a:pt x="5" y="35"/>
                  </a:cubicBezTo>
                  <a:cubicBezTo>
                    <a:pt x="5" y="44"/>
                    <a:pt x="12" y="51"/>
                    <a:pt x="21" y="51"/>
                  </a:cubicBezTo>
                  <a:cubicBezTo>
                    <a:pt x="30" y="51"/>
                    <a:pt x="37" y="44"/>
                    <a:pt x="37" y="35"/>
                  </a:cubicBezTo>
                  <a:cubicBezTo>
                    <a:pt x="24" y="0"/>
                    <a:pt x="24" y="0"/>
                    <a:pt x="2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09" name="Google Shape;2209;p25"/>
            <p:cNvCxnSpPr/>
            <p:nvPr/>
          </p:nvCxnSpPr>
          <p:spPr>
            <a:xfrm>
              <a:off x="8061100" y="2227250"/>
              <a:ext cx="285300" cy="0"/>
            </a:xfrm>
            <a:prstGeom prst="straightConnector1">
              <a:avLst/>
            </a:prstGeom>
            <a:noFill/>
            <a:ln w="28575" cap="rnd" cmpd="sng">
              <a:solidFill>
                <a:schemeClr val="dk1"/>
              </a:solidFill>
              <a:prstDash val="solid"/>
              <a:round/>
              <a:headEnd type="none" w="sm" len="sm"/>
              <a:tailEnd type="none" w="sm" len="sm"/>
            </a:ln>
          </p:spPr>
        </p:cxnSp>
        <p:sp>
          <p:nvSpPr>
            <p:cNvPr id="2210" name="Google Shape;2210;p25"/>
            <p:cNvSpPr/>
            <p:nvPr/>
          </p:nvSpPr>
          <p:spPr>
            <a:xfrm>
              <a:off x="8073457" y="2091331"/>
              <a:ext cx="258453" cy="135919"/>
            </a:xfrm>
            <a:custGeom>
              <a:avLst/>
              <a:gdLst/>
              <a:ahLst/>
              <a:cxnLst/>
              <a:rect l="l" t="t" r="r" b="b"/>
              <a:pathLst>
                <a:path w="251" h="132" extrusionOk="0">
                  <a:moveTo>
                    <a:pt x="0" y="0"/>
                  </a:moveTo>
                  <a:lnTo>
                    <a:pt x="0" y="132"/>
                  </a:lnTo>
                  <a:lnTo>
                    <a:pt x="251" y="132"/>
                  </a:lnTo>
                  <a:lnTo>
                    <a:pt x="251"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11" name="Google Shape;2211;p25"/>
            <p:cNvSpPr/>
            <p:nvPr/>
          </p:nvSpPr>
          <p:spPr>
            <a:xfrm>
              <a:off x="8112585" y="2081034"/>
              <a:ext cx="180196" cy="109147"/>
            </a:xfrm>
            <a:custGeom>
              <a:avLst/>
              <a:gdLst/>
              <a:ahLst/>
              <a:cxnLst/>
              <a:rect l="l" t="t" r="r" b="b"/>
              <a:pathLst>
                <a:path w="175" h="106" extrusionOk="0">
                  <a:moveTo>
                    <a:pt x="175" y="0"/>
                  </a:moveTo>
                  <a:lnTo>
                    <a:pt x="175" y="106"/>
                  </a:lnTo>
                  <a:lnTo>
                    <a:pt x="0" y="106"/>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212" name="Google Shape;2212;p25"/>
          <p:cNvGrpSpPr/>
          <p:nvPr/>
        </p:nvGrpSpPr>
        <p:grpSpPr>
          <a:xfrm>
            <a:off x="899647" y="3377200"/>
            <a:ext cx="357775" cy="249327"/>
            <a:chOff x="914008" y="2653543"/>
            <a:chExt cx="363482" cy="253304"/>
          </a:xfrm>
        </p:grpSpPr>
        <p:sp>
          <p:nvSpPr>
            <p:cNvPr id="2213" name="Google Shape;2213;p25"/>
            <p:cNvSpPr/>
            <p:nvPr/>
          </p:nvSpPr>
          <p:spPr>
            <a:xfrm>
              <a:off x="914008" y="2653543"/>
              <a:ext cx="363482" cy="253304"/>
            </a:xfrm>
            <a:custGeom>
              <a:avLst/>
              <a:gdLst/>
              <a:ahLst/>
              <a:cxnLst/>
              <a:rect l="l" t="t" r="r" b="b"/>
              <a:pathLst>
                <a:path w="176" h="123" extrusionOk="0">
                  <a:moveTo>
                    <a:pt x="23" y="123"/>
                  </a:moveTo>
                  <a:cubicBezTo>
                    <a:pt x="10" y="123"/>
                    <a:pt x="0" y="112"/>
                    <a:pt x="0" y="99"/>
                  </a:cubicBezTo>
                  <a:cubicBezTo>
                    <a:pt x="0" y="23"/>
                    <a:pt x="0" y="23"/>
                    <a:pt x="0" y="23"/>
                  </a:cubicBezTo>
                  <a:cubicBezTo>
                    <a:pt x="0" y="10"/>
                    <a:pt x="10" y="0"/>
                    <a:pt x="23" y="0"/>
                  </a:cubicBezTo>
                  <a:cubicBezTo>
                    <a:pt x="153" y="0"/>
                    <a:pt x="153" y="0"/>
                    <a:pt x="153" y="0"/>
                  </a:cubicBezTo>
                  <a:cubicBezTo>
                    <a:pt x="166" y="0"/>
                    <a:pt x="176" y="10"/>
                    <a:pt x="176" y="23"/>
                  </a:cubicBezTo>
                  <a:cubicBezTo>
                    <a:pt x="176" y="99"/>
                    <a:pt x="176" y="99"/>
                    <a:pt x="176" y="99"/>
                  </a:cubicBezTo>
                  <a:cubicBezTo>
                    <a:pt x="176" y="112"/>
                    <a:pt x="166" y="123"/>
                    <a:pt x="153" y="123"/>
                  </a:cubicBezTo>
                  <a:lnTo>
                    <a:pt x="23" y="12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14" name="Google Shape;2214;p25"/>
            <p:cNvCxnSpPr/>
            <p:nvPr/>
          </p:nvCxnSpPr>
          <p:spPr>
            <a:xfrm>
              <a:off x="1023155" y="2713265"/>
              <a:ext cx="145200" cy="53400"/>
            </a:xfrm>
            <a:prstGeom prst="straightConnector1">
              <a:avLst/>
            </a:prstGeom>
            <a:noFill/>
            <a:ln w="28575" cap="rnd" cmpd="sng">
              <a:solidFill>
                <a:schemeClr val="dk1"/>
              </a:solidFill>
              <a:prstDash val="solid"/>
              <a:round/>
              <a:headEnd type="none" w="sm" len="sm"/>
              <a:tailEnd type="none" w="sm" len="sm"/>
            </a:ln>
          </p:spPr>
        </p:cxnSp>
        <p:sp>
          <p:nvSpPr>
            <p:cNvPr id="2215" name="Google Shape;2215;p25"/>
            <p:cNvSpPr/>
            <p:nvPr/>
          </p:nvSpPr>
          <p:spPr>
            <a:xfrm>
              <a:off x="1012858" y="2680315"/>
              <a:ext cx="53544" cy="43247"/>
            </a:xfrm>
            <a:custGeom>
              <a:avLst/>
              <a:gdLst/>
              <a:ahLst/>
              <a:cxnLst/>
              <a:rect l="l" t="t" r="r" b="b"/>
              <a:pathLst>
                <a:path w="26" h="21" extrusionOk="0">
                  <a:moveTo>
                    <a:pt x="25" y="15"/>
                  </a:moveTo>
                  <a:cubicBezTo>
                    <a:pt x="23" y="19"/>
                    <a:pt x="19" y="21"/>
                    <a:pt x="14" y="20"/>
                  </a:cubicBezTo>
                  <a:cubicBezTo>
                    <a:pt x="6" y="17"/>
                    <a:pt x="6" y="17"/>
                    <a:pt x="6" y="17"/>
                  </a:cubicBezTo>
                  <a:cubicBezTo>
                    <a:pt x="2" y="15"/>
                    <a:pt x="0" y="10"/>
                    <a:pt x="2" y="6"/>
                  </a:cubicBezTo>
                  <a:cubicBezTo>
                    <a:pt x="2" y="6"/>
                    <a:pt x="2" y="6"/>
                    <a:pt x="2" y="6"/>
                  </a:cubicBezTo>
                  <a:cubicBezTo>
                    <a:pt x="3" y="2"/>
                    <a:pt x="8" y="0"/>
                    <a:pt x="12" y="1"/>
                  </a:cubicBezTo>
                  <a:cubicBezTo>
                    <a:pt x="20" y="4"/>
                    <a:pt x="20" y="4"/>
                    <a:pt x="20" y="4"/>
                  </a:cubicBezTo>
                  <a:cubicBezTo>
                    <a:pt x="24" y="6"/>
                    <a:pt x="26" y="11"/>
                    <a:pt x="25" y="1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16" name="Google Shape;2216;p25"/>
            <p:cNvCxnSpPr/>
            <p:nvPr/>
          </p:nvCxnSpPr>
          <p:spPr>
            <a:xfrm rot="10800000" flipH="1">
              <a:off x="1023155" y="2707231"/>
              <a:ext cx="145200" cy="53400"/>
            </a:xfrm>
            <a:prstGeom prst="straightConnector1">
              <a:avLst/>
            </a:prstGeom>
            <a:noFill/>
            <a:ln w="28575" cap="rnd" cmpd="sng">
              <a:solidFill>
                <a:schemeClr val="dk1"/>
              </a:solidFill>
              <a:prstDash val="solid"/>
              <a:round/>
              <a:headEnd type="none" w="sm" len="sm"/>
              <a:tailEnd type="none" w="sm" len="sm"/>
            </a:ln>
          </p:spPr>
        </p:cxnSp>
        <p:sp>
          <p:nvSpPr>
            <p:cNvPr id="2217" name="Google Shape;2217;p25"/>
            <p:cNvSpPr/>
            <p:nvPr/>
          </p:nvSpPr>
          <p:spPr>
            <a:xfrm>
              <a:off x="1012858" y="2750334"/>
              <a:ext cx="53544" cy="43247"/>
            </a:xfrm>
            <a:custGeom>
              <a:avLst/>
              <a:gdLst/>
              <a:ahLst/>
              <a:cxnLst/>
              <a:rect l="l" t="t" r="r" b="b"/>
              <a:pathLst>
                <a:path w="26" h="21" extrusionOk="0">
                  <a:moveTo>
                    <a:pt x="25" y="6"/>
                  </a:moveTo>
                  <a:cubicBezTo>
                    <a:pt x="23" y="2"/>
                    <a:pt x="19" y="0"/>
                    <a:pt x="14" y="1"/>
                  </a:cubicBezTo>
                  <a:cubicBezTo>
                    <a:pt x="6" y="4"/>
                    <a:pt x="6" y="4"/>
                    <a:pt x="6" y="4"/>
                  </a:cubicBezTo>
                  <a:cubicBezTo>
                    <a:pt x="2" y="6"/>
                    <a:pt x="0" y="10"/>
                    <a:pt x="2" y="15"/>
                  </a:cubicBezTo>
                  <a:cubicBezTo>
                    <a:pt x="2" y="15"/>
                    <a:pt x="2" y="15"/>
                    <a:pt x="2" y="15"/>
                  </a:cubicBezTo>
                  <a:cubicBezTo>
                    <a:pt x="3" y="19"/>
                    <a:pt x="8" y="21"/>
                    <a:pt x="12" y="19"/>
                  </a:cubicBezTo>
                  <a:cubicBezTo>
                    <a:pt x="20" y="17"/>
                    <a:pt x="20" y="17"/>
                    <a:pt x="20" y="17"/>
                  </a:cubicBezTo>
                  <a:cubicBezTo>
                    <a:pt x="24" y="15"/>
                    <a:pt x="26" y="10"/>
                    <a:pt x="25" y="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18" name="Google Shape;2218;p25"/>
            <p:cNvCxnSpPr/>
            <p:nvPr/>
          </p:nvCxnSpPr>
          <p:spPr>
            <a:xfrm>
              <a:off x="1182758" y="2737978"/>
              <a:ext cx="86400" cy="0"/>
            </a:xfrm>
            <a:prstGeom prst="straightConnector1">
              <a:avLst/>
            </a:prstGeom>
            <a:noFill/>
            <a:ln w="28575" cap="rnd" cmpd="sng">
              <a:solidFill>
                <a:schemeClr val="dk1"/>
              </a:solidFill>
              <a:prstDash val="solid"/>
              <a:round/>
              <a:headEnd type="none" w="sm" len="sm"/>
              <a:tailEnd type="none" w="sm" len="sm"/>
            </a:ln>
          </p:spPr>
        </p:cxnSp>
        <p:cxnSp>
          <p:nvCxnSpPr>
            <p:cNvPr id="2219" name="Google Shape;2219;p25"/>
            <p:cNvCxnSpPr/>
            <p:nvPr/>
          </p:nvCxnSpPr>
          <p:spPr>
            <a:xfrm>
              <a:off x="918127" y="2737978"/>
              <a:ext cx="78300" cy="0"/>
            </a:xfrm>
            <a:prstGeom prst="straightConnector1">
              <a:avLst/>
            </a:prstGeom>
            <a:noFill/>
            <a:ln w="28575" cap="rnd" cmpd="sng">
              <a:solidFill>
                <a:schemeClr val="dk1"/>
              </a:solidFill>
              <a:prstDash val="solid"/>
              <a:round/>
              <a:headEnd type="none" w="sm" len="sm"/>
              <a:tailEnd type="none" w="sm" len="sm"/>
            </a:ln>
          </p:spPr>
        </p:cxnSp>
      </p:grpSp>
      <p:grpSp>
        <p:nvGrpSpPr>
          <p:cNvPr id="2220" name="Google Shape;2220;p25"/>
          <p:cNvGrpSpPr/>
          <p:nvPr/>
        </p:nvGrpSpPr>
        <p:grpSpPr>
          <a:xfrm>
            <a:off x="1713511" y="3350860"/>
            <a:ext cx="284801" cy="275679"/>
            <a:chOff x="1740851" y="2626771"/>
            <a:chExt cx="289344" cy="280076"/>
          </a:xfrm>
        </p:grpSpPr>
        <p:sp>
          <p:nvSpPr>
            <p:cNvPr id="2221" name="Google Shape;2221;p25"/>
            <p:cNvSpPr/>
            <p:nvPr/>
          </p:nvSpPr>
          <p:spPr>
            <a:xfrm>
              <a:off x="1859265" y="2626771"/>
              <a:ext cx="47400" cy="49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22" name="Google Shape;2222;p25"/>
            <p:cNvSpPr/>
            <p:nvPr/>
          </p:nvSpPr>
          <p:spPr>
            <a:xfrm>
              <a:off x="1740851" y="2756512"/>
              <a:ext cx="289344" cy="150335"/>
            </a:xfrm>
            <a:custGeom>
              <a:avLst/>
              <a:gdLst/>
              <a:ahLst/>
              <a:cxnLst/>
              <a:rect l="l" t="t" r="r" b="b"/>
              <a:pathLst>
                <a:path w="140" h="73" extrusionOk="0">
                  <a:moveTo>
                    <a:pt x="140" y="45"/>
                  </a:moveTo>
                  <a:cubicBezTo>
                    <a:pt x="140" y="52"/>
                    <a:pt x="140" y="52"/>
                    <a:pt x="140" y="52"/>
                  </a:cubicBezTo>
                  <a:cubicBezTo>
                    <a:pt x="140" y="64"/>
                    <a:pt x="130" y="73"/>
                    <a:pt x="119" y="73"/>
                  </a:cubicBezTo>
                  <a:cubicBezTo>
                    <a:pt x="21" y="73"/>
                    <a:pt x="21" y="73"/>
                    <a:pt x="21" y="73"/>
                  </a:cubicBezTo>
                  <a:cubicBezTo>
                    <a:pt x="9" y="73"/>
                    <a:pt x="0" y="64"/>
                    <a:pt x="0" y="52"/>
                  </a:cubicBezTo>
                  <a:cubicBezTo>
                    <a:pt x="0" y="21"/>
                    <a:pt x="0" y="21"/>
                    <a:pt x="0" y="21"/>
                  </a:cubicBezTo>
                  <a:cubicBezTo>
                    <a:pt x="0" y="10"/>
                    <a:pt x="9" y="0"/>
                    <a:pt x="21" y="0"/>
                  </a:cubicBezTo>
                  <a:cubicBezTo>
                    <a:pt x="119" y="0"/>
                    <a:pt x="119" y="0"/>
                    <a:pt x="119" y="0"/>
                  </a:cubicBezTo>
                  <a:cubicBezTo>
                    <a:pt x="130" y="0"/>
                    <a:pt x="140" y="10"/>
                    <a:pt x="140" y="21"/>
                  </a:cubicBezTo>
                  <a:cubicBezTo>
                    <a:pt x="140" y="44"/>
                    <a:pt x="140" y="44"/>
                    <a:pt x="140" y="44"/>
                  </a:cubicBezTo>
                  <a:cubicBezTo>
                    <a:pt x="140" y="24"/>
                    <a:pt x="140" y="24"/>
                    <a:pt x="140"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23" name="Google Shape;2223;p25"/>
            <p:cNvCxnSpPr/>
            <p:nvPr/>
          </p:nvCxnSpPr>
          <p:spPr>
            <a:xfrm rot="10800000" flipH="1">
              <a:off x="1786157" y="2671952"/>
              <a:ext cx="79200" cy="82500"/>
            </a:xfrm>
            <a:prstGeom prst="straightConnector1">
              <a:avLst/>
            </a:prstGeom>
            <a:noFill/>
            <a:ln w="28575" cap="rnd" cmpd="sng">
              <a:solidFill>
                <a:schemeClr val="dk1"/>
              </a:solidFill>
              <a:prstDash val="solid"/>
              <a:round/>
              <a:headEnd type="none" w="sm" len="sm"/>
              <a:tailEnd type="none" w="sm" len="sm"/>
            </a:ln>
          </p:spPr>
        </p:cxnSp>
        <p:cxnSp>
          <p:nvCxnSpPr>
            <p:cNvPr id="2224" name="Google Shape;2224;p25"/>
            <p:cNvCxnSpPr/>
            <p:nvPr/>
          </p:nvCxnSpPr>
          <p:spPr>
            <a:xfrm>
              <a:off x="1904572" y="2670018"/>
              <a:ext cx="78300" cy="86400"/>
            </a:xfrm>
            <a:prstGeom prst="straightConnector1">
              <a:avLst/>
            </a:prstGeom>
            <a:noFill/>
            <a:ln w="28575" cap="rnd" cmpd="sng">
              <a:solidFill>
                <a:schemeClr val="dk1"/>
              </a:solidFill>
              <a:prstDash val="solid"/>
              <a:round/>
              <a:headEnd type="none" w="sm" len="sm"/>
              <a:tailEnd type="none" w="sm" len="sm"/>
            </a:ln>
          </p:spPr>
        </p:cxnSp>
        <p:sp>
          <p:nvSpPr>
            <p:cNvPr id="2225" name="Google Shape;2225;p25"/>
            <p:cNvSpPr/>
            <p:nvPr/>
          </p:nvSpPr>
          <p:spPr>
            <a:xfrm>
              <a:off x="1898394" y="2801818"/>
              <a:ext cx="35010" cy="59722"/>
            </a:xfrm>
            <a:custGeom>
              <a:avLst/>
              <a:gdLst/>
              <a:ahLst/>
              <a:cxnLst/>
              <a:rect l="l" t="t" r="r" b="b"/>
              <a:pathLst>
                <a:path w="17" h="29" extrusionOk="0">
                  <a:moveTo>
                    <a:pt x="17" y="29"/>
                  </a:moveTo>
                  <a:cubicBezTo>
                    <a:pt x="8" y="29"/>
                    <a:pt x="8" y="29"/>
                    <a:pt x="8" y="29"/>
                  </a:cubicBezTo>
                  <a:cubicBezTo>
                    <a:pt x="4" y="29"/>
                    <a:pt x="0" y="25"/>
                    <a:pt x="0" y="21"/>
                  </a:cubicBezTo>
                  <a:cubicBezTo>
                    <a:pt x="0" y="8"/>
                    <a:pt x="0" y="8"/>
                    <a:pt x="0" y="8"/>
                  </a:cubicBezTo>
                  <a:cubicBezTo>
                    <a:pt x="0" y="4"/>
                    <a:pt x="4" y="0"/>
                    <a:pt x="8" y="0"/>
                  </a:cubicBezTo>
                  <a:cubicBezTo>
                    <a:pt x="17" y="0"/>
                    <a:pt x="17" y="0"/>
                    <a:pt x="1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26" name="Google Shape;2226;p25"/>
            <p:cNvCxnSpPr/>
            <p:nvPr/>
          </p:nvCxnSpPr>
          <p:spPr>
            <a:xfrm rot="10800000">
              <a:off x="1953997" y="2801840"/>
              <a:ext cx="0" cy="59700"/>
            </a:xfrm>
            <a:prstGeom prst="straightConnector1">
              <a:avLst/>
            </a:prstGeom>
            <a:noFill/>
            <a:ln w="28575" cap="rnd" cmpd="sng">
              <a:solidFill>
                <a:schemeClr val="dk1"/>
              </a:solidFill>
              <a:prstDash val="solid"/>
              <a:round/>
              <a:headEnd type="none" w="sm" len="sm"/>
              <a:tailEnd type="none" w="sm" len="sm"/>
            </a:ln>
          </p:spPr>
        </p:cxnSp>
        <p:cxnSp>
          <p:nvCxnSpPr>
            <p:cNvPr id="2227" name="Google Shape;2227;p25"/>
            <p:cNvCxnSpPr/>
            <p:nvPr/>
          </p:nvCxnSpPr>
          <p:spPr>
            <a:xfrm rot="10800000">
              <a:off x="1993125" y="2801840"/>
              <a:ext cx="0" cy="59700"/>
            </a:xfrm>
            <a:prstGeom prst="straightConnector1">
              <a:avLst/>
            </a:prstGeom>
            <a:noFill/>
            <a:ln w="28575" cap="rnd" cmpd="sng">
              <a:solidFill>
                <a:schemeClr val="dk1"/>
              </a:solidFill>
              <a:prstDash val="solid"/>
              <a:round/>
              <a:headEnd type="none" w="sm" len="sm"/>
              <a:tailEnd type="none" w="sm" len="sm"/>
            </a:ln>
          </p:spPr>
        </p:cxnSp>
        <p:sp>
          <p:nvSpPr>
            <p:cNvPr id="2228" name="Google Shape;2228;p25"/>
            <p:cNvSpPr/>
            <p:nvPr/>
          </p:nvSpPr>
          <p:spPr>
            <a:xfrm>
              <a:off x="1782039" y="2801818"/>
              <a:ext cx="40158" cy="59722"/>
            </a:xfrm>
            <a:custGeom>
              <a:avLst/>
              <a:gdLst/>
              <a:ahLst/>
              <a:cxnLst/>
              <a:rect l="l" t="t" r="r" b="b"/>
              <a:pathLst>
                <a:path w="19" h="29" extrusionOk="0">
                  <a:moveTo>
                    <a:pt x="19" y="21"/>
                  </a:moveTo>
                  <a:cubicBezTo>
                    <a:pt x="19" y="25"/>
                    <a:pt x="15" y="29"/>
                    <a:pt x="11" y="29"/>
                  </a:cubicBezTo>
                  <a:cubicBezTo>
                    <a:pt x="8" y="29"/>
                    <a:pt x="8" y="29"/>
                    <a:pt x="8" y="29"/>
                  </a:cubicBezTo>
                  <a:cubicBezTo>
                    <a:pt x="4" y="29"/>
                    <a:pt x="0" y="25"/>
                    <a:pt x="0" y="21"/>
                  </a:cubicBezTo>
                  <a:cubicBezTo>
                    <a:pt x="0" y="8"/>
                    <a:pt x="0" y="8"/>
                    <a:pt x="0" y="8"/>
                  </a:cubicBezTo>
                  <a:cubicBezTo>
                    <a:pt x="0" y="4"/>
                    <a:pt x="4" y="0"/>
                    <a:pt x="8" y="0"/>
                  </a:cubicBezTo>
                  <a:cubicBezTo>
                    <a:pt x="11" y="0"/>
                    <a:pt x="11" y="0"/>
                    <a:pt x="11" y="0"/>
                  </a:cubicBezTo>
                  <a:cubicBezTo>
                    <a:pt x="15" y="0"/>
                    <a:pt x="19" y="4"/>
                    <a:pt x="19" y="8"/>
                  </a:cubicBezTo>
                  <a:lnTo>
                    <a:pt x="19" y="2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29" name="Google Shape;2229;p25"/>
            <p:cNvSpPr/>
            <p:nvPr/>
          </p:nvSpPr>
          <p:spPr>
            <a:xfrm>
              <a:off x="1842790" y="2801818"/>
              <a:ext cx="37069" cy="59722"/>
            </a:xfrm>
            <a:custGeom>
              <a:avLst/>
              <a:gdLst/>
              <a:ahLst/>
              <a:cxnLst/>
              <a:rect l="l" t="t" r="r" b="b"/>
              <a:pathLst>
                <a:path w="18" h="29" extrusionOk="0">
                  <a:moveTo>
                    <a:pt x="0" y="29"/>
                  </a:moveTo>
                  <a:cubicBezTo>
                    <a:pt x="0" y="8"/>
                    <a:pt x="0" y="8"/>
                    <a:pt x="0" y="8"/>
                  </a:cubicBezTo>
                  <a:cubicBezTo>
                    <a:pt x="0" y="4"/>
                    <a:pt x="3" y="0"/>
                    <a:pt x="8" y="0"/>
                  </a:cubicBezTo>
                  <a:cubicBezTo>
                    <a:pt x="11" y="0"/>
                    <a:pt x="11" y="0"/>
                    <a:pt x="11" y="0"/>
                  </a:cubicBezTo>
                  <a:cubicBezTo>
                    <a:pt x="15" y="0"/>
                    <a:pt x="18" y="4"/>
                    <a:pt x="18" y="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30" name="Google Shape;2230;p25"/>
            <p:cNvSpPr/>
            <p:nvPr/>
          </p:nvSpPr>
          <p:spPr>
            <a:xfrm>
              <a:off x="1859265" y="2818294"/>
              <a:ext cx="20594" cy="16475"/>
            </a:xfrm>
            <a:custGeom>
              <a:avLst/>
              <a:gdLst/>
              <a:ahLst/>
              <a:cxnLst/>
              <a:rect l="l" t="t" r="r" b="b"/>
              <a:pathLst>
                <a:path w="10" h="8" extrusionOk="0">
                  <a:moveTo>
                    <a:pt x="0" y="8"/>
                  </a:moveTo>
                  <a:cubicBezTo>
                    <a:pt x="3" y="8"/>
                    <a:pt x="3" y="8"/>
                    <a:pt x="3" y="8"/>
                  </a:cubicBezTo>
                  <a:cubicBezTo>
                    <a:pt x="7" y="8"/>
                    <a:pt x="10" y="5"/>
                    <a:pt x="1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31" name="Google Shape;2231;p25"/>
            <p:cNvCxnSpPr/>
            <p:nvPr/>
          </p:nvCxnSpPr>
          <p:spPr>
            <a:xfrm>
              <a:off x="1900453" y="2834769"/>
              <a:ext cx="18600" cy="0"/>
            </a:xfrm>
            <a:prstGeom prst="straightConnector1">
              <a:avLst/>
            </a:prstGeom>
            <a:noFill/>
            <a:ln w="28575" cap="rnd" cmpd="sng">
              <a:solidFill>
                <a:schemeClr val="dk1"/>
              </a:solidFill>
              <a:prstDash val="solid"/>
              <a:round/>
              <a:headEnd type="none" w="sm" len="sm"/>
              <a:tailEnd type="none" w="sm" len="sm"/>
            </a:ln>
          </p:spPr>
        </p:cxnSp>
        <p:cxnSp>
          <p:nvCxnSpPr>
            <p:cNvPr id="2232" name="Google Shape;2232;p25"/>
            <p:cNvCxnSpPr/>
            <p:nvPr/>
          </p:nvCxnSpPr>
          <p:spPr>
            <a:xfrm>
              <a:off x="1953997" y="2801818"/>
              <a:ext cx="39000" cy="59700"/>
            </a:xfrm>
            <a:prstGeom prst="straightConnector1">
              <a:avLst/>
            </a:prstGeom>
            <a:noFill/>
            <a:ln w="28575" cap="rnd" cmpd="sng">
              <a:solidFill>
                <a:schemeClr val="dk1"/>
              </a:solidFill>
              <a:prstDash val="solid"/>
              <a:round/>
              <a:headEnd type="none" w="sm" len="sm"/>
              <a:tailEnd type="none" w="sm" len="sm"/>
            </a:ln>
          </p:spPr>
        </p:cxnSp>
      </p:grpSp>
      <p:grpSp>
        <p:nvGrpSpPr>
          <p:cNvPr id="2233" name="Google Shape;2233;p25"/>
          <p:cNvGrpSpPr/>
          <p:nvPr/>
        </p:nvGrpSpPr>
        <p:grpSpPr>
          <a:xfrm>
            <a:off x="2491899" y="3350860"/>
            <a:ext cx="283787" cy="275679"/>
            <a:chOff x="2531654" y="2626771"/>
            <a:chExt cx="288314" cy="280076"/>
          </a:xfrm>
        </p:grpSpPr>
        <p:sp>
          <p:nvSpPr>
            <p:cNvPr id="2234" name="Google Shape;2234;p25"/>
            <p:cNvSpPr/>
            <p:nvPr/>
          </p:nvSpPr>
          <p:spPr>
            <a:xfrm>
              <a:off x="2651099" y="2626771"/>
              <a:ext cx="49500" cy="49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35" name="Google Shape;2235;p25"/>
            <p:cNvSpPr/>
            <p:nvPr/>
          </p:nvSpPr>
          <p:spPr>
            <a:xfrm>
              <a:off x="2531654" y="2756512"/>
              <a:ext cx="288314" cy="150335"/>
            </a:xfrm>
            <a:custGeom>
              <a:avLst/>
              <a:gdLst/>
              <a:ahLst/>
              <a:cxnLst/>
              <a:rect l="l" t="t" r="r" b="b"/>
              <a:pathLst>
                <a:path w="140" h="73" extrusionOk="0">
                  <a:moveTo>
                    <a:pt x="140" y="45"/>
                  </a:moveTo>
                  <a:cubicBezTo>
                    <a:pt x="140" y="52"/>
                    <a:pt x="140" y="52"/>
                    <a:pt x="140" y="52"/>
                  </a:cubicBezTo>
                  <a:cubicBezTo>
                    <a:pt x="140" y="64"/>
                    <a:pt x="130" y="73"/>
                    <a:pt x="119" y="73"/>
                  </a:cubicBezTo>
                  <a:cubicBezTo>
                    <a:pt x="20" y="73"/>
                    <a:pt x="20" y="73"/>
                    <a:pt x="20" y="73"/>
                  </a:cubicBezTo>
                  <a:cubicBezTo>
                    <a:pt x="9" y="73"/>
                    <a:pt x="0" y="64"/>
                    <a:pt x="0" y="52"/>
                  </a:cubicBezTo>
                  <a:cubicBezTo>
                    <a:pt x="0" y="21"/>
                    <a:pt x="0" y="21"/>
                    <a:pt x="0" y="21"/>
                  </a:cubicBezTo>
                  <a:cubicBezTo>
                    <a:pt x="0" y="10"/>
                    <a:pt x="9" y="0"/>
                    <a:pt x="20" y="0"/>
                  </a:cubicBezTo>
                  <a:cubicBezTo>
                    <a:pt x="119" y="0"/>
                    <a:pt x="119" y="0"/>
                    <a:pt x="119" y="0"/>
                  </a:cubicBezTo>
                  <a:cubicBezTo>
                    <a:pt x="130" y="0"/>
                    <a:pt x="140" y="10"/>
                    <a:pt x="140" y="21"/>
                  </a:cubicBezTo>
                  <a:cubicBezTo>
                    <a:pt x="140" y="44"/>
                    <a:pt x="140" y="44"/>
                    <a:pt x="140" y="44"/>
                  </a:cubicBezTo>
                  <a:cubicBezTo>
                    <a:pt x="140" y="24"/>
                    <a:pt x="140" y="24"/>
                    <a:pt x="140"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36" name="Google Shape;2236;p25"/>
            <p:cNvCxnSpPr/>
            <p:nvPr/>
          </p:nvCxnSpPr>
          <p:spPr>
            <a:xfrm rot="10800000" flipH="1">
              <a:off x="2576961" y="2671952"/>
              <a:ext cx="82500" cy="82500"/>
            </a:xfrm>
            <a:prstGeom prst="straightConnector1">
              <a:avLst/>
            </a:prstGeom>
            <a:noFill/>
            <a:ln w="28575" cap="rnd" cmpd="sng">
              <a:solidFill>
                <a:schemeClr val="dk1"/>
              </a:solidFill>
              <a:prstDash val="solid"/>
              <a:round/>
              <a:headEnd type="none" w="sm" len="sm"/>
              <a:tailEnd type="none" w="sm" len="sm"/>
            </a:ln>
          </p:spPr>
        </p:cxnSp>
        <p:cxnSp>
          <p:nvCxnSpPr>
            <p:cNvPr id="2237" name="Google Shape;2237;p25"/>
            <p:cNvCxnSpPr/>
            <p:nvPr/>
          </p:nvCxnSpPr>
          <p:spPr>
            <a:xfrm>
              <a:off x="2692286" y="2667959"/>
              <a:ext cx="80400" cy="88500"/>
            </a:xfrm>
            <a:prstGeom prst="straightConnector1">
              <a:avLst/>
            </a:prstGeom>
            <a:noFill/>
            <a:ln w="28575" cap="rnd" cmpd="sng">
              <a:solidFill>
                <a:schemeClr val="dk1"/>
              </a:solidFill>
              <a:prstDash val="solid"/>
              <a:round/>
              <a:headEnd type="none" w="sm" len="sm"/>
              <a:tailEnd type="none" w="sm" len="sm"/>
            </a:ln>
          </p:spPr>
        </p:cxnSp>
        <p:sp>
          <p:nvSpPr>
            <p:cNvPr id="2238" name="Google Shape;2238;p25"/>
            <p:cNvSpPr/>
            <p:nvPr/>
          </p:nvSpPr>
          <p:spPr>
            <a:xfrm>
              <a:off x="2754068" y="2812115"/>
              <a:ext cx="26772" cy="45306"/>
            </a:xfrm>
            <a:custGeom>
              <a:avLst/>
              <a:gdLst/>
              <a:ahLst/>
              <a:cxnLst/>
              <a:rect l="l" t="t" r="r" b="b"/>
              <a:pathLst>
                <a:path w="13" h="22" extrusionOk="0">
                  <a:moveTo>
                    <a:pt x="13" y="22"/>
                  </a:moveTo>
                  <a:cubicBezTo>
                    <a:pt x="6" y="22"/>
                    <a:pt x="6" y="22"/>
                    <a:pt x="6" y="22"/>
                  </a:cubicBezTo>
                  <a:cubicBezTo>
                    <a:pt x="3" y="22"/>
                    <a:pt x="0" y="20"/>
                    <a:pt x="0" y="16"/>
                  </a:cubicBezTo>
                  <a:cubicBezTo>
                    <a:pt x="0" y="6"/>
                    <a:pt x="0" y="6"/>
                    <a:pt x="0" y="6"/>
                  </a:cubicBezTo>
                  <a:cubicBezTo>
                    <a:pt x="0" y="3"/>
                    <a:pt x="3" y="0"/>
                    <a:pt x="6" y="0"/>
                  </a:cubicBezTo>
                  <a:cubicBezTo>
                    <a:pt x="13" y="0"/>
                    <a:pt x="13" y="0"/>
                    <a:pt x="1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39" name="Google Shape;2239;p25"/>
            <p:cNvCxnSpPr/>
            <p:nvPr/>
          </p:nvCxnSpPr>
          <p:spPr>
            <a:xfrm>
              <a:off x="2756127" y="2836828"/>
              <a:ext cx="14400" cy="0"/>
            </a:xfrm>
            <a:prstGeom prst="straightConnector1">
              <a:avLst/>
            </a:prstGeom>
            <a:noFill/>
            <a:ln w="28575" cap="rnd" cmpd="sng">
              <a:solidFill>
                <a:schemeClr val="dk1"/>
              </a:solidFill>
              <a:prstDash val="solid"/>
              <a:round/>
              <a:headEnd type="none" w="sm" len="sm"/>
              <a:tailEnd type="none" w="sm" len="sm"/>
            </a:ln>
          </p:spPr>
        </p:cxnSp>
        <p:sp>
          <p:nvSpPr>
            <p:cNvPr id="2240" name="Google Shape;2240;p25"/>
            <p:cNvSpPr/>
            <p:nvPr/>
          </p:nvSpPr>
          <p:spPr>
            <a:xfrm>
              <a:off x="2568723" y="2812115"/>
              <a:ext cx="30891" cy="45306"/>
            </a:xfrm>
            <a:custGeom>
              <a:avLst/>
              <a:gdLst/>
              <a:ahLst/>
              <a:cxnLst/>
              <a:rect l="l" t="t" r="r" b="b"/>
              <a:pathLst>
                <a:path w="15" h="22" extrusionOk="0">
                  <a:moveTo>
                    <a:pt x="15" y="16"/>
                  </a:moveTo>
                  <a:cubicBezTo>
                    <a:pt x="15" y="20"/>
                    <a:pt x="12" y="22"/>
                    <a:pt x="9" y="22"/>
                  </a:cubicBezTo>
                  <a:cubicBezTo>
                    <a:pt x="7" y="22"/>
                    <a:pt x="7" y="22"/>
                    <a:pt x="7" y="22"/>
                  </a:cubicBezTo>
                  <a:cubicBezTo>
                    <a:pt x="3" y="22"/>
                    <a:pt x="0" y="20"/>
                    <a:pt x="0" y="16"/>
                  </a:cubicBezTo>
                  <a:cubicBezTo>
                    <a:pt x="0" y="6"/>
                    <a:pt x="0" y="6"/>
                    <a:pt x="0" y="6"/>
                  </a:cubicBezTo>
                  <a:cubicBezTo>
                    <a:pt x="0" y="3"/>
                    <a:pt x="3" y="0"/>
                    <a:pt x="7" y="0"/>
                  </a:cubicBezTo>
                  <a:cubicBezTo>
                    <a:pt x="9" y="0"/>
                    <a:pt x="9" y="0"/>
                    <a:pt x="9" y="0"/>
                  </a:cubicBezTo>
                  <a:cubicBezTo>
                    <a:pt x="12" y="0"/>
                    <a:pt x="15" y="3"/>
                    <a:pt x="15" y="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41" name="Google Shape;2241;p25"/>
            <p:cNvSpPr/>
            <p:nvPr/>
          </p:nvSpPr>
          <p:spPr>
            <a:xfrm>
              <a:off x="2618149" y="2812115"/>
              <a:ext cx="18534" cy="45306"/>
            </a:xfrm>
            <a:custGeom>
              <a:avLst/>
              <a:gdLst/>
              <a:ahLst/>
              <a:cxnLst/>
              <a:rect l="l" t="t" r="r" b="b"/>
              <a:pathLst>
                <a:path w="9" h="22" extrusionOk="0">
                  <a:moveTo>
                    <a:pt x="9" y="22"/>
                  </a:moveTo>
                  <a:cubicBezTo>
                    <a:pt x="7" y="22"/>
                    <a:pt x="7" y="22"/>
                    <a:pt x="7" y="22"/>
                  </a:cubicBezTo>
                  <a:cubicBezTo>
                    <a:pt x="3" y="22"/>
                    <a:pt x="0" y="20"/>
                    <a:pt x="0" y="16"/>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42" name="Google Shape;2242;p25"/>
            <p:cNvSpPr/>
            <p:nvPr/>
          </p:nvSpPr>
          <p:spPr>
            <a:xfrm>
              <a:off x="2655217" y="2812115"/>
              <a:ext cx="30891" cy="45306"/>
            </a:xfrm>
            <a:custGeom>
              <a:avLst/>
              <a:gdLst/>
              <a:ahLst/>
              <a:cxnLst/>
              <a:rect l="l" t="t" r="r" b="b"/>
              <a:pathLst>
                <a:path w="15" h="22" extrusionOk="0">
                  <a:moveTo>
                    <a:pt x="15" y="16"/>
                  </a:moveTo>
                  <a:cubicBezTo>
                    <a:pt x="15" y="20"/>
                    <a:pt x="12" y="22"/>
                    <a:pt x="9" y="22"/>
                  </a:cubicBezTo>
                  <a:cubicBezTo>
                    <a:pt x="7" y="22"/>
                    <a:pt x="7" y="22"/>
                    <a:pt x="7" y="22"/>
                  </a:cubicBezTo>
                  <a:cubicBezTo>
                    <a:pt x="3" y="22"/>
                    <a:pt x="0" y="20"/>
                    <a:pt x="0" y="16"/>
                  </a:cubicBezTo>
                  <a:cubicBezTo>
                    <a:pt x="0" y="6"/>
                    <a:pt x="0" y="6"/>
                    <a:pt x="0" y="6"/>
                  </a:cubicBezTo>
                  <a:cubicBezTo>
                    <a:pt x="0" y="3"/>
                    <a:pt x="3" y="0"/>
                    <a:pt x="7" y="0"/>
                  </a:cubicBezTo>
                  <a:cubicBezTo>
                    <a:pt x="9" y="0"/>
                    <a:pt x="9" y="0"/>
                    <a:pt x="9" y="0"/>
                  </a:cubicBezTo>
                  <a:cubicBezTo>
                    <a:pt x="12" y="0"/>
                    <a:pt x="15" y="3"/>
                    <a:pt x="15" y="6"/>
                  </a:cubicBezTo>
                  <a:lnTo>
                    <a:pt x="15" y="1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43" name="Google Shape;2243;p25"/>
            <p:cNvSpPr/>
            <p:nvPr/>
          </p:nvSpPr>
          <p:spPr>
            <a:xfrm>
              <a:off x="2704643" y="2845066"/>
              <a:ext cx="30891" cy="12356"/>
            </a:xfrm>
            <a:custGeom>
              <a:avLst/>
              <a:gdLst/>
              <a:ahLst/>
              <a:cxnLst/>
              <a:rect l="l" t="t" r="r" b="b"/>
              <a:pathLst>
                <a:path w="15" h="6" extrusionOk="0">
                  <a:moveTo>
                    <a:pt x="0" y="0"/>
                  </a:moveTo>
                  <a:cubicBezTo>
                    <a:pt x="0" y="4"/>
                    <a:pt x="3" y="6"/>
                    <a:pt x="7" y="6"/>
                  </a:cubicBezTo>
                  <a:cubicBezTo>
                    <a:pt x="9" y="6"/>
                    <a:pt x="9" y="6"/>
                    <a:pt x="9" y="6"/>
                  </a:cubicBezTo>
                  <a:cubicBezTo>
                    <a:pt x="12" y="6"/>
                    <a:pt x="15" y="4"/>
                    <a:pt x="1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44" name="Google Shape;2244;p25"/>
            <p:cNvSpPr/>
            <p:nvPr/>
          </p:nvSpPr>
          <p:spPr>
            <a:xfrm>
              <a:off x="2704643" y="2812115"/>
              <a:ext cx="30891" cy="12356"/>
            </a:xfrm>
            <a:custGeom>
              <a:avLst/>
              <a:gdLst/>
              <a:ahLst/>
              <a:cxnLst/>
              <a:rect l="l" t="t" r="r" b="b"/>
              <a:pathLst>
                <a:path w="15" h="6" extrusionOk="0">
                  <a:moveTo>
                    <a:pt x="15" y="6"/>
                  </a:moveTo>
                  <a:cubicBezTo>
                    <a:pt x="15" y="3"/>
                    <a:pt x="12" y="0"/>
                    <a:pt x="9" y="0"/>
                  </a:cubicBezTo>
                  <a:cubicBezTo>
                    <a:pt x="7" y="0"/>
                    <a:pt x="7" y="0"/>
                    <a:pt x="7" y="0"/>
                  </a:cubicBezTo>
                  <a:cubicBezTo>
                    <a:pt x="3" y="0"/>
                    <a:pt x="0" y="3"/>
                    <a:pt x="0" y="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45" name="Google Shape;2245;p25"/>
            <p:cNvCxnSpPr/>
            <p:nvPr/>
          </p:nvCxnSpPr>
          <p:spPr>
            <a:xfrm rot="10800000">
              <a:off x="2704634" y="2824366"/>
              <a:ext cx="30900" cy="20700"/>
            </a:xfrm>
            <a:prstGeom prst="straightConnector1">
              <a:avLst/>
            </a:prstGeom>
            <a:noFill/>
            <a:ln w="28575" cap="rnd" cmpd="sng">
              <a:solidFill>
                <a:schemeClr val="dk1"/>
              </a:solidFill>
              <a:prstDash val="solid"/>
              <a:round/>
              <a:headEnd type="none" w="sm" len="sm"/>
              <a:tailEnd type="none" w="sm" len="sm"/>
            </a:ln>
          </p:spPr>
        </p:cxnSp>
      </p:grpSp>
      <p:grpSp>
        <p:nvGrpSpPr>
          <p:cNvPr id="2246" name="Google Shape;2246;p25"/>
          <p:cNvGrpSpPr/>
          <p:nvPr/>
        </p:nvGrpSpPr>
        <p:grpSpPr>
          <a:xfrm>
            <a:off x="3267239" y="3350852"/>
            <a:ext cx="285814" cy="279733"/>
            <a:chOff x="3319368" y="2626771"/>
            <a:chExt cx="290373" cy="284195"/>
          </a:xfrm>
        </p:grpSpPr>
        <p:sp>
          <p:nvSpPr>
            <p:cNvPr id="2247" name="Google Shape;2247;p25"/>
            <p:cNvSpPr/>
            <p:nvPr/>
          </p:nvSpPr>
          <p:spPr>
            <a:xfrm>
              <a:off x="3319368" y="2626771"/>
              <a:ext cx="290373" cy="284195"/>
            </a:xfrm>
            <a:custGeom>
              <a:avLst/>
              <a:gdLst/>
              <a:ahLst/>
              <a:cxnLst/>
              <a:rect l="l" t="t" r="r" b="b"/>
              <a:pathLst>
                <a:path w="141" h="138" extrusionOk="0">
                  <a:moveTo>
                    <a:pt x="141" y="69"/>
                  </a:moveTo>
                  <a:cubicBezTo>
                    <a:pt x="141" y="76"/>
                    <a:pt x="129" y="81"/>
                    <a:pt x="127" y="87"/>
                  </a:cubicBezTo>
                  <a:cubicBezTo>
                    <a:pt x="125" y="93"/>
                    <a:pt x="132" y="105"/>
                    <a:pt x="128" y="110"/>
                  </a:cubicBezTo>
                  <a:cubicBezTo>
                    <a:pt x="124" y="115"/>
                    <a:pt x="111" y="113"/>
                    <a:pt x="106" y="117"/>
                  </a:cubicBezTo>
                  <a:cubicBezTo>
                    <a:pt x="100" y="121"/>
                    <a:pt x="99" y="133"/>
                    <a:pt x="92" y="136"/>
                  </a:cubicBezTo>
                  <a:cubicBezTo>
                    <a:pt x="86" y="138"/>
                    <a:pt x="78" y="128"/>
                    <a:pt x="71" y="128"/>
                  </a:cubicBezTo>
                  <a:cubicBezTo>
                    <a:pt x="64" y="128"/>
                    <a:pt x="55" y="138"/>
                    <a:pt x="49" y="136"/>
                  </a:cubicBezTo>
                  <a:cubicBezTo>
                    <a:pt x="42" y="133"/>
                    <a:pt x="41" y="121"/>
                    <a:pt x="36" y="117"/>
                  </a:cubicBezTo>
                  <a:cubicBezTo>
                    <a:pt x="30" y="113"/>
                    <a:pt x="18" y="115"/>
                    <a:pt x="14" y="110"/>
                  </a:cubicBezTo>
                  <a:cubicBezTo>
                    <a:pt x="10" y="105"/>
                    <a:pt x="16" y="93"/>
                    <a:pt x="14" y="87"/>
                  </a:cubicBezTo>
                  <a:cubicBezTo>
                    <a:pt x="12" y="81"/>
                    <a:pt x="0" y="76"/>
                    <a:pt x="0" y="69"/>
                  </a:cubicBezTo>
                  <a:cubicBezTo>
                    <a:pt x="0" y="62"/>
                    <a:pt x="12" y="56"/>
                    <a:pt x="14" y="50"/>
                  </a:cubicBezTo>
                  <a:cubicBezTo>
                    <a:pt x="16" y="44"/>
                    <a:pt x="10" y="33"/>
                    <a:pt x="14" y="27"/>
                  </a:cubicBezTo>
                  <a:cubicBezTo>
                    <a:pt x="18" y="22"/>
                    <a:pt x="30" y="24"/>
                    <a:pt x="36" y="20"/>
                  </a:cubicBezTo>
                  <a:cubicBezTo>
                    <a:pt x="41" y="16"/>
                    <a:pt x="42" y="4"/>
                    <a:pt x="49" y="2"/>
                  </a:cubicBezTo>
                  <a:cubicBezTo>
                    <a:pt x="55" y="0"/>
                    <a:pt x="64" y="9"/>
                    <a:pt x="71" y="9"/>
                  </a:cubicBezTo>
                  <a:cubicBezTo>
                    <a:pt x="78" y="9"/>
                    <a:pt x="86" y="0"/>
                    <a:pt x="92" y="2"/>
                  </a:cubicBezTo>
                  <a:cubicBezTo>
                    <a:pt x="99" y="4"/>
                    <a:pt x="100" y="16"/>
                    <a:pt x="106" y="20"/>
                  </a:cubicBezTo>
                  <a:cubicBezTo>
                    <a:pt x="111" y="24"/>
                    <a:pt x="124" y="22"/>
                    <a:pt x="128" y="27"/>
                  </a:cubicBezTo>
                  <a:cubicBezTo>
                    <a:pt x="132" y="33"/>
                    <a:pt x="125" y="44"/>
                    <a:pt x="127" y="50"/>
                  </a:cubicBezTo>
                  <a:cubicBezTo>
                    <a:pt x="129" y="56"/>
                    <a:pt x="141" y="62"/>
                    <a:pt x="141" y="6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48" name="Google Shape;2248;p25"/>
            <p:cNvSpPr/>
            <p:nvPr/>
          </p:nvSpPr>
          <p:spPr>
            <a:xfrm>
              <a:off x="3412041" y="2715324"/>
              <a:ext cx="35100" cy="35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49" name="Google Shape;2249;p25"/>
            <p:cNvSpPr/>
            <p:nvPr/>
          </p:nvSpPr>
          <p:spPr>
            <a:xfrm>
              <a:off x="3482060" y="2785343"/>
              <a:ext cx="35100" cy="35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50" name="Google Shape;2250;p25"/>
            <p:cNvCxnSpPr/>
            <p:nvPr/>
          </p:nvCxnSpPr>
          <p:spPr>
            <a:xfrm flipH="1">
              <a:off x="3412070" y="2715324"/>
              <a:ext cx="105000" cy="105000"/>
            </a:xfrm>
            <a:prstGeom prst="straightConnector1">
              <a:avLst/>
            </a:prstGeom>
            <a:noFill/>
            <a:ln w="28575" cap="rnd" cmpd="sng">
              <a:solidFill>
                <a:schemeClr val="dk1"/>
              </a:solidFill>
              <a:prstDash val="solid"/>
              <a:round/>
              <a:headEnd type="none" w="sm" len="sm"/>
              <a:tailEnd type="none" w="sm" len="sm"/>
            </a:ln>
          </p:spPr>
        </p:cxnSp>
      </p:grpSp>
      <p:grpSp>
        <p:nvGrpSpPr>
          <p:cNvPr id="2251" name="Google Shape;2251;p25"/>
          <p:cNvGrpSpPr/>
          <p:nvPr/>
        </p:nvGrpSpPr>
        <p:grpSpPr>
          <a:xfrm>
            <a:off x="4044612" y="3350852"/>
            <a:ext cx="286828" cy="279733"/>
            <a:chOff x="4109143" y="2626771"/>
            <a:chExt cx="291403" cy="284195"/>
          </a:xfrm>
        </p:grpSpPr>
        <p:sp>
          <p:nvSpPr>
            <p:cNvPr id="2252" name="Google Shape;2252;p25"/>
            <p:cNvSpPr/>
            <p:nvPr/>
          </p:nvSpPr>
          <p:spPr>
            <a:xfrm>
              <a:off x="4109143" y="2626771"/>
              <a:ext cx="291403" cy="284195"/>
            </a:xfrm>
            <a:custGeom>
              <a:avLst/>
              <a:gdLst/>
              <a:ahLst/>
              <a:cxnLst/>
              <a:rect l="l" t="t" r="r" b="b"/>
              <a:pathLst>
                <a:path w="141" h="138" extrusionOk="0">
                  <a:moveTo>
                    <a:pt x="141" y="69"/>
                  </a:moveTo>
                  <a:cubicBezTo>
                    <a:pt x="141" y="76"/>
                    <a:pt x="129" y="81"/>
                    <a:pt x="127" y="87"/>
                  </a:cubicBezTo>
                  <a:cubicBezTo>
                    <a:pt x="125" y="93"/>
                    <a:pt x="131" y="105"/>
                    <a:pt x="128" y="110"/>
                  </a:cubicBezTo>
                  <a:cubicBezTo>
                    <a:pt x="124" y="115"/>
                    <a:pt x="111" y="113"/>
                    <a:pt x="105" y="117"/>
                  </a:cubicBezTo>
                  <a:cubicBezTo>
                    <a:pt x="100" y="121"/>
                    <a:pt x="99" y="133"/>
                    <a:pt x="92" y="136"/>
                  </a:cubicBezTo>
                  <a:cubicBezTo>
                    <a:pt x="86" y="138"/>
                    <a:pt x="78" y="128"/>
                    <a:pt x="71" y="128"/>
                  </a:cubicBezTo>
                  <a:cubicBezTo>
                    <a:pt x="64" y="128"/>
                    <a:pt x="55" y="138"/>
                    <a:pt x="49" y="136"/>
                  </a:cubicBezTo>
                  <a:cubicBezTo>
                    <a:pt x="42" y="133"/>
                    <a:pt x="41" y="121"/>
                    <a:pt x="36" y="117"/>
                  </a:cubicBezTo>
                  <a:cubicBezTo>
                    <a:pt x="30" y="113"/>
                    <a:pt x="18" y="115"/>
                    <a:pt x="14" y="110"/>
                  </a:cubicBezTo>
                  <a:cubicBezTo>
                    <a:pt x="10" y="105"/>
                    <a:pt x="16" y="93"/>
                    <a:pt x="14" y="87"/>
                  </a:cubicBezTo>
                  <a:cubicBezTo>
                    <a:pt x="12" y="81"/>
                    <a:pt x="0" y="76"/>
                    <a:pt x="0" y="69"/>
                  </a:cubicBezTo>
                  <a:cubicBezTo>
                    <a:pt x="0" y="62"/>
                    <a:pt x="12" y="56"/>
                    <a:pt x="14" y="50"/>
                  </a:cubicBezTo>
                  <a:cubicBezTo>
                    <a:pt x="16" y="44"/>
                    <a:pt x="10" y="33"/>
                    <a:pt x="14" y="27"/>
                  </a:cubicBezTo>
                  <a:cubicBezTo>
                    <a:pt x="18" y="22"/>
                    <a:pt x="30" y="24"/>
                    <a:pt x="36" y="20"/>
                  </a:cubicBezTo>
                  <a:cubicBezTo>
                    <a:pt x="41" y="16"/>
                    <a:pt x="42" y="4"/>
                    <a:pt x="49" y="2"/>
                  </a:cubicBezTo>
                  <a:cubicBezTo>
                    <a:pt x="55" y="0"/>
                    <a:pt x="64" y="9"/>
                    <a:pt x="71" y="9"/>
                  </a:cubicBezTo>
                  <a:cubicBezTo>
                    <a:pt x="78" y="9"/>
                    <a:pt x="86" y="0"/>
                    <a:pt x="92" y="2"/>
                  </a:cubicBezTo>
                  <a:cubicBezTo>
                    <a:pt x="99" y="4"/>
                    <a:pt x="100" y="16"/>
                    <a:pt x="105" y="20"/>
                  </a:cubicBezTo>
                  <a:cubicBezTo>
                    <a:pt x="111" y="24"/>
                    <a:pt x="124" y="22"/>
                    <a:pt x="128" y="27"/>
                  </a:cubicBezTo>
                  <a:cubicBezTo>
                    <a:pt x="131" y="33"/>
                    <a:pt x="125" y="44"/>
                    <a:pt x="127" y="50"/>
                  </a:cubicBezTo>
                  <a:cubicBezTo>
                    <a:pt x="129" y="56"/>
                    <a:pt x="141" y="62"/>
                    <a:pt x="141" y="6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53" name="Google Shape;2253;p25"/>
            <p:cNvSpPr/>
            <p:nvPr/>
          </p:nvSpPr>
          <p:spPr>
            <a:xfrm>
              <a:off x="4195637" y="2719443"/>
              <a:ext cx="51485" cy="86494"/>
            </a:xfrm>
            <a:custGeom>
              <a:avLst/>
              <a:gdLst/>
              <a:ahLst/>
              <a:cxnLst/>
              <a:rect l="l" t="t" r="r" b="b"/>
              <a:pathLst>
                <a:path w="25" h="42" extrusionOk="0">
                  <a:moveTo>
                    <a:pt x="0" y="5"/>
                  </a:moveTo>
                  <a:cubicBezTo>
                    <a:pt x="0" y="5"/>
                    <a:pt x="2" y="0"/>
                    <a:pt x="10" y="0"/>
                  </a:cubicBezTo>
                  <a:cubicBezTo>
                    <a:pt x="18" y="0"/>
                    <a:pt x="25" y="16"/>
                    <a:pt x="13" y="28"/>
                  </a:cubicBezTo>
                  <a:cubicBezTo>
                    <a:pt x="0" y="39"/>
                    <a:pt x="0" y="42"/>
                    <a:pt x="0" y="42"/>
                  </a:cubicBezTo>
                  <a:cubicBezTo>
                    <a:pt x="22" y="42"/>
                    <a:pt x="22" y="42"/>
                    <a:pt x="22" y="4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54" name="Google Shape;2254;p25"/>
            <p:cNvCxnSpPr/>
            <p:nvPr/>
          </p:nvCxnSpPr>
          <p:spPr>
            <a:xfrm rot="10800000">
              <a:off x="4304784" y="2719537"/>
              <a:ext cx="0" cy="86400"/>
            </a:xfrm>
            <a:prstGeom prst="straightConnector1">
              <a:avLst/>
            </a:prstGeom>
            <a:noFill/>
            <a:ln w="28575" cap="rnd" cmpd="sng">
              <a:solidFill>
                <a:schemeClr val="dk1"/>
              </a:solidFill>
              <a:prstDash val="solid"/>
              <a:round/>
              <a:headEnd type="none" w="sm" len="sm"/>
              <a:tailEnd type="none" w="sm" len="sm"/>
            </a:ln>
          </p:spPr>
        </p:cxnSp>
        <p:cxnSp>
          <p:nvCxnSpPr>
            <p:cNvPr id="2255" name="Google Shape;2255;p25"/>
            <p:cNvCxnSpPr/>
            <p:nvPr/>
          </p:nvCxnSpPr>
          <p:spPr>
            <a:xfrm flipH="1">
              <a:off x="4263684" y="2719443"/>
              <a:ext cx="41100" cy="61800"/>
            </a:xfrm>
            <a:prstGeom prst="straightConnector1">
              <a:avLst/>
            </a:prstGeom>
            <a:noFill/>
            <a:ln w="28575" cap="rnd" cmpd="sng">
              <a:solidFill>
                <a:schemeClr val="dk1"/>
              </a:solidFill>
              <a:prstDash val="solid"/>
              <a:round/>
              <a:headEnd type="none" w="sm" len="sm"/>
              <a:tailEnd type="none" w="sm" len="sm"/>
            </a:ln>
          </p:spPr>
        </p:cxnSp>
        <p:cxnSp>
          <p:nvCxnSpPr>
            <p:cNvPr id="2256" name="Google Shape;2256;p25"/>
            <p:cNvCxnSpPr/>
            <p:nvPr/>
          </p:nvCxnSpPr>
          <p:spPr>
            <a:xfrm>
              <a:off x="4263596" y="2781225"/>
              <a:ext cx="59700" cy="0"/>
            </a:xfrm>
            <a:prstGeom prst="straightConnector1">
              <a:avLst/>
            </a:prstGeom>
            <a:noFill/>
            <a:ln w="28575" cap="rnd" cmpd="sng">
              <a:solidFill>
                <a:schemeClr val="dk1"/>
              </a:solidFill>
              <a:prstDash val="solid"/>
              <a:round/>
              <a:headEnd type="none" w="sm" len="sm"/>
              <a:tailEnd type="none" w="sm" len="sm"/>
            </a:ln>
          </p:spPr>
        </p:cxnSp>
      </p:grpSp>
      <p:grpSp>
        <p:nvGrpSpPr>
          <p:cNvPr id="2257" name="Google Shape;2257;p25"/>
          <p:cNvGrpSpPr/>
          <p:nvPr/>
        </p:nvGrpSpPr>
        <p:grpSpPr>
          <a:xfrm>
            <a:off x="4781457" y="3367076"/>
            <a:ext cx="367911" cy="259463"/>
            <a:chOff x="4857728" y="2643246"/>
            <a:chExt cx="373779" cy="263602"/>
          </a:xfrm>
        </p:grpSpPr>
        <p:sp>
          <p:nvSpPr>
            <p:cNvPr id="2258" name="Google Shape;2258;p25"/>
            <p:cNvSpPr/>
            <p:nvPr/>
          </p:nvSpPr>
          <p:spPr>
            <a:xfrm>
              <a:off x="4857728" y="2667959"/>
              <a:ext cx="373779" cy="238889"/>
            </a:xfrm>
            <a:custGeom>
              <a:avLst/>
              <a:gdLst/>
              <a:ahLst/>
              <a:cxnLst/>
              <a:rect l="l" t="t" r="r" b="b"/>
              <a:pathLst>
                <a:path w="181" h="116" extrusionOk="0">
                  <a:moveTo>
                    <a:pt x="58" y="116"/>
                  </a:moveTo>
                  <a:cubicBezTo>
                    <a:pt x="27" y="116"/>
                    <a:pt x="27" y="116"/>
                    <a:pt x="27" y="116"/>
                  </a:cubicBezTo>
                  <a:cubicBezTo>
                    <a:pt x="12" y="116"/>
                    <a:pt x="0" y="104"/>
                    <a:pt x="0" y="89"/>
                  </a:cubicBezTo>
                  <a:cubicBezTo>
                    <a:pt x="0" y="74"/>
                    <a:pt x="12" y="61"/>
                    <a:pt x="27" y="61"/>
                  </a:cubicBezTo>
                  <a:cubicBezTo>
                    <a:pt x="47" y="61"/>
                    <a:pt x="47" y="61"/>
                    <a:pt x="47" y="61"/>
                  </a:cubicBezTo>
                  <a:cubicBezTo>
                    <a:pt x="100" y="8"/>
                    <a:pt x="100" y="8"/>
                    <a:pt x="100" y="8"/>
                  </a:cubicBezTo>
                  <a:cubicBezTo>
                    <a:pt x="106" y="3"/>
                    <a:pt x="112" y="0"/>
                    <a:pt x="120" y="0"/>
                  </a:cubicBezTo>
                  <a:cubicBezTo>
                    <a:pt x="153" y="0"/>
                    <a:pt x="153" y="0"/>
                    <a:pt x="153" y="0"/>
                  </a:cubicBezTo>
                  <a:cubicBezTo>
                    <a:pt x="168" y="0"/>
                    <a:pt x="181" y="12"/>
                    <a:pt x="181" y="27"/>
                  </a:cubicBezTo>
                  <a:cubicBezTo>
                    <a:pt x="181" y="42"/>
                    <a:pt x="168" y="54"/>
                    <a:pt x="153" y="54"/>
                  </a:cubicBezTo>
                  <a:cubicBezTo>
                    <a:pt x="131" y="54"/>
                    <a:pt x="131" y="54"/>
                    <a:pt x="131" y="54"/>
                  </a:cubicBezTo>
                  <a:cubicBezTo>
                    <a:pt x="77" y="108"/>
                    <a:pt x="77" y="108"/>
                    <a:pt x="77" y="108"/>
                  </a:cubicBezTo>
                  <a:cubicBezTo>
                    <a:pt x="72" y="113"/>
                    <a:pt x="65" y="116"/>
                    <a:pt x="58" y="1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59" name="Google Shape;2259;p25"/>
            <p:cNvCxnSpPr/>
            <p:nvPr/>
          </p:nvCxnSpPr>
          <p:spPr>
            <a:xfrm rot="10800000" flipH="1">
              <a:off x="5015271" y="2740075"/>
              <a:ext cx="72000" cy="74100"/>
            </a:xfrm>
            <a:prstGeom prst="straightConnector1">
              <a:avLst/>
            </a:prstGeom>
            <a:noFill/>
            <a:ln w="28575" cap="rnd" cmpd="sng">
              <a:solidFill>
                <a:schemeClr val="dk1"/>
              </a:solidFill>
              <a:prstDash val="solid"/>
              <a:round/>
              <a:headEnd type="none" w="sm" len="sm"/>
              <a:tailEnd type="none" w="sm" len="sm"/>
            </a:ln>
          </p:spPr>
        </p:cxnSp>
        <p:cxnSp>
          <p:nvCxnSpPr>
            <p:cNvPr id="2260" name="Google Shape;2260;p25"/>
            <p:cNvCxnSpPr/>
            <p:nvPr/>
          </p:nvCxnSpPr>
          <p:spPr>
            <a:xfrm>
              <a:off x="5064697" y="2735918"/>
              <a:ext cx="26700" cy="0"/>
            </a:xfrm>
            <a:prstGeom prst="straightConnector1">
              <a:avLst/>
            </a:prstGeom>
            <a:noFill/>
            <a:ln w="28575" cap="rnd" cmpd="sng">
              <a:solidFill>
                <a:schemeClr val="dk1"/>
              </a:solidFill>
              <a:prstDash val="solid"/>
              <a:round/>
              <a:headEnd type="none" w="sm" len="sm"/>
              <a:tailEnd type="none" w="sm" len="sm"/>
            </a:ln>
          </p:spPr>
        </p:cxnSp>
        <p:cxnSp>
          <p:nvCxnSpPr>
            <p:cNvPr id="2261" name="Google Shape;2261;p25"/>
            <p:cNvCxnSpPr/>
            <p:nvPr/>
          </p:nvCxnSpPr>
          <p:spPr>
            <a:xfrm>
              <a:off x="5091469" y="2735918"/>
              <a:ext cx="0" cy="28800"/>
            </a:xfrm>
            <a:prstGeom prst="straightConnector1">
              <a:avLst/>
            </a:prstGeom>
            <a:noFill/>
            <a:ln w="28575" cap="rnd" cmpd="sng">
              <a:solidFill>
                <a:schemeClr val="dk1"/>
              </a:solidFill>
              <a:prstDash val="solid"/>
              <a:round/>
              <a:headEnd type="none" w="sm" len="sm"/>
              <a:tailEnd type="none" w="sm" len="sm"/>
            </a:ln>
          </p:spPr>
        </p:cxnSp>
        <p:sp>
          <p:nvSpPr>
            <p:cNvPr id="2262" name="Google Shape;2262;p25"/>
            <p:cNvSpPr/>
            <p:nvPr/>
          </p:nvSpPr>
          <p:spPr>
            <a:xfrm>
              <a:off x="4972024" y="2643246"/>
              <a:ext cx="39000" cy="39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63" name="Google Shape;2263;p25"/>
            <p:cNvSpPr/>
            <p:nvPr/>
          </p:nvSpPr>
          <p:spPr>
            <a:xfrm>
              <a:off x="4967906" y="2682374"/>
              <a:ext cx="49425" cy="100910"/>
            </a:xfrm>
            <a:custGeom>
              <a:avLst/>
              <a:gdLst/>
              <a:ahLst/>
              <a:cxnLst/>
              <a:rect l="l" t="t" r="r" b="b"/>
              <a:pathLst>
                <a:path w="24" h="49" extrusionOk="0">
                  <a:moveTo>
                    <a:pt x="24" y="25"/>
                  </a:moveTo>
                  <a:cubicBezTo>
                    <a:pt x="24" y="9"/>
                    <a:pt x="24" y="9"/>
                    <a:pt x="24" y="9"/>
                  </a:cubicBezTo>
                  <a:cubicBezTo>
                    <a:pt x="24" y="4"/>
                    <a:pt x="20" y="0"/>
                    <a:pt x="15" y="0"/>
                  </a:cubicBezTo>
                  <a:cubicBezTo>
                    <a:pt x="8" y="0"/>
                    <a:pt x="8" y="0"/>
                    <a:pt x="8" y="0"/>
                  </a:cubicBezTo>
                  <a:cubicBezTo>
                    <a:pt x="4" y="0"/>
                    <a:pt x="0" y="4"/>
                    <a:pt x="0" y="9"/>
                  </a:cubicBezTo>
                  <a:cubicBezTo>
                    <a:pt x="0" y="48"/>
                    <a:pt x="0" y="48"/>
                    <a:pt x="0" y="48"/>
                  </a:cubicBezTo>
                  <a:cubicBezTo>
                    <a:pt x="0" y="48"/>
                    <a:pt x="0" y="49"/>
                    <a:pt x="0" y="49"/>
                  </a:cubicBezTo>
                  <a:lnTo>
                    <a:pt x="24" y="25"/>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264" name="Google Shape;2264;p25"/>
          <p:cNvGrpSpPr/>
          <p:nvPr/>
        </p:nvGrpSpPr>
        <p:grpSpPr>
          <a:xfrm>
            <a:off x="6329109" y="3375185"/>
            <a:ext cx="383204" cy="251355"/>
            <a:chOff x="6430068" y="2651483"/>
            <a:chExt cx="389316" cy="255364"/>
          </a:xfrm>
        </p:grpSpPr>
        <p:sp>
          <p:nvSpPr>
            <p:cNvPr id="2265" name="Google Shape;2265;p25"/>
            <p:cNvSpPr/>
            <p:nvPr/>
          </p:nvSpPr>
          <p:spPr>
            <a:xfrm>
              <a:off x="6430068" y="2705027"/>
              <a:ext cx="80316" cy="201820"/>
            </a:xfrm>
            <a:custGeom>
              <a:avLst/>
              <a:gdLst/>
              <a:ahLst/>
              <a:cxnLst/>
              <a:rect l="l" t="t" r="r" b="b"/>
              <a:pathLst>
                <a:path w="39" h="98" extrusionOk="0">
                  <a:moveTo>
                    <a:pt x="19" y="0"/>
                  </a:moveTo>
                  <a:cubicBezTo>
                    <a:pt x="20" y="0"/>
                    <a:pt x="20" y="0"/>
                    <a:pt x="20" y="0"/>
                  </a:cubicBezTo>
                  <a:cubicBezTo>
                    <a:pt x="0" y="0"/>
                    <a:pt x="0" y="0"/>
                    <a:pt x="0" y="0"/>
                  </a:cubicBezTo>
                  <a:cubicBezTo>
                    <a:pt x="0" y="21"/>
                    <a:pt x="0" y="21"/>
                    <a:pt x="0" y="21"/>
                  </a:cubicBezTo>
                  <a:cubicBezTo>
                    <a:pt x="0" y="78"/>
                    <a:pt x="0" y="78"/>
                    <a:pt x="0" y="78"/>
                  </a:cubicBezTo>
                  <a:cubicBezTo>
                    <a:pt x="0" y="89"/>
                    <a:pt x="9" y="98"/>
                    <a:pt x="20" y="98"/>
                  </a:cubicBezTo>
                  <a:cubicBezTo>
                    <a:pt x="19" y="98"/>
                    <a:pt x="19" y="98"/>
                    <a:pt x="19" y="98"/>
                  </a:cubicBezTo>
                  <a:cubicBezTo>
                    <a:pt x="30" y="98"/>
                    <a:pt x="39" y="89"/>
                    <a:pt x="39" y="78"/>
                  </a:cubicBezTo>
                  <a:cubicBezTo>
                    <a:pt x="39" y="71"/>
                    <a:pt x="39" y="71"/>
                    <a:pt x="39" y="71"/>
                  </a:cubicBezTo>
                  <a:cubicBezTo>
                    <a:pt x="39" y="22"/>
                    <a:pt x="39" y="22"/>
                    <a:pt x="39" y="22"/>
                  </a:cubicBezTo>
                  <a:cubicBezTo>
                    <a:pt x="39" y="22"/>
                    <a:pt x="39" y="22"/>
                    <a:pt x="39" y="22"/>
                  </a:cubicBezTo>
                  <a:cubicBezTo>
                    <a:pt x="39" y="0"/>
                    <a:pt x="39" y="0"/>
                    <a:pt x="39" y="0"/>
                  </a:cubicBezTo>
                  <a:lnTo>
                    <a:pt x="19" y="0"/>
                  </a:lnTo>
                  <a:close/>
                  <a:moveTo>
                    <a:pt x="39" y="22"/>
                  </a:moveTo>
                  <a:cubicBezTo>
                    <a:pt x="39" y="69"/>
                    <a:pt x="39" y="69"/>
                    <a:pt x="39" y="69"/>
                  </a:cubicBezTo>
                  <a:cubicBezTo>
                    <a:pt x="39" y="22"/>
                    <a:pt x="39" y="22"/>
                    <a:pt x="39" y="2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66" name="Google Shape;2266;p25"/>
            <p:cNvSpPr/>
            <p:nvPr/>
          </p:nvSpPr>
          <p:spPr>
            <a:xfrm>
              <a:off x="6479494" y="2651483"/>
              <a:ext cx="339798" cy="255364"/>
            </a:xfrm>
            <a:custGeom>
              <a:avLst/>
              <a:gdLst/>
              <a:ahLst/>
              <a:cxnLst/>
              <a:rect l="l" t="t" r="r" b="b"/>
              <a:pathLst>
                <a:path w="165" h="124" extrusionOk="0">
                  <a:moveTo>
                    <a:pt x="144" y="0"/>
                  </a:moveTo>
                  <a:cubicBezTo>
                    <a:pt x="33" y="0"/>
                    <a:pt x="33" y="0"/>
                    <a:pt x="33" y="0"/>
                  </a:cubicBezTo>
                  <a:cubicBezTo>
                    <a:pt x="15" y="0"/>
                    <a:pt x="15" y="0"/>
                    <a:pt x="15" y="0"/>
                  </a:cubicBezTo>
                  <a:cubicBezTo>
                    <a:pt x="15" y="1"/>
                    <a:pt x="15" y="1"/>
                    <a:pt x="15" y="1"/>
                  </a:cubicBezTo>
                  <a:cubicBezTo>
                    <a:pt x="15" y="36"/>
                    <a:pt x="15" y="36"/>
                    <a:pt x="15" y="36"/>
                  </a:cubicBezTo>
                  <a:cubicBezTo>
                    <a:pt x="15" y="48"/>
                    <a:pt x="15" y="48"/>
                    <a:pt x="15" y="48"/>
                  </a:cubicBezTo>
                  <a:cubicBezTo>
                    <a:pt x="15" y="97"/>
                    <a:pt x="15" y="97"/>
                    <a:pt x="15" y="97"/>
                  </a:cubicBezTo>
                  <a:cubicBezTo>
                    <a:pt x="15" y="104"/>
                    <a:pt x="15" y="104"/>
                    <a:pt x="15" y="104"/>
                  </a:cubicBezTo>
                  <a:cubicBezTo>
                    <a:pt x="15" y="114"/>
                    <a:pt x="9" y="122"/>
                    <a:pt x="0" y="124"/>
                  </a:cubicBezTo>
                  <a:cubicBezTo>
                    <a:pt x="144" y="124"/>
                    <a:pt x="144" y="124"/>
                    <a:pt x="144" y="124"/>
                  </a:cubicBezTo>
                  <a:cubicBezTo>
                    <a:pt x="156" y="124"/>
                    <a:pt x="165" y="115"/>
                    <a:pt x="165" y="104"/>
                  </a:cubicBezTo>
                  <a:cubicBezTo>
                    <a:pt x="165" y="97"/>
                    <a:pt x="165" y="97"/>
                    <a:pt x="165" y="97"/>
                  </a:cubicBezTo>
                  <a:cubicBezTo>
                    <a:pt x="165" y="48"/>
                    <a:pt x="165" y="48"/>
                    <a:pt x="165" y="48"/>
                  </a:cubicBezTo>
                  <a:cubicBezTo>
                    <a:pt x="165" y="0"/>
                    <a:pt x="165" y="0"/>
                    <a:pt x="165" y="0"/>
                  </a:cubicBezTo>
                  <a:lnTo>
                    <a:pt x="144"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67" name="Google Shape;2267;p25"/>
            <p:cNvCxnSpPr/>
            <p:nvPr/>
          </p:nvCxnSpPr>
          <p:spPr>
            <a:xfrm>
              <a:off x="6510384" y="2735918"/>
              <a:ext cx="309000" cy="0"/>
            </a:xfrm>
            <a:prstGeom prst="straightConnector1">
              <a:avLst/>
            </a:prstGeom>
            <a:noFill/>
            <a:ln w="28575" cap="rnd" cmpd="sng">
              <a:solidFill>
                <a:schemeClr val="dk1"/>
              </a:solidFill>
              <a:prstDash val="solid"/>
              <a:round/>
              <a:headEnd type="none" w="sm" len="sm"/>
              <a:tailEnd type="none" w="sm" len="sm"/>
            </a:ln>
          </p:spPr>
        </p:cxnSp>
        <p:cxnSp>
          <p:nvCxnSpPr>
            <p:cNvPr id="2268" name="Google Shape;2268;p25"/>
            <p:cNvCxnSpPr/>
            <p:nvPr/>
          </p:nvCxnSpPr>
          <p:spPr>
            <a:xfrm>
              <a:off x="6673076" y="2779165"/>
              <a:ext cx="105000" cy="0"/>
            </a:xfrm>
            <a:prstGeom prst="straightConnector1">
              <a:avLst/>
            </a:prstGeom>
            <a:noFill/>
            <a:ln w="28575" cap="rnd" cmpd="sng">
              <a:solidFill>
                <a:schemeClr val="dk1"/>
              </a:solidFill>
              <a:prstDash val="solid"/>
              <a:round/>
              <a:headEnd type="none" w="sm" len="sm"/>
              <a:tailEnd type="none" w="sm" len="sm"/>
            </a:ln>
          </p:spPr>
        </p:cxnSp>
        <p:cxnSp>
          <p:nvCxnSpPr>
            <p:cNvPr id="2269" name="Google Shape;2269;p25"/>
            <p:cNvCxnSpPr/>
            <p:nvPr/>
          </p:nvCxnSpPr>
          <p:spPr>
            <a:xfrm>
              <a:off x="6673076" y="2805937"/>
              <a:ext cx="105000" cy="0"/>
            </a:xfrm>
            <a:prstGeom prst="straightConnector1">
              <a:avLst/>
            </a:prstGeom>
            <a:noFill/>
            <a:ln w="28575" cap="rnd" cmpd="sng">
              <a:solidFill>
                <a:schemeClr val="dk1"/>
              </a:solidFill>
              <a:prstDash val="solid"/>
              <a:round/>
              <a:headEnd type="none" w="sm" len="sm"/>
              <a:tailEnd type="none" w="sm" len="sm"/>
            </a:ln>
          </p:spPr>
        </p:cxnSp>
        <p:cxnSp>
          <p:nvCxnSpPr>
            <p:cNvPr id="2270" name="Google Shape;2270;p25"/>
            <p:cNvCxnSpPr/>
            <p:nvPr/>
          </p:nvCxnSpPr>
          <p:spPr>
            <a:xfrm>
              <a:off x="6673076" y="2830650"/>
              <a:ext cx="105000" cy="0"/>
            </a:xfrm>
            <a:prstGeom prst="straightConnector1">
              <a:avLst/>
            </a:prstGeom>
            <a:noFill/>
            <a:ln w="28575" cap="rnd" cmpd="sng">
              <a:solidFill>
                <a:schemeClr val="dk1"/>
              </a:solidFill>
              <a:prstDash val="solid"/>
              <a:round/>
              <a:headEnd type="none" w="sm" len="sm"/>
              <a:tailEnd type="none" w="sm" len="sm"/>
            </a:ln>
          </p:spPr>
        </p:cxnSp>
        <p:cxnSp>
          <p:nvCxnSpPr>
            <p:cNvPr id="2271" name="Google Shape;2271;p25"/>
            <p:cNvCxnSpPr/>
            <p:nvPr/>
          </p:nvCxnSpPr>
          <p:spPr>
            <a:xfrm>
              <a:off x="6673076" y="2857422"/>
              <a:ext cx="105000" cy="0"/>
            </a:xfrm>
            <a:prstGeom prst="straightConnector1">
              <a:avLst/>
            </a:prstGeom>
            <a:noFill/>
            <a:ln w="28575" cap="rnd" cmpd="sng">
              <a:solidFill>
                <a:schemeClr val="dk1"/>
              </a:solidFill>
              <a:prstDash val="solid"/>
              <a:round/>
              <a:headEnd type="none" w="sm" len="sm"/>
              <a:tailEnd type="none" w="sm" len="sm"/>
            </a:ln>
          </p:spPr>
        </p:cxnSp>
        <p:sp>
          <p:nvSpPr>
            <p:cNvPr id="2272" name="Google Shape;2272;p25"/>
            <p:cNvSpPr/>
            <p:nvPr/>
          </p:nvSpPr>
          <p:spPr>
            <a:xfrm>
              <a:off x="6545394" y="2779165"/>
              <a:ext cx="28800" cy="288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73" name="Google Shape;2273;p25"/>
            <p:cNvSpPr/>
            <p:nvPr/>
          </p:nvSpPr>
          <p:spPr>
            <a:xfrm>
              <a:off x="6605116" y="2838887"/>
              <a:ext cx="28800" cy="288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74" name="Google Shape;2274;p25"/>
            <p:cNvCxnSpPr/>
            <p:nvPr/>
          </p:nvCxnSpPr>
          <p:spPr>
            <a:xfrm flipH="1">
              <a:off x="6545448" y="2779165"/>
              <a:ext cx="88500" cy="88500"/>
            </a:xfrm>
            <a:prstGeom prst="straightConnector1">
              <a:avLst/>
            </a:prstGeom>
            <a:noFill/>
            <a:ln w="28575" cap="rnd" cmpd="sng">
              <a:solidFill>
                <a:schemeClr val="dk1"/>
              </a:solidFill>
              <a:prstDash val="solid"/>
              <a:round/>
              <a:headEnd type="none" w="sm" len="sm"/>
              <a:tailEnd type="none" w="sm" len="sm"/>
            </a:ln>
          </p:spPr>
        </p:cxnSp>
      </p:grpSp>
      <p:grpSp>
        <p:nvGrpSpPr>
          <p:cNvPr id="2275" name="Google Shape;2275;p25"/>
          <p:cNvGrpSpPr/>
          <p:nvPr/>
        </p:nvGrpSpPr>
        <p:grpSpPr>
          <a:xfrm>
            <a:off x="5559845" y="3367076"/>
            <a:ext cx="366896" cy="259463"/>
            <a:chOff x="5648532" y="2643246"/>
            <a:chExt cx="372748" cy="263602"/>
          </a:xfrm>
        </p:grpSpPr>
        <p:sp>
          <p:nvSpPr>
            <p:cNvPr id="2276" name="Google Shape;2276;p25"/>
            <p:cNvSpPr/>
            <p:nvPr/>
          </p:nvSpPr>
          <p:spPr>
            <a:xfrm>
              <a:off x="5648532" y="2667959"/>
              <a:ext cx="372748" cy="238889"/>
            </a:xfrm>
            <a:custGeom>
              <a:avLst/>
              <a:gdLst/>
              <a:ahLst/>
              <a:cxnLst/>
              <a:rect l="l" t="t" r="r" b="b"/>
              <a:pathLst>
                <a:path w="181" h="116" extrusionOk="0">
                  <a:moveTo>
                    <a:pt x="58" y="116"/>
                  </a:moveTo>
                  <a:cubicBezTo>
                    <a:pt x="27" y="116"/>
                    <a:pt x="27" y="116"/>
                    <a:pt x="27" y="116"/>
                  </a:cubicBezTo>
                  <a:cubicBezTo>
                    <a:pt x="12" y="116"/>
                    <a:pt x="0" y="104"/>
                    <a:pt x="0" y="89"/>
                  </a:cubicBezTo>
                  <a:cubicBezTo>
                    <a:pt x="0" y="74"/>
                    <a:pt x="12" y="61"/>
                    <a:pt x="27" y="61"/>
                  </a:cubicBezTo>
                  <a:cubicBezTo>
                    <a:pt x="47" y="61"/>
                    <a:pt x="47" y="61"/>
                    <a:pt x="47" y="61"/>
                  </a:cubicBezTo>
                  <a:cubicBezTo>
                    <a:pt x="100" y="8"/>
                    <a:pt x="100" y="8"/>
                    <a:pt x="100" y="8"/>
                  </a:cubicBezTo>
                  <a:cubicBezTo>
                    <a:pt x="105" y="3"/>
                    <a:pt x="112" y="0"/>
                    <a:pt x="120" y="0"/>
                  </a:cubicBezTo>
                  <a:cubicBezTo>
                    <a:pt x="153" y="0"/>
                    <a:pt x="153" y="0"/>
                    <a:pt x="153" y="0"/>
                  </a:cubicBezTo>
                  <a:cubicBezTo>
                    <a:pt x="168" y="0"/>
                    <a:pt x="181" y="12"/>
                    <a:pt x="181" y="27"/>
                  </a:cubicBezTo>
                  <a:cubicBezTo>
                    <a:pt x="181" y="42"/>
                    <a:pt x="168" y="54"/>
                    <a:pt x="153" y="54"/>
                  </a:cubicBezTo>
                  <a:cubicBezTo>
                    <a:pt x="131" y="54"/>
                    <a:pt x="131" y="54"/>
                    <a:pt x="131" y="54"/>
                  </a:cubicBezTo>
                  <a:cubicBezTo>
                    <a:pt x="77" y="108"/>
                    <a:pt x="77" y="108"/>
                    <a:pt x="77" y="108"/>
                  </a:cubicBezTo>
                  <a:cubicBezTo>
                    <a:pt x="72" y="113"/>
                    <a:pt x="65" y="116"/>
                    <a:pt x="58" y="1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77" name="Google Shape;2277;p25"/>
            <p:cNvCxnSpPr/>
            <p:nvPr/>
          </p:nvCxnSpPr>
          <p:spPr>
            <a:xfrm flipH="1">
              <a:off x="5809242" y="2735918"/>
              <a:ext cx="72000" cy="74100"/>
            </a:xfrm>
            <a:prstGeom prst="straightConnector1">
              <a:avLst/>
            </a:prstGeom>
            <a:noFill/>
            <a:ln w="28575" cap="rnd" cmpd="sng">
              <a:solidFill>
                <a:schemeClr val="dk1"/>
              </a:solidFill>
              <a:prstDash val="solid"/>
              <a:round/>
              <a:headEnd type="none" w="sm" len="sm"/>
              <a:tailEnd type="none" w="sm" len="sm"/>
            </a:ln>
          </p:spPr>
        </p:cxnSp>
        <p:cxnSp>
          <p:nvCxnSpPr>
            <p:cNvPr id="2278" name="Google Shape;2278;p25"/>
            <p:cNvCxnSpPr/>
            <p:nvPr/>
          </p:nvCxnSpPr>
          <p:spPr>
            <a:xfrm rot="10800000">
              <a:off x="5803017" y="2814175"/>
              <a:ext cx="28800" cy="0"/>
            </a:xfrm>
            <a:prstGeom prst="straightConnector1">
              <a:avLst/>
            </a:prstGeom>
            <a:noFill/>
            <a:ln w="28575" cap="rnd" cmpd="sng">
              <a:solidFill>
                <a:schemeClr val="dk1"/>
              </a:solidFill>
              <a:prstDash val="solid"/>
              <a:round/>
              <a:headEnd type="none" w="sm" len="sm"/>
              <a:tailEnd type="none" w="sm" len="sm"/>
            </a:ln>
          </p:spPr>
        </p:cxnSp>
        <p:cxnSp>
          <p:nvCxnSpPr>
            <p:cNvPr id="2279" name="Google Shape;2279;p25"/>
            <p:cNvCxnSpPr/>
            <p:nvPr/>
          </p:nvCxnSpPr>
          <p:spPr>
            <a:xfrm rot="10800000">
              <a:off x="5802986" y="2785374"/>
              <a:ext cx="0" cy="28800"/>
            </a:xfrm>
            <a:prstGeom prst="straightConnector1">
              <a:avLst/>
            </a:prstGeom>
            <a:noFill/>
            <a:ln w="28575" cap="rnd" cmpd="sng">
              <a:solidFill>
                <a:schemeClr val="dk1"/>
              </a:solidFill>
              <a:prstDash val="solid"/>
              <a:round/>
              <a:headEnd type="none" w="sm" len="sm"/>
              <a:tailEnd type="none" w="sm" len="sm"/>
            </a:ln>
          </p:spPr>
        </p:cxnSp>
        <p:sp>
          <p:nvSpPr>
            <p:cNvPr id="2280" name="Google Shape;2280;p25"/>
            <p:cNvSpPr/>
            <p:nvPr/>
          </p:nvSpPr>
          <p:spPr>
            <a:xfrm>
              <a:off x="5761798" y="2643246"/>
              <a:ext cx="39000" cy="39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81" name="Google Shape;2281;p25"/>
            <p:cNvSpPr/>
            <p:nvPr/>
          </p:nvSpPr>
          <p:spPr>
            <a:xfrm>
              <a:off x="5757679" y="2682374"/>
              <a:ext cx="49425" cy="100910"/>
            </a:xfrm>
            <a:custGeom>
              <a:avLst/>
              <a:gdLst/>
              <a:ahLst/>
              <a:cxnLst/>
              <a:rect l="l" t="t" r="r" b="b"/>
              <a:pathLst>
                <a:path w="24" h="49" extrusionOk="0">
                  <a:moveTo>
                    <a:pt x="24" y="25"/>
                  </a:moveTo>
                  <a:cubicBezTo>
                    <a:pt x="24" y="9"/>
                    <a:pt x="24" y="9"/>
                    <a:pt x="24" y="9"/>
                  </a:cubicBezTo>
                  <a:cubicBezTo>
                    <a:pt x="24" y="4"/>
                    <a:pt x="20" y="0"/>
                    <a:pt x="15" y="0"/>
                  </a:cubicBezTo>
                  <a:cubicBezTo>
                    <a:pt x="8" y="0"/>
                    <a:pt x="8" y="0"/>
                    <a:pt x="8" y="0"/>
                  </a:cubicBezTo>
                  <a:cubicBezTo>
                    <a:pt x="3" y="0"/>
                    <a:pt x="0" y="4"/>
                    <a:pt x="0" y="9"/>
                  </a:cubicBezTo>
                  <a:cubicBezTo>
                    <a:pt x="0" y="48"/>
                    <a:pt x="0" y="48"/>
                    <a:pt x="0" y="48"/>
                  </a:cubicBezTo>
                  <a:cubicBezTo>
                    <a:pt x="0" y="48"/>
                    <a:pt x="0" y="49"/>
                    <a:pt x="0" y="49"/>
                  </a:cubicBezTo>
                  <a:lnTo>
                    <a:pt x="24" y="25"/>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282" name="Google Shape;2282;p25"/>
          <p:cNvGrpSpPr/>
          <p:nvPr/>
        </p:nvGrpSpPr>
        <p:grpSpPr>
          <a:xfrm>
            <a:off x="7106476" y="3375185"/>
            <a:ext cx="384126" cy="251355"/>
            <a:chOff x="7219842" y="2651483"/>
            <a:chExt cx="390253" cy="255364"/>
          </a:xfrm>
        </p:grpSpPr>
        <p:sp>
          <p:nvSpPr>
            <p:cNvPr id="2283" name="Google Shape;2283;p25"/>
            <p:cNvSpPr/>
            <p:nvPr/>
          </p:nvSpPr>
          <p:spPr>
            <a:xfrm>
              <a:off x="7219842" y="2705027"/>
              <a:ext cx="80316" cy="201820"/>
            </a:xfrm>
            <a:custGeom>
              <a:avLst/>
              <a:gdLst/>
              <a:ahLst/>
              <a:cxnLst/>
              <a:rect l="l" t="t" r="r" b="b"/>
              <a:pathLst>
                <a:path w="39" h="98" extrusionOk="0">
                  <a:moveTo>
                    <a:pt x="19" y="0"/>
                  </a:moveTo>
                  <a:cubicBezTo>
                    <a:pt x="20" y="0"/>
                    <a:pt x="20" y="0"/>
                    <a:pt x="20" y="0"/>
                  </a:cubicBezTo>
                  <a:cubicBezTo>
                    <a:pt x="0" y="0"/>
                    <a:pt x="0" y="0"/>
                    <a:pt x="0" y="0"/>
                  </a:cubicBezTo>
                  <a:cubicBezTo>
                    <a:pt x="0" y="21"/>
                    <a:pt x="0" y="21"/>
                    <a:pt x="0" y="21"/>
                  </a:cubicBezTo>
                  <a:cubicBezTo>
                    <a:pt x="0" y="78"/>
                    <a:pt x="0" y="78"/>
                    <a:pt x="0" y="78"/>
                  </a:cubicBezTo>
                  <a:cubicBezTo>
                    <a:pt x="0" y="89"/>
                    <a:pt x="9" y="98"/>
                    <a:pt x="20" y="98"/>
                  </a:cubicBezTo>
                  <a:cubicBezTo>
                    <a:pt x="19" y="98"/>
                    <a:pt x="19" y="98"/>
                    <a:pt x="19" y="98"/>
                  </a:cubicBezTo>
                  <a:cubicBezTo>
                    <a:pt x="30" y="98"/>
                    <a:pt x="39" y="89"/>
                    <a:pt x="39" y="78"/>
                  </a:cubicBezTo>
                  <a:cubicBezTo>
                    <a:pt x="39" y="71"/>
                    <a:pt x="39" y="71"/>
                    <a:pt x="39" y="71"/>
                  </a:cubicBezTo>
                  <a:cubicBezTo>
                    <a:pt x="39" y="22"/>
                    <a:pt x="39" y="22"/>
                    <a:pt x="39" y="22"/>
                  </a:cubicBezTo>
                  <a:cubicBezTo>
                    <a:pt x="39" y="22"/>
                    <a:pt x="39" y="22"/>
                    <a:pt x="39" y="22"/>
                  </a:cubicBezTo>
                  <a:cubicBezTo>
                    <a:pt x="39" y="0"/>
                    <a:pt x="39" y="0"/>
                    <a:pt x="39" y="0"/>
                  </a:cubicBezTo>
                  <a:lnTo>
                    <a:pt x="19" y="0"/>
                  </a:lnTo>
                  <a:close/>
                  <a:moveTo>
                    <a:pt x="39" y="22"/>
                  </a:moveTo>
                  <a:cubicBezTo>
                    <a:pt x="39" y="69"/>
                    <a:pt x="39" y="69"/>
                    <a:pt x="39" y="69"/>
                  </a:cubicBezTo>
                  <a:cubicBezTo>
                    <a:pt x="39" y="22"/>
                    <a:pt x="39" y="22"/>
                    <a:pt x="39" y="2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84" name="Google Shape;2284;p25"/>
            <p:cNvSpPr/>
            <p:nvPr/>
          </p:nvSpPr>
          <p:spPr>
            <a:xfrm>
              <a:off x="7269267" y="2651483"/>
              <a:ext cx="340828" cy="255364"/>
            </a:xfrm>
            <a:custGeom>
              <a:avLst/>
              <a:gdLst/>
              <a:ahLst/>
              <a:cxnLst/>
              <a:rect l="l" t="t" r="r" b="b"/>
              <a:pathLst>
                <a:path w="165" h="124" extrusionOk="0">
                  <a:moveTo>
                    <a:pt x="144" y="0"/>
                  </a:moveTo>
                  <a:cubicBezTo>
                    <a:pt x="33" y="0"/>
                    <a:pt x="33" y="0"/>
                    <a:pt x="33" y="0"/>
                  </a:cubicBezTo>
                  <a:cubicBezTo>
                    <a:pt x="15" y="0"/>
                    <a:pt x="15" y="0"/>
                    <a:pt x="15" y="0"/>
                  </a:cubicBezTo>
                  <a:cubicBezTo>
                    <a:pt x="15" y="1"/>
                    <a:pt x="15" y="1"/>
                    <a:pt x="15" y="1"/>
                  </a:cubicBezTo>
                  <a:cubicBezTo>
                    <a:pt x="15" y="36"/>
                    <a:pt x="15" y="36"/>
                    <a:pt x="15" y="36"/>
                  </a:cubicBezTo>
                  <a:cubicBezTo>
                    <a:pt x="15" y="48"/>
                    <a:pt x="15" y="48"/>
                    <a:pt x="15" y="48"/>
                  </a:cubicBezTo>
                  <a:cubicBezTo>
                    <a:pt x="15" y="97"/>
                    <a:pt x="15" y="97"/>
                    <a:pt x="15" y="97"/>
                  </a:cubicBezTo>
                  <a:cubicBezTo>
                    <a:pt x="15" y="104"/>
                    <a:pt x="15" y="104"/>
                    <a:pt x="15" y="104"/>
                  </a:cubicBezTo>
                  <a:cubicBezTo>
                    <a:pt x="15" y="114"/>
                    <a:pt x="9" y="122"/>
                    <a:pt x="0" y="124"/>
                  </a:cubicBezTo>
                  <a:cubicBezTo>
                    <a:pt x="144" y="124"/>
                    <a:pt x="144" y="124"/>
                    <a:pt x="144" y="124"/>
                  </a:cubicBezTo>
                  <a:cubicBezTo>
                    <a:pt x="156" y="124"/>
                    <a:pt x="165" y="115"/>
                    <a:pt x="165" y="104"/>
                  </a:cubicBezTo>
                  <a:cubicBezTo>
                    <a:pt x="165" y="97"/>
                    <a:pt x="165" y="97"/>
                    <a:pt x="165" y="97"/>
                  </a:cubicBezTo>
                  <a:cubicBezTo>
                    <a:pt x="165" y="48"/>
                    <a:pt x="165" y="48"/>
                    <a:pt x="165" y="48"/>
                  </a:cubicBezTo>
                  <a:cubicBezTo>
                    <a:pt x="165" y="0"/>
                    <a:pt x="165" y="0"/>
                    <a:pt x="165" y="0"/>
                  </a:cubicBezTo>
                  <a:lnTo>
                    <a:pt x="144"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85" name="Google Shape;2285;p25"/>
            <p:cNvSpPr/>
            <p:nvPr/>
          </p:nvSpPr>
          <p:spPr>
            <a:xfrm>
              <a:off x="7380474" y="2711206"/>
              <a:ext cx="47400" cy="49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86" name="Google Shape;2286;p25"/>
            <p:cNvSpPr/>
            <p:nvPr/>
          </p:nvSpPr>
          <p:spPr>
            <a:xfrm>
              <a:off x="7479324" y="2810056"/>
              <a:ext cx="48300" cy="474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87" name="Google Shape;2287;p25"/>
            <p:cNvCxnSpPr/>
            <p:nvPr/>
          </p:nvCxnSpPr>
          <p:spPr>
            <a:xfrm flipH="1">
              <a:off x="7380420" y="2711206"/>
              <a:ext cx="147300" cy="146100"/>
            </a:xfrm>
            <a:prstGeom prst="straightConnector1">
              <a:avLst/>
            </a:prstGeom>
            <a:noFill/>
            <a:ln w="28575" cap="rnd" cmpd="sng">
              <a:solidFill>
                <a:schemeClr val="dk1"/>
              </a:solidFill>
              <a:prstDash val="solid"/>
              <a:round/>
              <a:headEnd type="none" w="sm" len="sm"/>
              <a:tailEnd type="none" w="sm" len="sm"/>
            </a:ln>
          </p:spPr>
        </p:cxnSp>
      </p:grpSp>
      <p:grpSp>
        <p:nvGrpSpPr>
          <p:cNvPr id="2288" name="Google Shape;2288;p25"/>
          <p:cNvGrpSpPr/>
          <p:nvPr/>
        </p:nvGrpSpPr>
        <p:grpSpPr>
          <a:xfrm>
            <a:off x="7910214" y="3365042"/>
            <a:ext cx="329396" cy="261489"/>
            <a:chOff x="8036388" y="2641187"/>
            <a:chExt cx="334650" cy="265660"/>
          </a:xfrm>
        </p:grpSpPr>
        <p:sp>
          <p:nvSpPr>
            <p:cNvPr id="2289" name="Google Shape;2289;p25"/>
            <p:cNvSpPr/>
            <p:nvPr/>
          </p:nvSpPr>
          <p:spPr>
            <a:xfrm>
              <a:off x="8104347" y="2641187"/>
              <a:ext cx="198731" cy="185345"/>
            </a:xfrm>
            <a:custGeom>
              <a:avLst/>
              <a:gdLst/>
              <a:ahLst/>
              <a:cxnLst/>
              <a:rect l="l" t="t" r="r" b="b"/>
              <a:pathLst>
                <a:path w="96" h="90" extrusionOk="0">
                  <a:moveTo>
                    <a:pt x="0" y="3"/>
                  </a:moveTo>
                  <a:cubicBezTo>
                    <a:pt x="0" y="51"/>
                    <a:pt x="21" y="90"/>
                    <a:pt x="48" y="90"/>
                  </a:cubicBezTo>
                  <a:cubicBezTo>
                    <a:pt x="75" y="90"/>
                    <a:pt x="96" y="51"/>
                    <a:pt x="96" y="3"/>
                  </a:cubicBezTo>
                  <a:cubicBezTo>
                    <a:pt x="96" y="2"/>
                    <a:pt x="96" y="1"/>
                    <a:pt x="96" y="0"/>
                  </a:cubicBezTo>
                  <a:cubicBezTo>
                    <a:pt x="0" y="0"/>
                    <a:pt x="0" y="0"/>
                    <a:pt x="0" y="0"/>
                  </a:cubicBezTo>
                  <a:cubicBezTo>
                    <a:pt x="0" y="1"/>
                    <a:pt x="0" y="2"/>
                    <a:pt x="0" y="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90" name="Google Shape;2290;p25"/>
            <p:cNvSpPr/>
            <p:nvPr/>
          </p:nvSpPr>
          <p:spPr>
            <a:xfrm>
              <a:off x="8036388" y="2686493"/>
              <a:ext cx="334650" cy="140038"/>
            </a:xfrm>
            <a:custGeom>
              <a:avLst/>
              <a:gdLst/>
              <a:ahLst/>
              <a:cxnLst/>
              <a:rect l="l" t="t" r="r" b="b"/>
              <a:pathLst>
                <a:path w="162" h="68" extrusionOk="0">
                  <a:moveTo>
                    <a:pt x="32" y="0"/>
                  </a:moveTo>
                  <a:cubicBezTo>
                    <a:pt x="0" y="0"/>
                    <a:pt x="0" y="0"/>
                    <a:pt x="0" y="0"/>
                  </a:cubicBezTo>
                  <a:cubicBezTo>
                    <a:pt x="8" y="39"/>
                    <a:pt x="41" y="68"/>
                    <a:pt x="81" y="68"/>
                  </a:cubicBezTo>
                  <a:cubicBezTo>
                    <a:pt x="121" y="68"/>
                    <a:pt x="154" y="39"/>
                    <a:pt x="162" y="0"/>
                  </a:cubicBezTo>
                  <a:cubicBezTo>
                    <a:pt x="131" y="0"/>
                    <a:pt x="131" y="0"/>
                    <a:pt x="13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91" name="Google Shape;2291;p25"/>
            <p:cNvSpPr/>
            <p:nvPr/>
          </p:nvSpPr>
          <p:spPr>
            <a:xfrm>
              <a:off x="8148624" y="2826531"/>
              <a:ext cx="113266" cy="80316"/>
            </a:xfrm>
            <a:custGeom>
              <a:avLst/>
              <a:gdLst/>
              <a:ahLst/>
              <a:cxnLst/>
              <a:rect l="l" t="t" r="r" b="b"/>
              <a:pathLst>
                <a:path w="55" h="39" extrusionOk="0">
                  <a:moveTo>
                    <a:pt x="55" y="39"/>
                  </a:moveTo>
                  <a:cubicBezTo>
                    <a:pt x="55" y="39"/>
                    <a:pt x="38" y="25"/>
                    <a:pt x="38" y="0"/>
                  </a:cubicBezTo>
                  <a:cubicBezTo>
                    <a:pt x="28" y="0"/>
                    <a:pt x="27" y="0"/>
                    <a:pt x="27" y="0"/>
                  </a:cubicBezTo>
                  <a:cubicBezTo>
                    <a:pt x="27" y="0"/>
                    <a:pt x="27" y="0"/>
                    <a:pt x="16" y="0"/>
                  </a:cubicBezTo>
                  <a:cubicBezTo>
                    <a:pt x="16" y="25"/>
                    <a:pt x="0" y="39"/>
                    <a:pt x="0" y="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92" name="Google Shape;2292;p25"/>
            <p:cNvCxnSpPr/>
            <p:nvPr/>
          </p:nvCxnSpPr>
          <p:spPr>
            <a:xfrm>
              <a:off x="8130089" y="2906847"/>
              <a:ext cx="148200" cy="0"/>
            </a:xfrm>
            <a:prstGeom prst="straightConnector1">
              <a:avLst/>
            </a:prstGeom>
            <a:noFill/>
            <a:ln w="28575" cap="rnd" cmpd="sng">
              <a:solidFill>
                <a:schemeClr val="dk1"/>
              </a:solidFill>
              <a:prstDash val="solid"/>
              <a:round/>
              <a:headEnd type="none" w="sm" len="sm"/>
              <a:tailEnd type="none" w="sm" len="sm"/>
            </a:ln>
          </p:spPr>
        </p:cxnSp>
      </p:grpSp>
      <p:grpSp>
        <p:nvGrpSpPr>
          <p:cNvPr id="2293" name="Google Shape;2293;p25"/>
          <p:cNvGrpSpPr/>
          <p:nvPr/>
        </p:nvGrpSpPr>
        <p:grpSpPr>
          <a:xfrm>
            <a:off x="907754" y="1356237"/>
            <a:ext cx="378045" cy="273606"/>
            <a:chOff x="922246" y="600337"/>
            <a:chExt cx="384075" cy="277970"/>
          </a:xfrm>
        </p:grpSpPr>
        <p:sp>
          <p:nvSpPr>
            <p:cNvPr id="2294" name="Google Shape;2294;p25"/>
            <p:cNvSpPr/>
            <p:nvPr/>
          </p:nvSpPr>
          <p:spPr>
            <a:xfrm>
              <a:off x="1021096" y="662119"/>
              <a:ext cx="285225" cy="150335"/>
            </a:xfrm>
            <a:custGeom>
              <a:avLst/>
              <a:gdLst/>
              <a:ahLst/>
              <a:cxnLst/>
              <a:rect l="l" t="t" r="r" b="b"/>
              <a:pathLst>
                <a:path w="138" h="73" extrusionOk="0">
                  <a:moveTo>
                    <a:pt x="20" y="73"/>
                  </a:moveTo>
                  <a:cubicBezTo>
                    <a:pt x="16" y="73"/>
                    <a:pt x="14" y="71"/>
                    <a:pt x="13" y="68"/>
                  </a:cubicBezTo>
                  <a:cubicBezTo>
                    <a:pt x="1" y="8"/>
                    <a:pt x="1" y="8"/>
                    <a:pt x="1" y="8"/>
                  </a:cubicBezTo>
                  <a:cubicBezTo>
                    <a:pt x="0" y="6"/>
                    <a:pt x="1" y="4"/>
                    <a:pt x="2" y="3"/>
                  </a:cubicBezTo>
                  <a:cubicBezTo>
                    <a:pt x="3" y="1"/>
                    <a:pt x="5" y="0"/>
                    <a:pt x="7" y="0"/>
                  </a:cubicBezTo>
                  <a:cubicBezTo>
                    <a:pt x="131" y="0"/>
                    <a:pt x="131" y="0"/>
                    <a:pt x="131" y="0"/>
                  </a:cubicBezTo>
                  <a:cubicBezTo>
                    <a:pt x="133" y="0"/>
                    <a:pt x="136" y="1"/>
                    <a:pt x="137" y="3"/>
                  </a:cubicBezTo>
                  <a:cubicBezTo>
                    <a:pt x="138" y="5"/>
                    <a:pt x="138" y="8"/>
                    <a:pt x="137" y="10"/>
                  </a:cubicBezTo>
                  <a:cubicBezTo>
                    <a:pt x="108" y="69"/>
                    <a:pt x="108" y="69"/>
                    <a:pt x="108" y="69"/>
                  </a:cubicBezTo>
                  <a:cubicBezTo>
                    <a:pt x="107" y="72"/>
                    <a:pt x="105" y="73"/>
                    <a:pt x="102" y="73"/>
                  </a:cubicBezTo>
                  <a:lnTo>
                    <a:pt x="20" y="7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95" name="Google Shape;2295;p25"/>
            <p:cNvSpPr/>
            <p:nvPr/>
          </p:nvSpPr>
          <p:spPr>
            <a:xfrm>
              <a:off x="1035512" y="812454"/>
              <a:ext cx="35010" cy="45306"/>
            </a:xfrm>
            <a:custGeom>
              <a:avLst/>
              <a:gdLst/>
              <a:ahLst/>
              <a:cxnLst/>
              <a:rect l="l" t="t" r="r" b="b"/>
              <a:pathLst>
                <a:path w="17" h="22" extrusionOk="0">
                  <a:moveTo>
                    <a:pt x="17" y="22"/>
                  </a:moveTo>
                  <a:cubicBezTo>
                    <a:pt x="11" y="22"/>
                    <a:pt x="11" y="22"/>
                    <a:pt x="11" y="22"/>
                  </a:cubicBezTo>
                  <a:cubicBezTo>
                    <a:pt x="4" y="22"/>
                    <a:pt x="0" y="17"/>
                    <a:pt x="0" y="11"/>
                  </a:cubicBezTo>
                  <a:cubicBezTo>
                    <a:pt x="0" y="11"/>
                    <a:pt x="0" y="11"/>
                    <a:pt x="0" y="11"/>
                  </a:cubicBezTo>
                  <a:cubicBezTo>
                    <a:pt x="0" y="5"/>
                    <a:pt x="4" y="0"/>
                    <a:pt x="1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296" name="Google Shape;2296;p25"/>
            <p:cNvCxnSpPr/>
            <p:nvPr/>
          </p:nvCxnSpPr>
          <p:spPr>
            <a:xfrm rot="10800000">
              <a:off x="1117771" y="857760"/>
              <a:ext cx="89700" cy="0"/>
            </a:xfrm>
            <a:prstGeom prst="straightConnector1">
              <a:avLst/>
            </a:prstGeom>
            <a:noFill/>
            <a:ln w="28575" cap="rnd" cmpd="sng">
              <a:solidFill>
                <a:schemeClr val="dk1"/>
              </a:solidFill>
              <a:prstDash val="solid"/>
              <a:round/>
              <a:headEnd type="none" w="sm" len="sm"/>
              <a:tailEnd type="none" w="sm" len="sm"/>
            </a:ln>
          </p:spPr>
        </p:cxnSp>
        <p:sp>
          <p:nvSpPr>
            <p:cNvPr id="2297" name="Google Shape;2297;p25"/>
            <p:cNvSpPr/>
            <p:nvPr/>
          </p:nvSpPr>
          <p:spPr>
            <a:xfrm>
              <a:off x="961374" y="618871"/>
              <a:ext cx="61782" cy="61782"/>
            </a:xfrm>
            <a:custGeom>
              <a:avLst/>
              <a:gdLst/>
              <a:ahLst/>
              <a:cxnLst/>
              <a:rect l="l" t="t" r="r" b="b"/>
              <a:pathLst>
                <a:path w="60" h="60" extrusionOk="0">
                  <a:moveTo>
                    <a:pt x="60" y="60"/>
                  </a:moveTo>
                  <a:lnTo>
                    <a:pt x="46" y="6"/>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98" name="Google Shape;2298;p25"/>
            <p:cNvSpPr/>
            <p:nvPr/>
          </p:nvSpPr>
          <p:spPr>
            <a:xfrm>
              <a:off x="1074640" y="835107"/>
              <a:ext cx="43200" cy="43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299" name="Google Shape;2299;p25"/>
            <p:cNvSpPr/>
            <p:nvPr/>
          </p:nvSpPr>
          <p:spPr>
            <a:xfrm>
              <a:off x="1211589" y="835107"/>
              <a:ext cx="41100" cy="43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00" name="Google Shape;2300;p25"/>
            <p:cNvSpPr/>
            <p:nvPr/>
          </p:nvSpPr>
          <p:spPr>
            <a:xfrm>
              <a:off x="922246" y="600337"/>
              <a:ext cx="35100" cy="35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01" name="Google Shape;2301;p25"/>
            <p:cNvCxnSpPr/>
            <p:nvPr/>
          </p:nvCxnSpPr>
          <p:spPr>
            <a:xfrm>
              <a:off x="1060224" y="690950"/>
              <a:ext cx="196800" cy="0"/>
            </a:xfrm>
            <a:prstGeom prst="straightConnector1">
              <a:avLst/>
            </a:prstGeom>
            <a:noFill/>
            <a:ln w="28575" cap="rnd" cmpd="sng">
              <a:solidFill>
                <a:schemeClr val="dk1"/>
              </a:solidFill>
              <a:prstDash val="solid"/>
              <a:round/>
              <a:headEnd type="none" w="sm" len="sm"/>
              <a:tailEnd type="none" w="sm" len="sm"/>
            </a:ln>
          </p:spPr>
        </p:cxnSp>
        <p:cxnSp>
          <p:nvCxnSpPr>
            <p:cNvPr id="2302" name="Google Shape;2302;p25"/>
            <p:cNvCxnSpPr/>
            <p:nvPr/>
          </p:nvCxnSpPr>
          <p:spPr>
            <a:xfrm>
              <a:off x="1066402" y="721841"/>
              <a:ext cx="178200" cy="0"/>
            </a:xfrm>
            <a:prstGeom prst="straightConnector1">
              <a:avLst/>
            </a:prstGeom>
            <a:noFill/>
            <a:ln w="28575" cap="rnd" cmpd="sng">
              <a:solidFill>
                <a:schemeClr val="dk1"/>
              </a:solidFill>
              <a:prstDash val="solid"/>
              <a:round/>
              <a:headEnd type="none" w="sm" len="sm"/>
              <a:tailEnd type="none" w="sm" len="sm"/>
            </a:ln>
          </p:spPr>
        </p:cxnSp>
        <p:cxnSp>
          <p:nvCxnSpPr>
            <p:cNvPr id="2303" name="Google Shape;2303;p25"/>
            <p:cNvCxnSpPr/>
            <p:nvPr/>
          </p:nvCxnSpPr>
          <p:spPr>
            <a:xfrm>
              <a:off x="1072581" y="752731"/>
              <a:ext cx="155400" cy="0"/>
            </a:xfrm>
            <a:prstGeom prst="straightConnector1">
              <a:avLst/>
            </a:prstGeom>
            <a:noFill/>
            <a:ln w="28575" cap="rnd" cmpd="sng">
              <a:solidFill>
                <a:schemeClr val="dk1"/>
              </a:solidFill>
              <a:prstDash val="solid"/>
              <a:round/>
              <a:headEnd type="none" w="sm" len="sm"/>
              <a:tailEnd type="none" w="sm" len="sm"/>
            </a:ln>
          </p:spPr>
        </p:cxnSp>
        <p:cxnSp>
          <p:nvCxnSpPr>
            <p:cNvPr id="2304" name="Google Shape;2304;p25"/>
            <p:cNvCxnSpPr/>
            <p:nvPr/>
          </p:nvCxnSpPr>
          <p:spPr>
            <a:xfrm>
              <a:off x="1076699" y="781563"/>
              <a:ext cx="136800" cy="0"/>
            </a:xfrm>
            <a:prstGeom prst="straightConnector1">
              <a:avLst/>
            </a:prstGeom>
            <a:noFill/>
            <a:ln w="28575" cap="rnd" cmpd="sng">
              <a:solidFill>
                <a:schemeClr val="dk1"/>
              </a:solidFill>
              <a:prstDash val="solid"/>
              <a:round/>
              <a:headEnd type="none" w="sm" len="sm"/>
              <a:tailEnd type="none" w="sm" len="sm"/>
            </a:ln>
          </p:spPr>
        </p:cxnSp>
      </p:grpSp>
      <p:grpSp>
        <p:nvGrpSpPr>
          <p:cNvPr id="2305" name="Google Shape;2305;p25"/>
          <p:cNvGrpSpPr/>
          <p:nvPr/>
        </p:nvGrpSpPr>
        <p:grpSpPr>
          <a:xfrm>
            <a:off x="1658777" y="1356237"/>
            <a:ext cx="430624" cy="273606"/>
            <a:chOff x="1685248" y="600337"/>
            <a:chExt cx="437493" cy="277970"/>
          </a:xfrm>
        </p:grpSpPr>
        <p:sp>
          <p:nvSpPr>
            <p:cNvPr id="2306" name="Google Shape;2306;p25"/>
            <p:cNvSpPr/>
            <p:nvPr/>
          </p:nvSpPr>
          <p:spPr>
            <a:xfrm>
              <a:off x="1784098" y="662119"/>
              <a:ext cx="262572" cy="150335"/>
            </a:xfrm>
            <a:custGeom>
              <a:avLst/>
              <a:gdLst/>
              <a:ahLst/>
              <a:cxnLst/>
              <a:rect l="l" t="t" r="r" b="b"/>
              <a:pathLst>
                <a:path w="127" h="73" extrusionOk="0">
                  <a:moveTo>
                    <a:pt x="127" y="30"/>
                  </a:moveTo>
                  <a:cubicBezTo>
                    <a:pt x="108" y="69"/>
                    <a:pt x="108" y="69"/>
                    <a:pt x="108" y="69"/>
                  </a:cubicBezTo>
                  <a:cubicBezTo>
                    <a:pt x="107" y="72"/>
                    <a:pt x="105" y="73"/>
                    <a:pt x="102" y="73"/>
                  </a:cubicBezTo>
                  <a:cubicBezTo>
                    <a:pt x="19" y="73"/>
                    <a:pt x="19" y="73"/>
                    <a:pt x="19" y="73"/>
                  </a:cubicBezTo>
                  <a:cubicBezTo>
                    <a:pt x="16" y="73"/>
                    <a:pt x="13" y="71"/>
                    <a:pt x="13" y="68"/>
                  </a:cubicBezTo>
                  <a:cubicBezTo>
                    <a:pt x="0" y="8"/>
                    <a:pt x="0" y="8"/>
                    <a:pt x="0" y="8"/>
                  </a:cubicBezTo>
                  <a:cubicBezTo>
                    <a:pt x="0" y="6"/>
                    <a:pt x="0" y="4"/>
                    <a:pt x="2" y="3"/>
                  </a:cubicBezTo>
                  <a:cubicBezTo>
                    <a:pt x="3" y="1"/>
                    <a:pt x="5" y="0"/>
                    <a:pt x="7" y="0"/>
                  </a:cubicBezTo>
                  <a:cubicBezTo>
                    <a:pt x="106" y="0"/>
                    <a:pt x="106" y="0"/>
                    <a:pt x="10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07" name="Google Shape;2307;p25"/>
            <p:cNvSpPr/>
            <p:nvPr/>
          </p:nvSpPr>
          <p:spPr>
            <a:xfrm>
              <a:off x="1797484" y="812454"/>
              <a:ext cx="37069" cy="45306"/>
            </a:xfrm>
            <a:custGeom>
              <a:avLst/>
              <a:gdLst/>
              <a:ahLst/>
              <a:cxnLst/>
              <a:rect l="l" t="t" r="r" b="b"/>
              <a:pathLst>
                <a:path w="18" h="22" extrusionOk="0">
                  <a:moveTo>
                    <a:pt x="18" y="22"/>
                  </a:moveTo>
                  <a:cubicBezTo>
                    <a:pt x="11" y="22"/>
                    <a:pt x="11" y="22"/>
                    <a:pt x="11" y="22"/>
                  </a:cubicBezTo>
                  <a:cubicBezTo>
                    <a:pt x="5" y="22"/>
                    <a:pt x="0" y="17"/>
                    <a:pt x="0" y="11"/>
                  </a:cubicBezTo>
                  <a:cubicBezTo>
                    <a:pt x="0" y="11"/>
                    <a:pt x="0" y="11"/>
                    <a:pt x="0" y="11"/>
                  </a:cubicBezTo>
                  <a:cubicBezTo>
                    <a:pt x="0" y="5"/>
                    <a:pt x="5" y="0"/>
                    <a:pt x="1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08" name="Google Shape;2308;p25"/>
            <p:cNvCxnSpPr/>
            <p:nvPr/>
          </p:nvCxnSpPr>
          <p:spPr>
            <a:xfrm rot="10800000">
              <a:off x="1882012" y="857760"/>
              <a:ext cx="86400" cy="0"/>
            </a:xfrm>
            <a:prstGeom prst="straightConnector1">
              <a:avLst/>
            </a:prstGeom>
            <a:noFill/>
            <a:ln w="28575" cap="rnd" cmpd="sng">
              <a:solidFill>
                <a:schemeClr val="dk1"/>
              </a:solidFill>
              <a:prstDash val="solid"/>
              <a:round/>
              <a:headEnd type="none" w="sm" len="sm"/>
              <a:tailEnd type="none" w="sm" len="sm"/>
            </a:ln>
          </p:spPr>
        </p:cxnSp>
        <p:sp>
          <p:nvSpPr>
            <p:cNvPr id="2309" name="Google Shape;2309;p25"/>
            <p:cNvSpPr/>
            <p:nvPr/>
          </p:nvSpPr>
          <p:spPr>
            <a:xfrm>
              <a:off x="1722317" y="618871"/>
              <a:ext cx="61782" cy="61782"/>
            </a:xfrm>
            <a:custGeom>
              <a:avLst/>
              <a:gdLst/>
              <a:ahLst/>
              <a:cxnLst/>
              <a:rect l="l" t="t" r="r" b="b"/>
              <a:pathLst>
                <a:path w="60" h="60" extrusionOk="0">
                  <a:moveTo>
                    <a:pt x="60" y="60"/>
                  </a:moveTo>
                  <a:lnTo>
                    <a:pt x="46" y="6"/>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10" name="Google Shape;2310;p25"/>
            <p:cNvSpPr/>
            <p:nvPr/>
          </p:nvSpPr>
          <p:spPr>
            <a:xfrm>
              <a:off x="1838671" y="835107"/>
              <a:ext cx="41100" cy="43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11" name="Google Shape;2311;p25"/>
            <p:cNvSpPr/>
            <p:nvPr/>
          </p:nvSpPr>
          <p:spPr>
            <a:xfrm>
              <a:off x="1972531" y="835107"/>
              <a:ext cx="43200" cy="43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12" name="Google Shape;2312;p25"/>
            <p:cNvSpPr/>
            <p:nvPr/>
          </p:nvSpPr>
          <p:spPr>
            <a:xfrm>
              <a:off x="1685248" y="600337"/>
              <a:ext cx="35100" cy="35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13" name="Google Shape;2313;p25"/>
            <p:cNvCxnSpPr/>
            <p:nvPr/>
          </p:nvCxnSpPr>
          <p:spPr>
            <a:xfrm>
              <a:off x="1824256" y="690950"/>
              <a:ext cx="185400" cy="0"/>
            </a:xfrm>
            <a:prstGeom prst="straightConnector1">
              <a:avLst/>
            </a:prstGeom>
            <a:noFill/>
            <a:ln w="28575" cap="rnd" cmpd="sng">
              <a:solidFill>
                <a:schemeClr val="dk1"/>
              </a:solidFill>
              <a:prstDash val="solid"/>
              <a:round/>
              <a:headEnd type="none" w="sm" len="sm"/>
              <a:tailEnd type="none" w="sm" len="sm"/>
            </a:ln>
          </p:spPr>
        </p:cxnSp>
        <p:cxnSp>
          <p:nvCxnSpPr>
            <p:cNvPr id="2314" name="Google Shape;2314;p25"/>
            <p:cNvCxnSpPr/>
            <p:nvPr/>
          </p:nvCxnSpPr>
          <p:spPr>
            <a:xfrm>
              <a:off x="1830434" y="721841"/>
              <a:ext cx="177000" cy="0"/>
            </a:xfrm>
            <a:prstGeom prst="straightConnector1">
              <a:avLst/>
            </a:prstGeom>
            <a:noFill/>
            <a:ln w="28575" cap="rnd" cmpd="sng">
              <a:solidFill>
                <a:schemeClr val="dk1"/>
              </a:solidFill>
              <a:prstDash val="solid"/>
              <a:round/>
              <a:headEnd type="none" w="sm" len="sm"/>
              <a:tailEnd type="none" w="sm" len="sm"/>
            </a:ln>
          </p:spPr>
        </p:cxnSp>
        <p:cxnSp>
          <p:nvCxnSpPr>
            <p:cNvPr id="2315" name="Google Shape;2315;p25"/>
            <p:cNvCxnSpPr/>
            <p:nvPr/>
          </p:nvCxnSpPr>
          <p:spPr>
            <a:xfrm>
              <a:off x="1834553" y="752731"/>
              <a:ext cx="156600" cy="0"/>
            </a:xfrm>
            <a:prstGeom prst="straightConnector1">
              <a:avLst/>
            </a:prstGeom>
            <a:noFill/>
            <a:ln w="28575" cap="rnd" cmpd="sng">
              <a:solidFill>
                <a:schemeClr val="dk1"/>
              </a:solidFill>
              <a:prstDash val="solid"/>
              <a:round/>
              <a:headEnd type="none" w="sm" len="sm"/>
              <a:tailEnd type="none" w="sm" len="sm"/>
            </a:ln>
          </p:spPr>
        </p:cxnSp>
        <p:cxnSp>
          <p:nvCxnSpPr>
            <p:cNvPr id="2316" name="Google Shape;2316;p25"/>
            <p:cNvCxnSpPr/>
            <p:nvPr/>
          </p:nvCxnSpPr>
          <p:spPr>
            <a:xfrm>
              <a:off x="1840731" y="781563"/>
              <a:ext cx="135900" cy="0"/>
            </a:xfrm>
            <a:prstGeom prst="straightConnector1">
              <a:avLst/>
            </a:prstGeom>
            <a:noFill/>
            <a:ln w="28575" cap="rnd" cmpd="sng">
              <a:solidFill>
                <a:schemeClr val="dk1"/>
              </a:solidFill>
              <a:prstDash val="solid"/>
              <a:round/>
              <a:headEnd type="none" w="sm" len="sm"/>
              <a:tailEnd type="none" w="sm" len="sm"/>
            </a:ln>
          </p:spPr>
        </p:cxnSp>
        <p:sp>
          <p:nvSpPr>
            <p:cNvPr id="2317" name="Google Shape;2317;p25"/>
            <p:cNvSpPr/>
            <p:nvPr/>
          </p:nvSpPr>
          <p:spPr>
            <a:xfrm>
              <a:off x="2007541" y="606515"/>
              <a:ext cx="115200" cy="115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18" name="Google Shape;2318;p25"/>
            <p:cNvCxnSpPr/>
            <p:nvPr/>
          </p:nvCxnSpPr>
          <p:spPr>
            <a:xfrm>
              <a:off x="2036372" y="666237"/>
              <a:ext cx="20700" cy="20700"/>
            </a:xfrm>
            <a:prstGeom prst="straightConnector1">
              <a:avLst/>
            </a:prstGeom>
            <a:noFill/>
            <a:ln w="28575" cap="rnd" cmpd="sng">
              <a:solidFill>
                <a:schemeClr val="dk1"/>
              </a:solidFill>
              <a:prstDash val="solid"/>
              <a:round/>
              <a:headEnd type="none" w="sm" len="sm"/>
              <a:tailEnd type="none" w="sm" len="sm"/>
            </a:ln>
          </p:spPr>
        </p:cxnSp>
        <p:cxnSp>
          <p:nvCxnSpPr>
            <p:cNvPr id="2319" name="Google Shape;2319;p25"/>
            <p:cNvCxnSpPr/>
            <p:nvPr/>
          </p:nvCxnSpPr>
          <p:spPr>
            <a:xfrm rot="10800000" flipH="1">
              <a:off x="2056966" y="649631"/>
              <a:ext cx="37200" cy="37200"/>
            </a:xfrm>
            <a:prstGeom prst="straightConnector1">
              <a:avLst/>
            </a:prstGeom>
            <a:noFill/>
            <a:ln w="28575" cap="rnd" cmpd="sng">
              <a:solidFill>
                <a:schemeClr val="dk1"/>
              </a:solidFill>
              <a:prstDash val="solid"/>
              <a:round/>
              <a:headEnd type="none" w="sm" len="sm"/>
              <a:tailEnd type="none" w="sm" len="sm"/>
            </a:ln>
          </p:spPr>
        </p:cxnSp>
      </p:grpSp>
      <p:grpSp>
        <p:nvGrpSpPr>
          <p:cNvPr id="2320" name="Google Shape;2320;p25"/>
          <p:cNvGrpSpPr/>
          <p:nvPr/>
        </p:nvGrpSpPr>
        <p:grpSpPr>
          <a:xfrm>
            <a:off x="2437166" y="1356237"/>
            <a:ext cx="429612" cy="273606"/>
            <a:chOff x="2476051" y="600337"/>
            <a:chExt cx="436464" cy="277970"/>
          </a:xfrm>
        </p:grpSpPr>
        <p:sp>
          <p:nvSpPr>
            <p:cNvPr id="2321" name="Google Shape;2321;p25"/>
            <p:cNvSpPr/>
            <p:nvPr/>
          </p:nvSpPr>
          <p:spPr>
            <a:xfrm>
              <a:off x="2574901" y="662119"/>
              <a:ext cx="261542" cy="150335"/>
            </a:xfrm>
            <a:custGeom>
              <a:avLst/>
              <a:gdLst/>
              <a:ahLst/>
              <a:cxnLst/>
              <a:rect l="l" t="t" r="r" b="b"/>
              <a:pathLst>
                <a:path w="127" h="73" extrusionOk="0">
                  <a:moveTo>
                    <a:pt x="127" y="30"/>
                  </a:moveTo>
                  <a:cubicBezTo>
                    <a:pt x="108" y="69"/>
                    <a:pt x="108" y="69"/>
                    <a:pt x="108" y="69"/>
                  </a:cubicBezTo>
                  <a:cubicBezTo>
                    <a:pt x="107" y="72"/>
                    <a:pt x="105" y="73"/>
                    <a:pt x="102" y="73"/>
                  </a:cubicBezTo>
                  <a:cubicBezTo>
                    <a:pt x="19" y="73"/>
                    <a:pt x="19" y="73"/>
                    <a:pt x="19" y="73"/>
                  </a:cubicBezTo>
                  <a:cubicBezTo>
                    <a:pt x="16" y="73"/>
                    <a:pt x="13" y="71"/>
                    <a:pt x="13" y="68"/>
                  </a:cubicBezTo>
                  <a:cubicBezTo>
                    <a:pt x="0" y="8"/>
                    <a:pt x="0" y="8"/>
                    <a:pt x="0" y="8"/>
                  </a:cubicBezTo>
                  <a:cubicBezTo>
                    <a:pt x="0" y="6"/>
                    <a:pt x="0" y="4"/>
                    <a:pt x="1" y="3"/>
                  </a:cubicBezTo>
                  <a:cubicBezTo>
                    <a:pt x="3" y="1"/>
                    <a:pt x="5" y="0"/>
                    <a:pt x="7" y="0"/>
                  </a:cubicBezTo>
                  <a:cubicBezTo>
                    <a:pt x="106" y="0"/>
                    <a:pt x="106" y="0"/>
                    <a:pt x="10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22" name="Google Shape;2322;p25"/>
            <p:cNvSpPr/>
            <p:nvPr/>
          </p:nvSpPr>
          <p:spPr>
            <a:xfrm>
              <a:off x="2587258" y="812454"/>
              <a:ext cx="37069" cy="45306"/>
            </a:xfrm>
            <a:custGeom>
              <a:avLst/>
              <a:gdLst/>
              <a:ahLst/>
              <a:cxnLst/>
              <a:rect l="l" t="t" r="r" b="b"/>
              <a:pathLst>
                <a:path w="18" h="22" extrusionOk="0">
                  <a:moveTo>
                    <a:pt x="18" y="22"/>
                  </a:moveTo>
                  <a:cubicBezTo>
                    <a:pt x="11" y="22"/>
                    <a:pt x="11" y="22"/>
                    <a:pt x="11" y="22"/>
                  </a:cubicBezTo>
                  <a:cubicBezTo>
                    <a:pt x="5" y="22"/>
                    <a:pt x="0" y="17"/>
                    <a:pt x="0" y="11"/>
                  </a:cubicBezTo>
                  <a:cubicBezTo>
                    <a:pt x="0" y="11"/>
                    <a:pt x="0" y="11"/>
                    <a:pt x="0" y="11"/>
                  </a:cubicBezTo>
                  <a:cubicBezTo>
                    <a:pt x="0" y="5"/>
                    <a:pt x="5" y="0"/>
                    <a:pt x="1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23" name="Google Shape;2323;p25"/>
            <p:cNvCxnSpPr/>
            <p:nvPr/>
          </p:nvCxnSpPr>
          <p:spPr>
            <a:xfrm rot="10800000">
              <a:off x="2671787" y="857760"/>
              <a:ext cx="86400" cy="0"/>
            </a:xfrm>
            <a:prstGeom prst="straightConnector1">
              <a:avLst/>
            </a:prstGeom>
            <a:noFill/>
            <a:ln w="28575" cap="rnd" cmpd="sng">
              <a:solidFill>
                <a:schemeClr val="dk1"/>
              </a:solidFill>
              <a:prstDash val="solid"/>
              <a:round/>
              <a:headEnd type="none" w="sm" len="sm"/>
              <a:tailEnd type="none" w="sm" len="sm"/>
            </a:ln>
          </p:spPr>
        </p:cxnSp>
        <p:sp>
          <p:nvSpPr>
            <p:cNvPr id="2324" name="Google Shape;2324;p25"/>
            <p:cNvSpPr/>
            <p:nvPr/>
          </p:nvSpPr>
          <p:spPr>
            <a:xfrm>
              <a:off x="2513120" y="618871"/>
              <a:ext cx="61782" cy="61782"/>
            </a:xfrm>
            <a:custGeom>
              <a:avLst/>
              <a:gdLst/>
              <a:ahLst/>
              <a:cxnLst/>
              <a:rect l="l" t="t" r="r" b="b"/>
              <a:pathLst>
                <a:path w="60" h="60" extrusionOk="0">
                  <a:moveTo>
                    <a:pt x="60" y="60"/>
                  </a:moveTo>
                  <a:lnTo>
                    <a:pt x="46" y="6"/>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25" name="Google Shape;2325;p25"/>
            <p:cNvSpPr/>
            <p:nvPr/>
          </p:nvSpPr>
          <p:spPr>
            <a:xfrm>
              <a:off x="2628445" y="835107"/>
              <a:ext cx="41100" cy="43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26" name="Google Shape;2326;p25"/>
            <p:cNvSpPr/>
            <p:nvPr/>
          </p:nvSpPr>
          <p:spPr>
            <a:xfrm>
              <a:off x="2762305" y="835107"/>
              <a:ext cx="43200" cy="43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27" name="Google Shape;2327;p25"/>
            <p:cNvSpPr/>
            <p:nvPr/>
          </p:nvSpPr>
          <p:spPr>
            <a:xfrm>
              <a:off x="2476051" y="600337"/>
              <a:ext cx="35100" cy="35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28" name="Google Shape;2328;p25"/>
            <p:cNvCxnSpPr/>
            <p:nvPr/>
          </p:nvCxnSpPr>
          <p:spPr>
            <a:xfrm>
              <a:off x="2611970" y="690950"/>
              <a:ext cx="187500" cy="0"/>
            </a:xfrm>
            <a:prstGeom prst="straightConnector1">
              <a:avLst/>
            </a:prstGeom>
            <a:noFill/>
            <a:ln w="28575" cap="rnd" cmpd="sng">
              <a:solidFill>
                <a:schemeClr val="dk1"/>
              </a:solidFill>
              <a:prstDash val="solid"/>
              <a:round/>
              <a:headEnd type="none" w="sm" len="sm"/>
              <a:tailEnd type="none" w="sm" len="sm"/>
            </a:ln>
          </p:spPr>
        </p:cxnSp>
        <p:cxnSp>
          <p:nvCxnSpPr>
            <p:cNvPr id="2329" name="Google Shape;2329;p25"/>
            <p:cNvCxnSpPr/>
            <p:nvPr/>
          </p:nvCxnSpPr>
          <p:spPr>
            <a:xfrm>
              <a:off x="2620208" y="721841"/>
              <a:ext cx="177000" cy="0"/>
            </a:xfrm>
            <a:prstGeom prst="straightConnector1">
              <a:avLst/>
            </a:prstGeom>
            <a:noFill/>
            <a:ln w="28575" cap="rnd" cmpd="sng">
              <a:solidFill>
                <a:schemeClr val="dk1"/>
              </a:solidFill>
              <a:prstDash val="solid"/>
              <a:round/>
              <a:headEnd type="none" w="sm" len="sm"/>
              <a:tailEnd type="none" w="sm" len="sm"/>
            </a:ln>
          </p:spPr>
        </p:cxnSp>
        <p:cxnSp>
          <p:nvCxnSpPr>
            <p:cNvPr id="2330" name="Google Shape;2330;p25"/>
            <p:cNvCxnSpPr/>
            <p:nvPr/>
          </p:nvCxnSpPr>
          <p:spPr>
            <a:xfrm>
              <a:off x="2624327" y="752731"/>
              <a:ext cx="156600" cy="0"/>
            </a:xfrm>
            <a:prstGeom prst="straightConnector1">
              <a:avLst/>
            </a:prstGeom>
            <a:noFill/>
            <a:ln w="28575" cap="rnd" cmpd="sng">
              <a:solidFill>
                <a:schemeClr val="dk1"/>
              </a:solidFill>
              <a:prstDash val="solid"/>
              <a:round/>
              <a:headEnd type="none" w="sm" len="sm"/>
              <a:tailEnd type="none" w="sm" len="sm"/>
            </a:ln>
          </p:spPr>
        </p:cxnSp>
        <p:cxnSp>
          <p:nvCxnSpPr>
            <p:cNvPr id="2331" name="Google Shape;2331;p25"/>
            <p:cNvCxnSpPr/>
            <p:nvPr/>
          </p:nvCxnSpPr>
          <p:spPr>
            <a:xfrm>
              <a:off x="2630505" y="781563"/>
              <a:ext cx="135900" cy="0"/>
            </a:xfrm>
            <a:prstGeom prst="straightConnector1">
              <a:avLst/>
            </a:prstGeom>
            <a:noFill/>
            <a:ln w="28575" cap="rnd" cmpd="sng">
              <a:solidFill>
                <a:schemeClr val="dk1"/>
              </a:solidFill>
              <a:prstDash val="solid"/>
              <a:round/>
              <a:headEnd type="none" w="sm" len="sm"/>
              <a:tailEnd type="none" w="sm" len="sm"/>
            </a:ln>
          </p:spPr>
        </p:cxnSp>
        <p:sp>
          <p:nvSpPr>
            <p:cNvPr id="2332" name="Google Shape;2332;p25"/>
            <p:cNvSpPr/>
            <p:nvPr/>
          </p:nvSpPr>
          <p:spPr>
            <a:xfrm>
              <a:off x="2797315" y="606515"/>
              <a:ext cx="115200" cy="115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33" name="Google Shape;2333;p25"/>
            <p:cNvCxnSpPr/>
            <p:nvPr/>
          </p:nvCxnSpPr>
          <p:spPr>
            <a:xfrm>
              <a:off x="2826146" y="666237"/>
              <a:ext cx="57600" cy="0"/>
            </a:xfrm>
            <a:prstGeom prst="straightConnector1">
              <a:avLst/>
            </a:prstGeom>
            <a:noFill/>
            <a:ln w="28575" cap="rnd" cmpd="sng">
              <a:solidFill>
                <a:schemeClr val="dk1"/>
              </a:solidFill>
              <a:prstDash val="solid"/>
              <a:round/>
              <a:headEnd type="none" w="sm" len="sm"/>
              <a:tailEnd type="none" w="sm" len="sm"/>
            </a:ln>
          </p:spPr>
        </p:cxnSp>
      </p:grpSp>
      <p:grpSp>
        <p:nvGrpSpPr>
          <p:cNvPr id="2334" name="Google Shape;2334;p25"/>
          <p:cNvGrpSpPr/>
          <p:nvPr/>
        </p:nvGrpSpPr>
        <p:grpSpPr>
          <a:xfrm>
            <a:off x="3265221" y="1329884"/>
            <a:ext cx="328382" cy="300004"/>
            <a:chOff x="3317309" y="573565"/>
            <a:chExt cx="333620" cy="304789"/>
          </a:xfrm>
        </p:grpSpPr>
        <p:sp>
          <p:nvSpPr>
            <p:cNvPr id="2335" name="Google Shape;2335;p25"/>
            <p:cNvSpPr/>
            <p:nvPr/>
          </p:nvSpPr>
          <p:spPr>
            <a:xfrm>
              <a:off x="3317309" y="682712"/>
              <a:ext cx="333620" cy="57663"/>
            </a:xfrm>
            <a:custGeom>
              <a:avLst/>
              <a:gdLst/>
              <a:ahLst/>
              <a:cxnLst/>
              <a:rect l="l" t="t" r="r" b="b"/>
              <a:pathLst>
                <a:path w="162" h="28" extrusionOk="0">
                  <a:moveTo>
                    <a:pt x="79" y="0"/>
                  </a:moveTo>
                  <a:cubicBezTo>
                    <a:pt x="153" y="0"/>
                    <a:pt x="153" y="0"/>
                    <a:pt x="153" y="0"/>
                  </a:cubicBezTo>
                  <a:cubicBezTo>
                    <a:pt x="158" y="0"/>
                    <a:pt x="162" y="4"/>
                    <a:pt x="162" y="9"/>
                  </a:cubicBezTo>
                  <a:cubicBezTo>
                    <a:pt x="162" y="20"/>
                    <a:pt x="162" y="20"/>
                    <a:pt x="162" y="20"/>
                  </a:cubicBezTo>
                  <a:cubicBezTo>
                    <a:pt x="162" y="24"/>
                    <a:pt x="158" y="28"/>
                    <a:pt x="153" y="28"/>
                  </a:cubicBezTo>
                  <a:cubicBezTo>
                    <a:pt x="9" y="28"/>
                    <a:pt x="9" y="28"/>
                    <a:pt x="9" y="28"/>
                  </a:cubicBezTo>
                  <a:cubicBezTo>
                    <a:pt x="4" y="28"/>
                    <a:pt x="0" y="24"/>
                    <a:pt x="0" y="20"/>
                  </a:cubicBezTo>
                  <a:cubicBezTo>
                    <a:pt x="0" y="9"/>
                    <a:pt x="0" y="9"/>
                    <a:pt x="0" y="9"/>
                  </a:cubicBezTo>
                  <a:cubicBezTo>
                    <a:pt x="0" y="4"/>
                    <a:pt x="4" y="0"/>
                    <a:pt x="9" y="0"/>
                  </a:cubicBezTo>
                  <a:cubicBezTo>
                    <a:pt x="81" y="0"/>
                    <a:pt x="81" y="0"/>
                    <a:pt x="8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36" name="Google Shape;2336;p25"/>
            <p:cNvSpPr/>
            <p:nvPr/>
          </p:nvSpPr>
          <p:spPr>
            <a:xfrm>
              <a:off x="3342022" y="740375"/>
              <a:ext cx="284195" cy="137979"/>
            </a:xfrm>
            <a:custGeom>
              <a:avLst/>
              <a:gdLst/>
              <a:ahLst/>
              <a:cxnLst/>
              <a:rect l="l" t="t" r="r" b="b"/>
              <a:pathLst>
                <a:path w="138" h="67" extrusionOk="0">
                  <a:moveTo>
                    <a:pt x="0" y="0"/>
                  </a:moveTo>
                  <a:cubicBezTo>
                    <a:pt x="0" y="0"/>
                    <a:pt x="0" y="1"/>
                    <a:pt x="0" y="1"/>
                  </a:cubicBezTo>
                  <a:cubicBezTo>
                    <a:pt x="18" y="60"/>
                    <a:pt x="18" y="60"/>
                    <a:pt x="18" y="60"/>
                  </a:cubicBezTo>
                  <a:cubicBezTo>
                    <a:pt x="19" y="64"/>
                    <a:pt x="23" y="67"/>
                    <a:pt x="28" y="67"/>
                  </a:cubicBezTo>
                  <a:cubicBezTo>
                    <a:pt x="110" y="67"/>
                    <a:pt x="110" y="67"/>
                    <a:pt x="110" y="67"/>
                  </a:cubicBezTo>
                  <a:cubicBezTo>
                    <a:pt x="114" y="67"/>
                    <a:pt x="118" y="64"/>
                    <a:pt x="120" y="60"/>
                  </a:cubicBezTo>
                  <a:cubicBezTo>
                    <a:pt x="138" y="1"/>
                    <a:pt x="138" y="1"/>
                    <a:pt x="138" y="1"/>
                  </a:cubicBezTo>
                  <a:cubicBezTo>
                    <a:pt x="138" y="1"/>
                    <a:pt x="138" y="0"/>
                    <a:pt x="138"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37" name="Google Shape;2337;p25"/>
            <p:cNvCxnSpPr/>
            <p:nvPr/>
          </p:nvCxnSpPr>
          <p:spPr>
            <a:xfrm rot="10800000">
              <a:off x="3428660" y="620903"/>
              <a:ext cx="53400" cy="92700"/>
            </a:xfrm>
            <a:prstGeom prst="straightConnector1">
              <a:avLst/>
            </a:prstGeom>
            <a:noFill/>
            <a:ln w="28575" cap="rnd" cmpd="sng">
              <a:solidFill>
                <a:schemeClr val="dk1"/>
              </a:solidFill>
              <a:prstDash val="solid"/>
              <a:round/>
              <a:headEnd type="none" w="sm" len="sm"/>
              <a:tailEnd type="none" w="sm" len="sm"/>
            </a:ln>
          </p:spPr>
        </p:cxnSp>
        <p:sp>
          <p:nvSpPr>
            <p:cNvPr id="2338" name="Google Shape;2338;p25"/>
            <p:cNvSpPr/>
            <p:nvPr/>
          </p:nvSpPr>
          <p:spPr>
            <a:xfrm>
              <a:off x="3389388" y="573565"/>
              <a:ext cx="49425" cy="49425"/>
            </a:xfrm>
            <a:custGeom>
              <a:avLst/>
              <a:gdLst/>
              <a:ahLst/>
              <a:cxnLst/>
              <a:rect l="l" t="t" r="r" b="b"/>
              <a:pathLst>
                <a:path w="24" h="24" extrusionOk="0">
                  <a:moveTo>
                    <a:pt x="18" y="21"/>
                  </a:moveTo>
                  <a:cubicBezTo>
                    <a:pt x="13" y="24"/>
                    <a:pt x="7" y="23"/>
                    <a:pt x="3" y="18"/>
                  </a:cubicBezTo>
                  <a:cubicBezTo>
                    <a:pt x="0" y="14"/>
                    <a:pt x="1" y="7"/>
                    <a:pt x="6" y="3"/>
                  </a:cubicBezTo>
                  <a:cubicBezTo>
                    <a:pt x="10" y="0"/>
                    <a:pt x="17" y="1"/>
                    <a:pt x="21" y="6"/>
                  </a:cubicBezTo>
                  <a:cubicBezTo>
                    <a:pt x="24" y="10"/>
                    <a:pt x="23" y="17"/>
                    <a:pt x="18" y="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39" name="Google Shape;2339;p25"/>
            <p:cNvCxnSpPr/>
            <p:nvPr/>
          </p:nvCxnSpPr>
          <p:spPr>
            <a:xfrm>
              <a:off x="3377031" y="771266"/>
              <a:ext cx="216300" cy="0"/>
            </a:xfrm>
            <a:prstGeom prst="straightConnector1">
              <a:avLst/>
            </a:prstGeom>
            <a:noFill/>
            <a:ln w="28575" cap="rnd" cmpd="sng">
              <a:solidFill>
                <a:schemeClr val="dk1"/>
              </a:solidFill>
              <a:prstDash val="solid"/>
              <a:round/>
              <a:headEnd type="none" w="sm" len="sm"/>
              <a:tailEnd type="none" w="sm" len="sm"/>
            </a:ln>
          </p:spPr>
        </p:cxnSp>
        <p:cxnSp>
          <p:nvCxnSpPr>
            <p:cNvPr id="2340" name="Google Shape;2340;p25"/>
            <p:cNvCxnSpPr/>
            <p:nvPr/>
          </p:nvCxnSpPr>
          <p:spPr>
            <a:xfrm>
              <a:off x="3385269" y="798038"/>
              <a:ext cx="199800" cy="0"/>
            </a:xfrm>
            <a:prstGeom prst="straightConnector1">
              <a:avLst/>
            </a:prstGeom>
            <a:noFill/>
            <a:ln w="28575" cap="rnd" cmpd="sng">
              <a:solidFill>
                <a:schemeClr val="dk1"/>
              </a:solidFill>
              <a:prstDash val="solid"/>
              <a:round/>
              <a:headEnd type="none" w="sm" len="sm"/>
              <a:tailEnd type="none" w="sm" len="sm"/>
            </a:ln>
          </p:spPr>
        </p:cxnSp>
        <p:cxnSp>
          <p:nvCxnSpPr>
            <p:cNvPr id="2341" name="Google Shape;2341;p25"/>
            <p:cNvCxnSpPr/>
            <p:nvPr/>
          </p:nvCxnSpPr>
          <p:spPr>
            <a:xfrm>
              <a:off x="3393506" y="822750"/>
              <a:ext cx="183300" cy="0"/>
            </a:xfrm>
            <a:prstGeom prst="straightConnector1">
              <a:avLst/>
            </a:prstGeom>
            <a:noFill/>
            <a:ln w="28575" cap="rnd" cmpd="sng">
              <a:solidFill>
                <a:schemeClr val="dk1"/>
              </a:solidFill>
              <a:prstDash val="solid"/>
              <a:round/>
              <a:headEnd type="none" w="sm" len="sm"/>
              <a:tailEnd type="none" w="sm" len="sm"/>
            </a:ln>
          </p:spPr>
        </p:cxnSp>
        <p:cxnSp>
          <p:nvCxnSpPr>
            <p:cNvPr id="2342" name="Google Shape;2342;p25"/>
            <p:cNvCxnSpPr/>
            <p:nvPr/>
          </p:nvCxnSpPr>
          <p:spPr>
            <a:xfrm>
              <a:off x="3403803" y="847463"/>
              <a:ext cx="162600" cy="0"/>
            </a:xfrm>
            <a:prstGeom prst="straightConnector1">
              <a:avLst/>
            </a:prstGeom>
            <a:noFill/>
            <a:ln w="28575" cap="rnd" cmpd="sng">
              <a:solidFill>
                <a:schemeClr val="dk1"/>
              </a:solidFill>
              <a:prstDash val="solid"/>
              <a:round/>
              <a:headEnd type="none" w="sm" len="sm"/>
              <a:tailEnd type="none" w="sm" len="sm"/>
            </a:ln>
          </p:spPr>
        </p:cxnSp>
        <p:sp>
          <p:nvSpPr>
            <p:cNvPr id="2343" name="Google Shape;2343;p25"/>
            <p:cNvSpPr/>
            <p:nvPr/>
          </p:nvSpPr>
          <p:spPr>
            <a:xfrm>
              <a:off x="3471763" y="703306"/>
              <a:ext cx="20594" cy="20594"/>
            </a:xfrm>
            <a:custGeom>
              <a:avLst/>
              <a:gdLst/>
              <a:ahLst/>
              <a:cxnLst/>
              <a:rect l="l" t="t" r="r" b="b"/>
              <a:pathLst>
                <a:path w="10" h="10" extrusionOk="0">
                  <a:moveTo>
                    <a:pt x="8" y="8"/>
                  </a:moveTo>
                  <a:cubicBezTo>
                    <a:pt x="6" y="10"/>
                    <a:pt x="3" y="9"/>
                    <a:pt x="2" y="8"/>
                  </a:cubicBezTo>
                  <a:cubicBezTo>
                    <a:pt x="0" y="6"/>
                    <a:pt x="1" y="3"/>
                    <a:pt x="3" y="2"/>
                  </a:cubicBezTo>
                  <a:cubicBezTo>
                    <a:pt x="5" y="0"/>
                    <a:pt x="7" y="1"/>
                    <a:pt x="9" y="3"/>
                  </a:cubicBezTo>
                  <a:cubicBezTo>
                    <a:pt x="10" y="4"/>
                    <a:pt x="10" y="7"/>
                    <a:pt x="8" y="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344" name="Google Shape;2344;p25"/>
          <p:cNvGrpSpPr/>
          <p:nvPr/>
        </p:nvGrpSpPr>
        <p:grpSpPr>
          <a:xfrm>
            <a:off x="4016246" y="1329884"/>
            <a:ext cx="379988" cy="300004"/>
            <a:chOff x="4080311" y="573565"/>
            <a:chExt cx="386049" cy="304789"/>
          </a:xfrm>
        </p:grpSpPr>
        <p:sp>
          <p:nvSpPr>
            <p:cNvPr id="2345" name="Google Shape;2345;p25"/>
            <p:cNvSpPr/>
            <p:nvPr/>
          </p:nvSpPr>
          <p:spPr>
            <a:xfrm>
              <a:off x="4080311" y="682712"/>
              <a:ext cx="334650" cy="57663"/>
            </a:xfrm>
            <a:custGeom>
              <a:avLst/>
              <a:gdLst/>
              <a:ahLst/>
              <a:cxnLst/>
              <a:rect l="l" t="t" r="r" b="b"/>
              <a:pathLst>
                <a:path w="162" h="28" extrusionOk="0">
                  <a:moveTo>
                    <a:pt x="162" y="20"/>
                  </a:moveTo>
                  <a:cubicBezTo>
                    <a:pt x="162" y="24"/>
                    <a:pt x="158" y="28"/>
                    <a:pt x="153" y="28"/>
                  </a:cubicBezTo>
                  <a:cubicBezTo>
                    <a:pt x="9" y="28"/>
                    <a:pt x="9" y="28"/>
                    <a:pt x="9" y="28"/>
                  </a:cubicBezTo>
                  <a:cubicBezTo>
                    <a:pt x="4" y="28"/>
                    <a:pt x="0" y="24"/>
                    <a:pt x="0" y="20"/>
                  </a:cubicBezTo>
                  <a:cubicBezTo>
                    <a:pt x="0" y="9"/>
                    <a:pt x="0" y="9"/>
                    <a:pt x="0" y="9"/>
                  </a:cubicBezTo>
                  <a:cubicBezTo>
                    <a:pt x="0" y="4"/>
                    <a:pt x="4" y="0"/>
                    <a:pt x="9" y="0"/>
                  </a:cubicBezTo>
                  <a:cubicBezTo>
                    <a:pt x="81" y="0"/>
                    <a:pt x="81" y="0"/>
                    <a:pt x="8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46" name="Google Shape;2346;p25"/>
            <p:cNvCxnSpPr/>
            <p:nvPr/>
          </p:nvCxnSpPr>
          <p:spPr>
            <a:xfrm>
              <a:off x="4245062" y="682712"/>
              <a:ext cx="106200" cy="0"/>
            </a:xfrm>
            <a:prstGeom prst="straightConnector1">
              <a:avLst/>
            </a:prstGeom>
            <a:noFill/>
            <a:ln w="28575" cap="rnd" cmpd="sng">
              <a:solidFill>
                <a:schemeClr val="dk1"/>
              </a:solidFill>
              <a:prstDash val="solid"/>
              <a:round/>
              <a:headEnd type="none" w="sm" len="sm"/>
              <a:tailEnd type="none" w="sm" len="sm"/>
            </a:ln>
          </p:spPr>
        </p:cxnSp>
        <p:sp>
          <p:nvSpPr>
            <p:cNvPr id="2347" name="Google Shape;2347;p25"/>
            <p:cNvSpPr/>
            <p:nvPr/>
          </p:nvSpPr>
          <p:spPr>
            <a:xfrm>
              <a:off x="4105024" y="740375"/>
              <a:ext cx="285225" cy="137979"/>
            </a:xfrm>
            <a:custGeom>
              <a:avLst/>
              <a:gdLst/>
              <a:ahLst/>
              <a:cxnLst/>
              <a:rect l="l" t="t" r="r" b="b"/>
              <a:pathLst>
                <a:path w="138" h="67" extrusionOk="0">
                  <a:moveTo>
                    <a:pt x="0" y="0"/>
                  </a:moveTo>
                  <a:cubicBezTo>
                    <a:pt x="0" y="0"/>
                    <a:pt x="0" y="1"/>
                    <a:pt x="0" y="1"/>
                  </a:cubicBezTo>
                  <a:cubicBezTo>
                    <a:pt x="18" y="60"/>
                    <a:pt x="18" y="60"/>
                    <a:pt x="18" y="60"/>
                  </a:cubicBezTo>
                  <a:cubicBezTo>
                    <a:pt x="19" y="64"/>
                    <a:pt x="23" y="67"/>
                    <a:pt x="28" y="67"/>
                  </a:cubicBezTo>
                  <a:cubicBezTo>
                    <a:pt x="110" y="67"/>
                    <a:pt x="110" y="67"/>
                    <a:pt x="110" y="67"/>
                  </a:cubicBezTo>
                  <a:cubicBezTo>
                    <a:pt x="115" y="67"/>
                    <a:pt x="118" y="64"/>
                    <a:pt x="120" y="60"/>
                  </a:cubicBezTo>
                  <a:cubicBezTo>
                    <a:pt x="138" y="1"/>
                    <a:pt x="138" y="1"/>
                    <a:pt x="138" y="1"/>
                  </a:cubicBezTo>
                  <a:cubicBezTo>
                    <a:pt x="138" y="1"/>
                    <a:pt x="138" y="0"/>
                    <a:pt x="138"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48" name="Google Shape;2348;p25"/>
            <p:cNvCxnSpPr/>
            <p:nvPr/>
          </p:nvCxnSpPr>
          <p:spPr>
            <a:xfrm rot="10800000">
              <a:off x="4191621" y="620903"/>
              <a:ext cx="55500" cy="92700"/>
            </a:xfrm>
            <a:prstGeom prst="straightConnector1">
              <a:avLst/>
            </a:prstGeom>
            <a:noFill/>
            <a:ln w="28575" cap="rnd" cmpd="sng">
              <a:solidFill>
                <a:schemeClr val="dk1"/>
              </a:solidFill>
              <a:prstDash val="solid"/>
              <a:round/>
              <a:headEnd type="none" w="sm" len="sm"/>
              <a:tailEnd type="none" w="sm" len="sm"/>
            </a:ln>
          </p:spPr>
        </p:cxnSp>
        <p:sp>
          <p:nvSpPr>
            <p:cNvPr id="2349" name="Google Shape;2349;p25"/>
            <p:cNvSpPr/>
            <p:nvPr/>
          </p:nvSpPr>
          <p:spPr>
            <a:xfrm>
              <a:off x="4152390" y="573565"/>
              <a:ext cx="49425" cy="49425"/>
            </a:xfrm>
            <a:custGeom>
              <a:avLst/>
              <a:gdLst/>
              <a:ahLst/>
              <a:cxnLst/>
              <a:rect l="l" t="t" r="r" b="b"/>
              <a:pathLst>
                <a:path w="24" h="24" extrusionOk="0">
                  <a:moveTo>
                    <a:pt x="19" y="21"/>
                  </a:moveTo>
                  <a:cubicBezTo>
                    <a:pt x="14" y="24"/>
                    <a:pt x="7" y="23"/>
                    <a:pt x="3" y="18"/>
                  </a:cubicBezTo>
                  <a:cubicBezTo>
                    <a:pt x="0" y="14"/>
                    <a:pt x="1" y="7"/>
                    <a:pt x="6" y="3"/>
                  </a:cubicBezTo>
                  <a:cubicBezTo>
                    <a:pt x="11" y="0"/>
                    <a:pt x="17" y="1"/>
                    <a:pt x="21" y="6"/>
                  </a:cubicBezTo>
                  <a:cubicBezTo>
                    <a:pt x="24" y="10"/>
                    <a:pt x="23" y="17"/>
                    <a:pt x="19" y="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50" name="Google Shape;2350;p25"/>
            <p:cNvCxnSpPr/>
            <p:nvPr/>
          </p:nvCxnSpPr>
          <p:spPr>
            <a:xfrm>
              <a:off x="4142093" y="771266"/>
              <a:ext cx="215100" cy="0"/>
            </a:xfrm>
            <a:prstGeom prst="straightConnector1">
              <a:avLst/>
            </a:prstGeom>
            <a:noFill/>
            <a:ln w="28575" cap="rnd" cmpd="sng">
              <a:solidFill>
                <a:schemeClr val="dk1"/>
              </a:solidFill>
              <a:prstDash val="solid"/>
              <a:round/>
              <a:headEnd type="none" w="sm" len="sm"/>
              <a:tailEnd type="none" w="sm" len="sm"/>
            </a:ln>
          </p:spPr>
        </p:cxnSp>
        <p:cxnSp>
          <p:nvCxnSpPr>
            <p:cNvPr id="2351" name="Google Shape;2351;p25"/>
            <p:cNvCxnSpPr/>
            <p:nvPr/>
          </p:nvCxnSpPr>
          <p:spPr>
            <a:xfrm>
              <a:off x="4150330" y="798038"/>
              <a:ext cx="198600" cy="0"/>
            </a:xfrm>
            <a:prstGeom prst="straightConnector1">
              <a:avLst/>
            </a:prstGeom>
            <a:noFill/>
            <a:ln w="28575" cap="rnd" cmpd="sng">
              <a:solidFill>
                <a:schemeClr val="dk1"/>
              </a:solidFill>
              <a:prstDash val="solid"/>
              <a:round/>
              <a:headEnd type="none" w="sm" len="sm"/>
              <a:tailEnd type="none" w="sm" len="sm"/>
            </a:ln>
          </p:spPr>
        </p:cxnSp>
        <p:cxnSp>
          <p:nvCxnSpPr>
            <p:cNvPr id="2352" name="Google Shape;2352;p25"/>
            <p:cNvCxnSpPr/>
            <p:nvPr/>
          </p:nvCxnSpPr>
          <p:spPr>
            <a:xfrm>
              <a:off x="4158568" y="822750"/>
              <a:ext cx="182400" cy="0"/>
            </a:xfrm>
            <a:prstGeom prst="straightConnector1">
              <a:avLst/>
            </a:prstGeom>
            <a:noFill/>
            <a:ln w="28575" cap="rnd" cmpd="sng">
              <a:solidFill>
                <a:schemeClr val="dk1"/>
              </a:solidFill>
              <a:prstDash val="solid"/>
              <a:round/>
              <a:headEnd type="none" w="sm" len="sm"/>
              <a:tailEnd type="none" w="sm" len="sm"/>
            </a:ln>
          </p:spPr>
        </p:cxnSp>
        <p:cxnSp>
          <p:nvCxnSpPr>
            <p:cNvPr id="2353" name="Google Shape;2353;p25"/>
            <p:cNvCxnSpPr/>
            <p:nvPr/>
          </p:nvCxnSpPr>
          <p:spPr>
            <a:xfrm>
              <a:off x="4166805" y="847463"/>
              <a:ext cx="165900" cy="0"/>
            </a:xfrm>
            <a:prstGeom prst="straightConnector1">
              <a:avLst/>
            </a:prstGeom>
            <a:noFill/>
            <a:ln w="28575" cap="rnd" cmpd="sng">
              <a:solidFill>
                <a:schemeClr val="dk1"/>
              </a:solidFill>
              <a:prstDash val="solid"/>
              <a:round/>
              <a:headEnd type="none" w="sm" len="sm"/>
              <a:tailEnd type="none" w="sm" len="sm"/>
            </a:ln>
          </p:spPr>
        </p:cxnSp>
        <p:sp>
          <p:nvSpPr>
            <p:cNvPr id="2354" name="Google Shape;2354;p25"/>
            <p:cNvSpPr/>
            <p:nvPr/>
          </p:nvSpPr>
          <p:spPr>
            <a:xfrm>
              <a:off x="4236824" y="703306"/>
              <a:ext cx="18534" cy="20594"/>
            </a:xfrm>
            <a:custGeom>
              <a:avLst/>
              <a:gdLst/>
              <a:ahLst/>
              <a:cxnLst/>
              <a:rect l="l" t="t" r="r" b="b"/>
              <a:pathLst>
                <a:path w="9" h="10" extrusionOk="0">
                  <a:moveTo>
                    <a:pt x="7" y="8"/>
                  </a:moveTo>
                  <a:cubicBezTo>
                    <a:pt x="5" y="10"/>
                    <a:pt x="2" y="9"/>
                    <a:pt x="1" y="8"/>
                  </a:cubicBezTo>
                  <a:cubicBezTo>
                    <a:pt x="0" y="6"/>
                    <a:pt x="0" y="3"/>
                    <a:pt x="2" y="2"/>
                  </a:cubicBezTo>
                  <a:cubicBezTo>
                    <a:pt x="4" y="0"/>
                    <a:pt x="7" y="1"/>
                    <a:pt x="8" y="3"/>
                  </a:cubicBezTo>
                  <a:cubicBezTo>
                    <a:pt x="9" y="4"/>
                    <a:pt x="9" y="7"/>
                    <a:pt x="7" y="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55" name="Google Shape;2355;p25"/>
            <p:cNvSpPr/>
            <p:nvPr/>
          </p:nvSpPr>
          <p:spPr>
            <a:xfrm>
              <a:off x="4349060" y="600337"/>
              <a:ext cx="117300" cy="1173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56" name="Google Shape;2356;p25"/>
            <p:cNvCxnSpPr/>
            <p:nvPr/>
          </p:nvCxnSpPr>
          <p:spPr>
            <a:xfrm>
              <a:off x="4379951" y="662119"/>
              <a:ext cx="20700" cy="20700"/>
            </a:xfrm>
            <a:prstGeom prst="straightConnector1">
              <a:avLst/>
            </a:prstGeom>
            <a:noFill/>
            <a:ln w="28575" cap="rnd" cmpd="sng">
              <a:solidFill>
                <a:schemeClr val="dk1"/>
              </a:solidFill>
              <a:prstDash val="solid"/>
              <a:round/>
              <a:headEnd type="none" w="sm" len="sm"/>
              <a:tailEnd type="none" w="sm" len="sm"/>
            </a:ln>
          </p:spPr>
        </p:cxnSp>
        <p:cxnSp>
          <p:nvCxnSpPr>
            <p:cNvPr id="2357" name="Google Shape;2357;p25"/>
            <p:cNvCxnSpPr/>
            <p:nvPr/>
          </p:nvCxnSpPr>
          <p:spPr>
            <a:xfrm rot="10800000" flipH="1">
              <a:off x="4400545" y="645512"/>
              <a:ext cx="37200" cy="37200"/>
            </a:xfrm>
            <a:prstGeom prst="straightConnector1">
              <a:avLst/>
            </a:prstGeom>
            <a:noFill/>
            <a:ln w="28575" cap="rnd" cmpd="sng">
              <a:solidFill>
                <a:schemeClr val="dk1"/>
              </a:solidFill>
              <a:prstDash val="solid"/>
              <a:round/>
              <a:headEnd type="none" w="sm" len="sm"/>
              <a:tailEnd type="none" w="sm" len="sm"/>
            </a:ln>
          </p:spPr>
        </p:cxnSp>
      </p:grpSp>
      <p:grpSp>
        <p:nvGrpSpPr>
          <p:cNvPr id="2358" name="Google Shape;2358;p25"/>
          <p:cNvGrpSpPr/>
          <p:nvPr/>
        </p:nvGrpSpPr>
        <p:grpSpPr>
          <a:xfrm>
            <a:off x="4793615" y="1329884"/>
            <a:ext cx="379989" cy="300004"/>
            <a:chOff x="4870085" y="573565"/>
            <a:chExt cx="386050" cy="304789"/>
          </a:xfrm>
        </p:grpSpPr>
        <p:sp>
          <p:nvSpPr>
            <p:cNvPr id="2359" name="Google Shape;2359;p25"/>
            <p:cNvSpPr/>
            <p:nvPr/>
          </p:nvSpPr>
          <p:spPr>
            <a:xfrm>
              <a:off x="4870085" y="682712"/>
              <a:ext cx="334650" cy="57663"/>
            </a:xfrm>
            <a:custGeom>
              <a:avLst/>
              <a:gdLst/>
              <a:ahLst/>
              <a:cxnLst/>
              <a:rect l="l" t="t" r="r" b="b"/>
              <a:pathLst>
                <a:path w="162" h="28" extrusionOk="0">
                  <a:moveTo>
                    <a:pt x="162" y="20"/>
                  </a:moveTo>
                  <a:cubicBezTo>
                    <a:pt x="162" y="24"/>
                    <a:pt x="158" y="28"/>
                    <a:pt x="153" y="28"/>
                  </a:cubicBezTo>
                  <a:cubicBezTo>
                    <a:pt x="9" y="28"/>
                    <a:pt x="9" y="28"/>
                    <a:pt x="9" y="28"/>
                  </a:cubicBezTo>
                  <a:cubicBezTo>
                    <a:pt x="4" y="28"/>
                    <a:pt x="0" y="24"/>
                    <a:pt x="0" y="20"/>
                  </a:cubicBezTo>
                  <a:cubicBezTo>
                    <a:pt x="0" y="9"/>
                    <a:pt x="0" y="9"/>
                    <a:pt x="0" y="9"/>
                  </a:cubicBezTo>
                  <a:cubicBezTo>
                    <a:pt x="0" y="4"/>
                    <a:pt x="4" y="0"/>
                    <a:pt x="9" y="0"/>
                  </a:cubicBezTo>
                  <a:cubicBezTo>
                    <a:pt x="81" y="0"/>
                    <a:pt x="81" y="0"/>
                    <a:pt x="8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60" name="Google Shape;2360;p25"/>
            <p:cNvCxnSpPr/>
            <p:nvPr/>
          </p:nvCxnSpPr>
          <p:spPr>
            <a:xfrm>
              <a:off x="5035865" y="682712"/>
              <a:ext cx="105000" cy="0"/>
            </a:xfrm>
            <a:prstGeom prst="straightConnector1">
              <a:avLst/>
            </a:prstGeom>
            <a:noFill/>
            <a:ln w="28575" cap="rnd" cmpd="sng">
              <a:solidFill>
                <a:schemeClr val="dk1"/>
              </a:solidFill>
              <a:prstDash val="solid"/>
              <a:round/>
              <a:headEnd type="none" w="sm" len="sm"/>
              <a:tailEnd type="none" w="sm" len="sm"/>
            </a:ln>
          </p:spPr>
        </p:cxnSp>
        <p:sp>
          <p:nvSpPr>
            <p:cNvPr id="2361" name="Google Shape;2361;p25"/>
            <p:cNvSpPr/>
            <p:nvPr/>
          </p:nvSpPr>
          <p:spPr>
            <a:xfrm>
              <a:off x="4894797" y="740375"/>
              <a:ext cx="285225" cy="137979"/>
            </a:xfrm>
            <a:custGeom>
              <a:avLst/>
              <a:gdLst/>
              <a:ahLst/>
              <a:cxnLst/>
              <a:rect l="l" t="t" r="r" b="b"/>
              <a:pathLst>
                <a:path w="138" h="67" extrusionOk="0">
                  <a:moveTo>
                    <a:pt x="0" y="0"/>
                  </a:moveTo>
                  <a:cubicBezTo>
                    <a:pt x="0" y="0"/>
                    <a:pt x="0" y="1"/>
                    <a:pt x="0" y="1"/>
                  </a:cubicBezTo>
                  <a:cubicBezTo>
                    <a:pt x="18" y="60"/>
                    <a:pt x="18" y="60"/>
                    <a:pt x="18" y="60"/>
                  </a:cubicBezTo>
                  <a:cubicBezTo>
                    <a:pt x="19" y="64"/>
                    <a:pt x="23" y="67"/>
                    <a:pt x="28" y="67"/>
                  </a:cubicBezTo>
                  <a:cubicBezTo>
                    <a:pt x="110" y="67"/>
                    <a:pt x="110" y="67"/>
                    <a:pt x="110" y="67"/>
                  </a:cubicBezTo>
                  <a:cubicBezTo>
                    <a:pt x="114" y="67"/>
                    <a:pt x="118" y="64"/>
                    <a:pt x="120" y="60"/>
                  </a:cubicBezTo>
                  <a:cubicBezTo>
                    <a:pt x="138" y="1"/>
                    <a:pt x="138" y="1"/>
                    <a:pt x="138" y="1"/>
                  </a:cubicBezTo>
                  <a:cubicBezTo>
                    <a:pt x="138" y="1"/>
                    <a:pt x="138" y="0"/>
                    <a:pt x="138"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62" name="Google Shape;2362;p25"/>
            <p:cNvCxnSpPr/>
            <p:nvPr/>
          </p:nvCxnSpPr>
          <p:spPr>
            <a:xfrm rot="10800000">
              <a:off x="4982465" y="620903"/>
              <a:ext cx="53400" cy="92700"/>
            </a:xfrm>
            <a:prstGeom prst="straightConnector1">
              <a:avLst/>
            </a:prstGeom>
            <a:noFill/>
            <a:ln w="28575" cap="rnd" cmpd="sng">
              <a:solidFill>
                <a:schemeClr val="dk1"/>
              </a:solidFill>
              <a:prstDash val="solid"/>
              <a:round/>
              <a:headEnd type="none" w="sm" len="sm"/>
              <a:tailEnd type="none" w="sm" len="sm"/>
            </a:ln>
          </p:spPr>
        </p:cxnSp>
        <p:sp>
          <p:nvSpPr>
            <p:cNvPr id="2363" name="Google Shape;2363;p25"/>
            <p:cNvSpPr/>
            <p:nvPr/>
          </p:nvSpPr>
          <p:spPr>
            <a:xfrm>
              <a:off x="4942163" y="573565"/>
              <a:ext cx="50455" cy="49425"/>
            </a:xfrm>
            <a:custGeom>
              <a:avLst/>
              <a:gdLst/>
              <a:ahLst/>
              <a:cxnLst/>
              <a:rect l="l" t="t" r="r" b="b"/>
              <a:pathLst>
                <a:path w="24" h="24" extrusionOk="0">
                  <a:moveTo>
                    <a:pt x="18" y="21"/>
                  </a:moveTo>
                  <a:cubicBezTo>
                    <a:pt x="14" y="24"/>
                    <a:pt x="7" y="23"/>
                    <a:pt x="3" y="18"/>
                  </a:cubicBezTo>
                  <a:cubicBezTo>
                    <a:pt x="0" y="14"/>
                    <a:pt x="1" y="7"/>
                    <a:pt x="6" y="3"/>
                  </a:cubicBezTo>
                  <a:cubicBezTo>
                    <a:pt x="11" y="0"/>
                    <a:pt x="17" y="1"/>
                    <a:pt x="21" y="6"/>
                  </a:cubicBezTo>
                  <a:cubicBezTo>
                    <a:pt x="24" y="10"/>
                    <a:pt x="23" y="17"/>
                    <a:pt x="18" y="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64" name="Google Shape;2364;p25"/>
            <p:cNvCxnSpPr/>
            <p:nvPr/>
          </p:nvCxnSpPr>
          <p:spPr>
            <a:xfrm>
              <a:off x="4929807" y="771266"/>
              <a:ext cx="217200" cy="0"/>
            </a:xfrm>
            <a:prstGeom prst="straightConnector1">
              <a:avLst/>
            </a:prstGeom>
            <a:noFill/>
            <a:ln w="28575" cap="rnd" cmpd="sng">
              <a:solidFill>
                <a:schemeClr val="dk1"/>
              </a:solidFill>
              <a:prstDash val="solid"/>
              <a:round/>
              <a:headEnd type="none" w="sm" len="sm"/>
              <a:tailEnd type="none" w="sm" len="sm"/>
            </a:ln>
          </p:spPr>
        </p:cxnSp>
        <p:cxnSp>
          <p:nvCxnSpPr>
            <p:cNvPr id="2365" name="Google Shape;2365;p25"/>
            <p:cNvCxnSpPr/>
            <p:nvPr/>
          </p:nvCxnSpPr>
          <p:spPr>
            <a:xfrm>
              <a:off x="4940104" y="798038"/>
              <a:ext cx="198600" cy="0"/>
            </a:xfrm>
            <a:prstGeom prst="straightConnector1">
              <a:avLst/>
            </a:prstGeom>
            <a:noFill/>
            <a:ln w="28575" cap="rnd" cmpd="sng">
              <a:solidFill>
                <a:schemeClr val="dk1"/>
              </a:solidFill>
              <a:prstDash val="solid"/>
              <a:round/>
              <a:headEnd type="none" w="sm" len="sm"/>
              <a:tailEnd type="none" w="sm" len="sm"/>
            </a:ln>
          </p:spPr>
        </p:cxnSp>
        <p:cxnSp>
          <p:nvCxnSpPr>
            <p:cNvPr id="2366" name="Google Shape;2366;p25"/>
            <p:cNvCxnSpPr/>
            <p:nvPr/>
          </p:nvCxnSpPr>
          <p:spPr>
            <a:xfrm>
              <a:off x="4948341" y="822750"/>
              <a:ext cx="182400" cy="0"/>
            </a:xfrm>
            <a:prstGeom prst="straightConnector1">
              <a:avLst/>
            </a:prstGeom>
            <a:noFill/>
            <a:ln w="28575" cap="rnd" cmpd="sng">
              <a:solidFill>
                <a:schemeClr val="dk1"/>
              </a:solidFill>
              <a:prstDash val="solid"/>
              <a:round/>
              <a:headEnd type="none" w="sm" len="sm"/>
              <a:tailEnd type="none" w="sm" len="sm"/>
            </a:ln>
          </p:spPr>
        </p:cxnSp>
        <p:cxnSp>
          <p:nvCxnSpPr>
            <p:cNvPr id="2367" name="Google Shape;2367;p25"/>
            <p:cNvCxnSpPr/>
            <p:nvPr/>
          </p:nvCxnSpPr>
          <p:spPr>
            <a:xfrm>
              <a:off x="4956579" y="847463"/>
              <a:ext cx="165900" cy="0"/>
            </a:xfrm>
            <a:prstGeom prst="straightConnector1">
              <a:avLst/>
            </a:prstGeom>
            <a:noFill/>
            <a:ln w="28575" cap="rnd" cmpd="sng">
              <a:solidFill>
                <a:schemeClr val="dk1"/>
              </a:solidFill>
              <a:prstDash val="solid"/>
              <a:round/>
              <a:headEnd type="none" w="sm" len="sm"/>
              <a:tailEnd type="none" w="sm" len="sm"/>
            </a:ln>
          </p:spPr>
        </p:cxnSp>
        <p:sp>
          <p:nvSpPr>
            <p:cNvPr id="2368" name="Google Shape;2368;p25"/>
            <p:cNvSpPr/>
            <p:nvPr/>
          </p:nvSpPr>
          <p:spPr>
            <a:xfrm>
              <a:off x="5027628" y="703306"/>
              <a:ext cx="18534" cy="20594"/>
            </a:xfrm>
            <a:custGeom>
              <a:avLst/>
              <a:gdLst/>
              <a:ahLst/>
              <a:cxnLst/>
              <a:rect l="l" t="t" r="r" b="b"/>
              <a:pathLst>
                <a:path w="9" h="10" extrusionOk="0">
                  <a:moveTo>
                    <a:pt x="7" y="8"/>
                  </a:moveTo>
                  <a:cubicBezTo>
                    <a:pt x="5" y="10"/>
                    <a:pt x="2" y="9"/>
                    <a:pt x="1" y="8"/>
                  </a:cubicBezTo>
                  <a:cubicBezTo>
                    <a:pt x="0" y="6"/>
                    <a:pt x="0" y="3"/>
                    <a:pt x="2" y="2"/>
                  </a:cubicBezTo>
                  <a:cubicBezTo>
                    <a:pt x="4" y="0"/>
                    <a:pt x="7" y="1"/>
                    <a:pt x="8" y="3"/>
                  </a:cubicBezTo>
                  <a:cubicBezTo>
                    <a:pt x="9" y="4"/>
                    <a:pt x="9" y="7"/>
                    <a:pt x="7" y="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69" name="Google Shape;2369;p25"/>
            <p:cNvSpPr/>
            <p:nvPr/>
          </p:nvSpPr>
          <p:spPr>
            <a:xfrm>
              <a:off x="5138835" y="600337"/>
              <a:ext cx="117300" cy="1173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70" name="Google Shape;2370;p25"/>
            <p:cNvCxnSpPr/>
            <p:nvPr/>
          </p:nvCxnSpPr>
          <p:spPr>
            <a:xfrm>
              <a:off x="5167666" y="662119"/>
              <a:ext cx="61800" cy="0"/>
            </a:xfrm>
            <a:prstGeom prst="straightConnector1">
              <a:avLst/>
            </a:prstGeom>
            <a:noFill/>
            <a:ln w="28575" cap="rnd" cmpd="sng">
              <a:solidFill>
                <a:schemeClr val="dk1"/>
              </a:solidFill>
              <a:prstDash val="solid"/>
              <a:round/>
              <a:headEnd type="none" w="sm" len="sm"/>
              <a:tailEnd type="none" w="sm" len="sm"/>
            </a:ln>
          </p:spPr>
        </p:cxnSp>
      </p:grpSp>
      <p:grpSp>
        <p:nvGrpSpPr>
          <p:cNvPr id="2371" name="Google Shape;2371;p25"/>
          <p:cNvGrpSpPr/>
          <p:nvPr/>
        </p:nvGrpSpPr>
        <p:grpSpPr>
          <a:xfrm>
            <a:off x="6400049" y="1346103"/>
            <a:ext cx="277622" cy="283788"/>
            <a:chOff x="6502147" y="590040"/>
            <a:chExt cx="282050" cy="288314"/>
          </a:xfrm>
        </p:grpSpPr>
        <p:sp>
          <p:nvSpPr>
            <p:cNvPr id="2372" name="Google Shape;2372;p25"/>
            <p:cNvSpPr/>
            <p:nvPr/>
          </p:nvSpPr>
          <p:spPr>
            <a:xfrm>
              <a:off x="6502147" y="622990"/>
              <a:ext cx="224473" cy="255364"/>
            </a:xfrm>
            <a:custGeom>
              <a:avLst/>
              <a:gdLst/>
              <a:ahLst/>
              <a:cxnLst/>
              <a:rect l="l" t="t" r="r" b="b"/>
              <a:pathLst>
                <a:path w="109" h="124" extrusionOk="0">
                  <a:moveTo>
                    <a:pt x="109" y="102"/>
                  </a:moveTo>
                  <a:cubicBezTo>
                    <a:pt x="109" y="112"/>
                    <a:pt x="109" y="112"/>
                    <a:pt x="109" y="112"/>
                  </a:cubicBezTo>
                  <a:cubicBezTo>
                    <a:pt x="109" y="118"/>
                    <a:pt x="103" y="124"/>
                    <a:pt x="97" y="124"/>
                  </a:cubicBezTo>
                  <a:cubicBezTo>
                    <a:pt x="12" y="124"/>
                    <a:pt x="12" y="124"/>
                    <a:pt x="12" y="124"/>
                  </a:cubicBezTo>
                  <a:cubicBezTo>
                    <a:pt x="5" y="124"/>
                    <a:pt x="0" y="118"/>
                    <a:pt x="0" y="112"/>
                  </a:cubicBezTo>
                  <a:cubicBezTo>
                    <a:pt x="0" y="12"/>
                    <a:pt x="0" y="12"/>
                    <a:pt x="0" y="12"/>
                  </a:cubicBezTo>
                  <a:cubicBezTo>
                    <a:pt x="0" y="5"/>
                    <a:pt x="5" y="0"/>
                    <a:pt x="12" y="0"/>
                  </a:cubicBezTo>
                  <a:cubicBezTo>
                    <a:pt x="97" y="0"/>
                    <a:pt x="97" y="0"/>
                    <a:pt x="97" y="0"/>
                  </a:cubicBezTo>
                  <a:cubicBezTo>
                    <a:pt x="103" y="0"/>
                    <a:pt x="109" y="5"/>
                    <a:pt x="109" y="12"/>
                  </a:cubicBezTo>
                  <a:cubicBezTo>
                    <a:pt x="109" y="36"/>
                    <a:pt x="109" y="36"/>
                    <a:pt x="109" y="3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73" name="Google Shape;2373;p25"/>
            <p:cNvSpPr/>
            <p:nvPr/>
          </p:nvSpPr>
          <p:spPr>
            <a:xfrm>
              <a:off x="6502147" y="622990"/>
              <a:ext cx="224473" cy="45306"/>
            </a:xfrm>
            <a:custGeom>
              <a:avLst/>
              <a:gdLst/>
              <a:ahLst/>
              <a:cxnLst/>
              <a:rect l="l" t="t" r="r" b="b"/>
              <a:pathLst>
                <a:path w="109" h="22" extrusionOk="0">
                  <a:moveTo>
                    <a:pt x="109" y="11"/>
                  </a:moveTo>
                  <a:cubicBezTo>
                    <a:pt x="109" y="17"/>
                    <a:pt x="104" y="22"/>
                    <a:pt x="98" y="22"/>
                  </a:cubicBezTo>
                  <a:cubicBezTo>
                    <a:pt x="10" y="22"/>
                    <a:pt x="10" y="22"/>
                    <a:pt x="10" y="22"/>
                  </a:cubicBezTo>
                  <a:cubicBezTo>
                    <a:pt x="5" y="22"/>
                    <a:pt x="0" y="17"/>
                    <a:pt x="0" y="11"/>
                  </a:cubicBezTo>
                  <a:cubicBezTo>
                    <a:pt x="0" y="11"/>
                    <a:pt x="0" y="11"/>
                    <a:pt x="0" y="11"/>
                  </a:cubicBezTo>
                  <a:cubicBezTo>
                    <a:pt x="0" y="5"/>
                    <a:pt x="5" y="0"/>
                    <a:pt x="10" y="0"/>
                  </a:cubicBezTo>
                  <a:cubicBezTo>
                    <a:pt x="98" y="0"/>
                    <a:pt x="98" y="0"/>
                    <a:pt x="98" y="0"/>
                  </a:cubicBezTo>
                  <a:cubicBezTo>
                    <a:pt x="104" y="0"/>
                    <a:pt x="109" y="5"/>
                    <a:pt x="109"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74" name="Google Shape;2374;p25"/>
            <p:cNvSpPr/>
            <p:nvPr/>
          </p:nvSpPr>
          <p:spPr>
            <a:xfrm>
              <a:off x="6578344" y="590040"/>
              <a:ext cx="70019" cy="32950"/>
            </a:xfrm>
            <a:custGeom>
              <a:avLst/>
              <a:gdLst/>
              <a:ahLst/>
              <a:cxnLst/>
              <a:rect l="l" t="t" r="r" b="b"/>
              <a:pathLst>
                <a:path w="34" h="16" extrusionOk="0">
                  <a:moveTo>
                    <a:pt x="0" y="16"/>
                  </a:moveTo>
                  <a:cubicBezTo>
                    <a:pt x="0" y="7"/>
                    <a:pt x="8" y="0"/>
                    <a:pt x="16" y="0"/>
                  </a:cubicBezTo>
                  <a:cubicBezTo>
                    <a:pt x="18" y="0"/>
                    <a:pt x="18" y="0"/>
                    <a:pt x="18" y="0"/>
                  </a:cubicBezTo>
                  <a:cubicBezTo>
                    <a:pt x="27" y="0"/>
                    <a:pt x="34" y="7"/>
                    <a:pt x="3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75" name="Google Shape;2375;p25"/>
            <p:cNvSpPr/>
            <p:nvPr/>
          </p:nvSpPr>
          <p:spPr>
            <a:xfrm>
              <a:off x="6576285" y="641525"/>
              <a:ext cx="74138" cy="49425"/>
            </a:xfrm>
            <a:custGeom>
              <a:avLst/>
              <a:gdLst/>
              <a:ahLst/>
              <a:cxnLst/>
              <a:rect l="l" t="t" r="r" b="b"/>
              <a:pathLst>
                <a:path w="36" h="24" extrusionOk="0">
                  <a:moveTo>
                    <a:pt x="0" y="24"/>
                  </a:moveTo>
                  <a:cubicBezTo>
                    <a:pt x="0" y="17"/>
                    <a:pt x="0" y="17"/>
                    <a:pt x="0" y="17"/>
                  </a:cubicBezTo>
                  <a:cubicBezTo>
                    <a:pt x="0" y="7"/>
                    <a:pt x="8" y="0"/>
                    <a:pt x="17" y="0"/>
                  </a:cubicBezTo>
                  <a:cubicBezTo>
                    <a:pt x="19" y="0"/>
                    <a:pt x="19" y="0"/>
                    <a:pt x="19" y="0"/>
                  </a:cubicBezTo>
                  <a:cubicBezTo>
                    <a:pt x="29" y="0"/>
                    <a:pt x="36" y="7"/>
                    <a:pt x="36" y="17"/>
                  </a:cubicBezTo>
                  <a:cubicBezTo>
                    <a:pt x="36" y="24"/>
                    <a:pt x="36" y="24"/>
                    <a:pt x="36"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76" name="Google Shape;2376;p25"/>
            <p:cNvCxnSpPr/>
            <p:nvPr/>
          </p:nvCxnSpPr>
          <p:spPr>
            <a:xfrm>
              <a:off x="6528919" y="690950"/>
              <a:ext cx="0" cy="164700"/>
            </a:xfrm>
            <a:prstGeom prst="straightConnector1">
              <a:avLst/>
            </a:prstGeom>
            <a:noFill/>
            <a:ln w="28575" cap="rnd" cmpd="sng">
              <a:solidFill>
                <a:schemeClr val="dk1"/>
              </a:solidFill>
              <a:prstDash val="solid"/>
              <a:round/>
              <a:headEnd type="none" w="sm" len="sm"/>
              <a:tailEnd type="none" w="sm" len="sm"/>
            </a:ln>
          </p:spPr>
        </p:cxnSp>
        <p:sp>
          <p:nvSpPr>
            <p:cNvPr id="2377" name="Google Shape;2377;p25"/>
            <p:cNvSpPr/>
            <p:nvPr/>
          </p:nvSpPr>
          <p:spPr>
            <a:xfrm>
              <a:off x="6666897" y="705366"/>
              <a:ext cx="117300" cy="1173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78" name="Google Shape;2378;p25"/>
            <p:cNvCxnSpPr/>
            <p:nvPr/>
          </p:nvCxnSpPr>
          <p:spPr>
            <a:xfrm>
              <a:off x="6697788" y="765088"/>
              <a:ext cx="20700" cy="20700"/>
            </a:xfrm>
            <a:prstGeom prst="straightConnector1">
              <a:avLst/>
            </a:prstGeom>
            <a:noFill/>
            <a:ln w="28575" cap="rnd" cmpd="sng">
              <a:solidFill>
                <a:schemeClr val="dk1"/>
              </a:solidFill>
              <a:prstDash val="solid"/>
              <a:round/>
              <a:headEnd type="none" w="sm" len="sm"/>
              <a:tailEnd type="none" w="sm" len="sm"/>
            </a:ln>
          </p:spPr>
        </p:cxnSp>
        <p:cxnSp>
          <p:nvCxnSpPr>
            <p:cNvPr id="2379" name="Google Shape;2379;p25"/>
            <p:cNvCxnSpPr/>
            <p:nvPr/>
          </p:nvCxnSpPr>
          <p:spPr>
            <a:xfrm rot="10800000" flipH="1">
              <a:off x="6718382" y="750582"/>
              <a:ext cx="37200" cy="35100"/>
            </a:xfrm>
            <a:prstGeom prst="straightConnector1">
              <a:avLst/>
            </a:prstGeom>
            <a:noFill/>
            <a:ln w="28575" cap="rnd" cmpd="sng">
              <a:solidFill>
                <a:schemeClr val="dk1"/>
              </a:solidFill>
              <a:prstDash val="solid"/>
              <a:round/>
              <a:headEnd type="none" w="sm" len="sm"/>
              <a:tailEnd type="none" w="sm" len="sm"/>
            </a:ln>
          </p:spPr>
        </p:cxnSp>
      </p:grpSp>
      <p:grpSp>
        <p:nvGrpSpPr>
          <p:cNvPr id="2380" name="Google Shape;2380;p25"/>
          <p:cNvGrpSpPr/>
          <p:nvPr/>
        </p:nvGrpSpPr>
        <p:grpSpPr>
          <a:xfrm>
            <a:off x="5651060" y="1346103"/>
            <a:ext cx="220949" cy="283788"/>
            <a:chOff x="5741204" y="590040"/>
            <a:chExt cx="224473" cy="288314"/>
          </a:xfrm>
        </p:grpSpPr>
        <p:sp>
          <p:nvSpPr>
            <p:cNvPr id="2381" name="Google Shape;2381;p25"/>
            <p:cNvSpPr/>
            <p:nvPr/>
          </p:nvSpPr>
          <p:spPr>
            <a:xfrm>
              <a:off x="5741204" y="622990"/>
              <a:ext cx="224473" cy="255364"/>
            </a:xfrm>
            <a:custGeom>
              <a:avLst/>
              <a:gdLst/>
              <a:ahLst/>
              <a:cxnLst/>
              <a:rect l="l" t="t" r="r" b="b"/>
              <a:pathLst>
                <a:path w="109" h="124" extrusionOk="0">
                  <a:moveTo>
                    <a:pt x="0" y="12"/>
                  </a:moveTo>
                  <a:cubicBezTo>
                    <a:pt x="0" y="5"/>
                    <a:pt x="5" y="0"/>
                    <a:pt x="12" y="0"/>
                  </a:cubicBezTo>
                  <a:cubicBezTo>
                    <a:pt x="97" y="0"/>
                    <a:pt x="97" y="0"/>
                    <a:pt x="97" y="0"/>
                  </a:cubicBezTo>
                  <a:cubicBezTo>
                    <a:pt x="104" y="0"/>
                    <a:pt x="109" y="5"/>
                    <a:pt x="109" y="12"/>
                  </a:cubicBezTo>
                  <a:cubicBezTo>
                    <a:pt x="109" y="112"/>
                    <a:pt x="109" y="112"/>
                    <a:pt x="109" y="112"/>
                  </a:cubicBezTo>
                  <a:cubicBezTo>
                    <a:pt x="109" y="118"/>
                    <a:pt x="104" y="124"/>
                    <a:pt x="97" y="124"/>
                  </a:cubicBezTo>
                  <a:cubicBezTo>
                    <a:pt x="12" y="124"/>
                    <a:pt x="12" y="124"/>
                    <a:pt x="12" y="124"/>
                  </a:cubicBezTo>
                  <a:cubicBezTo>
                    <a:pt x="5" y="124"/>
                    <a:pt x="0" y="118"/>
                    <a:pt x="0" y="112"/>
                  </a:cubicBezTo>
                  <a:lnTo>
                    <a:pt x="0" y="1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82" name="Google Shape;2382;p25"/>
            <p:cNvSpPr/>
            <p:nvPr/>
          </p:nvSpPr>
          <p:spPr>
            <a:xfrm>
              <a:off x="5741204" y="622990"/>
              <a:ext cx="224473" cy="45306"/>
            </a:xfrm>
            <a:custGeom>
              <a:avLst/>
              <a:gdLst/>
              <a:ahLst/>
              <a:cxnLst/>
              <a:rect l="l" t="t" r="r" b="b"/>
              <a:pathLst>
                <a:path w="109" h="22" extrusionOk="0">
                  <a:moveTo>
                    <a:pt x="109" y="11"/>
                  </a:moveTo>
                  <a:cubicBezTo>
                    <a:pt x="109" y="17"/>
                    <a:pt x="104" y="22"/>
                    <a:pt x="98" y="22"/>
                  </a:cubicBezTo>
                  <a:cubicBezTo>
                    <a:pt x="11" y="22"/>
                    <a:pt x="11" y="22"/>
                    <a:pt x="11" y="22"/>
                  </a:cubicBezTo>
                  <a:cubicBezTo>
                    <a:pt x="5" y="22"/>
                    <a:pt x="0" y="17"/>
                    <a:pt x="0" y="11"/>
                  </a:cubicBezTo>
                  <a:cubicBezTo>
                    <a:pt x="0" y="11"/>
                    <a:pt x="0" y="11"/>
                    <a:pt x="0" y="11"/>
                  </a:cubicBezTo>
                  <a:cubicBezTo>
                    <a:pt x="0" y="5"/>
                    <a:pt x="5" y="0"/>
                    <a:pt x="11" y="0"/>
                  </a:cubicBezTo>
                  <a:cubicBezTo>
                    <a:pt x="98" y="0"/>
                    <a:pt x="98" y="0"/>
                    <a:pt x="98" y="0"/>
                  </a:cubicBezTo>
                  <a:cubicBezTo>
                    <a:pt x="104" y="0"/>
                    <a:pt x="109" y="5"/>
                    <a:pt x="109"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83" name="Google Shape;2383;p25"/>
            <p:cNvSpPr/>
            <p:nvPr/>
          </p:nvSpPr>
          <p:spPr>
            <a:xfrm>
              <a:off x="5819461" y="590040"/>
              <a:ext cx="67960" cy="32950"/>
            </a:xfrm>
            <a:custGeom>
              <a:avLst/>
              <a:gdLst/>
              <a:ahLst/>
              <a:cxnLst/>
              <a:rect l="l" t="t" r="r" b="b"/>
              <a:pathLst>
                <a:path w="33" h="16" extrusionOk="0">
                  <a:moveTo>
                    <a:pt x="0" y="16"/>
                  </a:moveTo>
                  <a:cubicBezTo>
                    <a:pt x="0" y="7"/>
                    <a:pt x="7" y="0"/>
                    <a:pt x="16" y="0"/>
                  </a:cubicBezTo>
                  <a:cubicBezTo>
                    <a:pt x="17" y="0"/>
                    <a:pt x="17" y="0"/>
                    <a:pt x="17" y="0"/>
                  </a:cubicBezTo>
                  <a:cubicBezTo>
                    <a:pt x="26" y="0"/>
                    <a:pt x="33" y="7"/>
                    <a:pt x="33"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84" name="Google Shape;2384;p25"/>
            <p:cNvSpPr/>
            <p:nvPr/>
          </p:nvSpPr>
          <p:spPr>
            <a:xfrm>
              <a:off x="5815342" y="641525"/>
              <a:ext cx="76197" cy="49425"/>
            </a:xfrm>
            <a:custGeom>
              <a:avLst/>
              <a:gdLst/>
              <a:ahLst/>
              <a:cxnLst/>
              <a:rect l="l" t="t" r="r" b="b"/>
              <a:pathLst>
                <a:path w="37" h="24" extrusionOk="0">
                  <a:moveTo>
                    <a:pt x="0" y="24"/>
                  </a:moveTo>
                  <a:cubicBezTo>
                    <a:pt x="0" y="17"/>
                    <a:pt x="0" y="17"/>
                    <a:pt x="0" y="17"/>
                  </a:cubicBezTo>
                  <a:cubicBezTo>
                    <a:pt x="0" y="7"/>
                    <a:pt x="8" y="0"/>
                    <a:pt x="17" y="0"/>
                  </a:cubicBezTo>
                  <a:cubicBezTo>
                    <a:pt x="20" y="0"/>
                    <a:pt x="20" y="0"/>
                    <a:pt x="20" y="0"/>
                  </a:cubicBezTo>
                  <a:cubicBezTo>
                    <a:pt x="29" y="0"/>
                    <a:pt x="37" y="7"/>
                    <a:pt x="37" y="17"/>
                  </a:cubicBezTo>
                  <a:cubicBezTo>
                    <a:pt x="37" y="24"/>
                    <a:pt x="37" y="24"/>
                    <a:pt x="37"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85" name="Google Shape;2385;p25"/>
            <p:cNvCxnSpPr/>
            <p:nvPr/>
          </p:nvCxnSpPr>
          <p:spPr>
            <a:xfrm>
              <a:off x="5770035" y="690950"/>
              <a:ext cx="0" cy="164700"/>
            </a:xfrm>
            <a:prstGeom prst="straightConnector1">
              <a:avLst/>
            </a:prstGeom>
            <a:noFill/>
            <a:ln w="28575" cap="rnd" cmpd="sng">
              <a:solidFill>
                <a:schemeClr val="dk1"/>
              </a:solidFill>
              <a:prstDash val="solid"/>
              <a:round/>
              <a:headEnd type="none" w="sm" len="sm"/>
              <a:tailEnd type="none" w="sm" len="sm"/>
            </a:ln>
          </p:spPr>
        </p:cxnSp>
      </p:grpSp>
      <p:grpSp>
        <p:nvGrpSpPr>
          <p:cNvPr id="2386" name="Google Shape;2386;p25"/>
          <p:cNvGrpSpPr/>
          <p:nvPr/>
        </p:nvGrpSpPr>
        <p:grpSpPr>
          <a:xfrm>
            <a:off x="7177428" y="1346103"/>
            <a:ext cx="278804" cy="283788"/>
            <a:chOff x="7291920" y="590040"/>
            <a:chExt cx="283251" cy="288314"/>
          </a:xfrm>
        </p:grpSpPr>
        <p:sp>
          <p:nvSpPr>
            <p:cNvPr id="2387" name="Google Shape;2387;p25"/>
            <p:cNvSpPr/>
            <p:nvPr/>
          </p:nvSpPr>
          <p:spPr>
            <a:xfrm>
              <a:off x="7291920" y="622990"/>
              <a:ext cx="225503" cy="255364"/>
            </a:xfrm>
            <a:custGeom>
              <a:avLst/>
              <a:gdLst/>
              <a:ahLst/>
              <a:cxnLst/>
              <a:rect l="l" t="t" r="r" b="b"/>
              <a:pathLst>
                <a:path w="109" h="124" extrusionOk="0">
                  <a:moveTo>
                    <a:pt x="109" y="102"/>
                  </a:moveTo>
                  <a:cubicBezTo>
                    <a:pt x="109" y="112"/>
                    <a:pt x="109" y="112"/>
                    <a:pt x="109" y="112"/>
                  </a:cubicBezTo>
                  <a:cubicBezTo>
                    <a:pt x="109" y="118"/>
                    <a:pt x="103" y="124"/>
                    <a:pt x="97" y="124"/>
                  </a:cubicBezTo>
                  <a:cubicBezTo>
                    <a:pt x="11" y="124"/>
                    <a:pt x="11" y="124"/>
                    <a:pt x="11" y="124"/>
                  </a:cubicBezTo>
                  <a:cubicBezTo>
                    <a:pt x="5" y="124"/>
                    <a:pt x="0" y="118"/>
                    <a:pt x="0" y="112"/>
                  </a:cubicBezTo>
                  <a:cubicBezTo>
                    <a:pt x="0" y="12"/>
                    <a:pt x="0" y="12"/>
                    <a:pt x="0" y="12"/>
                  </a:cubicBezTo>
                  <a:cubicBezTo>
                    <a:pt x="0" y="5"/>
                    <a:pt x="5" y="0"/>
                    <a:pt x="11" y="0"/>
                  </a:cubicBezTo>
                  <a:cubicBezTo>
                    <a:pt x="97" y="0"/>
                    <a:pt x="97" y="0"/>
                    <a:pt x="97" y="0"/>
                  </a:cubicBezTo>
                  <a:cubicBezTo>
                    <a:pt x="103" y="0"/>
                    <a:pt x="109" y="5"/>
                    <a:pt x="109" y="12"/>
                  </a:cubicBezTo>
                  <a:cubicBezTo>
                    <a:pt x="109" y="36"/>
                    <a:pt x="109" y="36"/>
                    <a:pt x="109" y="3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88" name="Google Shape;2388;p25"/>
            <p:cNvSpPr/>
            <p:nvPr/>
          </p:nvSpPr>
          <p:spPr>
            <a:xfrm>
              <a:off x="7291920" y="622990"/>
              <a:ext cx="225503" cy="45306"/>
            </a:xfrm>
            <a:custGeom>
              <a:avLst/>
              <a:gdLst/>
              <a:ahLst/>
              <a:cxnLst/>
              <a:rect l="l" t="t" r="r" b="b"/>
              <a:pathLst>
                <a:path w="109" h="22" extrusionOk="0">
                  <a:moveTo>
                    <a:pt x="109" y="11"/>
                  </a:moveTo>
                  <a:cubicBezTo>
                    <a:pt x="109" y="17"/>
                    <a:pt x="104" y="22"/>
                    <a:pt x="98" y="22"/>
                  </a:cubicBezTo>
                  <a:cubicBezTo>
                    <a:pt x="10" y="22"/>
                    <a:pt x="10" y="22"/>
                    <a:pt x="10" y="22"/>
                  </a:cubicBezTo>
                  <a:cubicBezTo>
                    <a:pt x="4" y="22"/>
                    <a:pt x="0" y="17"/>
                    <a:pt x="0" y="11"/>
                  </a:cubicBezTo>
                  <a:cubicBezTo>
                    <a:pt x="0" y="11"/>
                    <a:pt x="0" y="11"/>
                    <a:pt x="0" y="11"/>
                  </a:cubicBezTo>
                  <a:cubicBezTo>
                    <a:pt x="0" y="5"/>
                    <a:pt x="4" y="0"/>
                    <a:pt x="10" y="0"/>
                  </a:cubicBezTo>
                  <a:cubicBezTo>
                    <a:pt x="98" y="0"/>
                    <a:pt x="98" y="0"/>
                    <a:pt x="98" y="0"/>
                  </a:cubicBezTo>
                  <a:cubicBezTo>
                    <a:pt x="104" y="0"/>
                    <a:pt x="109" y="5"/>
                    <a:pt x="109"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89" name="Google Shape;2389;p25"/>
            <p:cNvSpPr/>
            <p:nvPr/>
          </p:nvSpPr>
          <p:spPr>
            <a:xfrm>
              <a:off x="7368117" y="590040"/>
              <a:ext cx="70019" cy="32950"/>
            </a:xfrm>
            <a:custGeom>
              <a:avLst/>
              <a:gdLst/>
              <a:ahLst/>
              <a:cxnLst/>
              <a:rect l="l" t="t" r="r" b="b"/>
              <a:pathLst>
                <a:path w="34" h="16" extrusionOk="0">
                  <a:moveTo>
                    <a:pt x="0" y="16"/>
                  </a:moveTo>
                  <a:cubicBezTo>
                    <a:pt x="0" y="7"/>
                    <a:pt x="7" y="0"/>
                    <a:pt x="16" y="0"/>
                  </a:cubicBezTo>
                  <a:cubicBezTo>
                    <a:pt x="18" y="0"/>
                    <a:pt x="18" y="0"/>
                    <a:pt x="18" y="0"/>
                  </a:cubicBezTo>
                  <a:cubicBezTo>
                    <a:pt x="27" y="0"/>
                    <a:pt x="34" y="7"/>
                    <a:pt x="3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90" name="Google Shape;2390;p25"/>
            <p:cNvSpPr/>
            <p:nvPr/>
          </p:nvSpPr>
          <p:spPr>
            <a:xfrm>
              <a:off x="7366058" y="641525"/>
              <a:ext cx="74138" cy="49425"/>
            </a:xfrm>
            <a:custGeom>
              <a:avLst/>
              <a:gdLst/>
              <a:ahLst/>
              <a:cxnLst/>
              <a:rect l="l" t="t" r="r" b="b"/>
              <a:pathLst>
                <a:path w="36" h="24" extrusionOk="0">
                  <a:moveTo>
                    <a:pt x="0" y="24"/>
                  </a:moveTo>
                  <a:cubicBezTo>
                    <a:pt x="0" y="17"/>
                    <a:pt x="0" y="17"/>
                    <a:pt x="0" y="17"/>
                  </a:cubicBezTo>
                  <a:cubicBezTo>
                    <a:pt x="0" y="7"/>
                    <a:pt x="8" y="0"/>
                    <a:pt x="17" y="0"/>
                  </a:cubicBezTo>
                  <a:cubicBezTo>
                    <a:pt x="19" y="0"/>
                    <a:pt x="19" y="0"/>
                    <a:pt x="19" y="0"/>
                  </a:cubicBezTo>
                  <a:cubicBezTo>
                    <a:pt x="29" y="0"/>
                    <a:pt x="36" y="7"/>
                    <a:pt x="36" y="17"/>
                  </a:cubicBezTo>
                  <a:cubicBezTo>
                    <a:pt x="36" y="24"/>
                    <a:pt x="36" y="24"/>
                    <a:pt x="36"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91" name="Google Shape;2391;p25"/>
            <p:cNvCxnSpPr/>
            <p:nvPr/>
          </p:nvCxnSpPr>
          <p:spPr>
            <a:xfrm>
              <a:off x="7318692" y="690950"/>
              <a:ext cx="0" cy="164700"/>
            </a:xfrm>
            <a:prstGeom prst="straightConnector1">
              <a:avLst/>
            </a:prstGeom>
            <a:noFill/>
            <a:ln w="28575" cap="rnd" cmpd="sng">
              <a:solidFill>
                <a:schemeClr val="dk1"/>
              </a:solidFill>
              <a:prstDash val="solid"/>
              <a:round/>
              <a:headEnd type="none" w="sm" len="sm"/>
              <a:tailEnd type="none" w="sm" len="sm"/>
            </a:ln>
          </p:spPr>
        </p:cxnSp>
        <p:sp>
          <p:nvSpPr>
            <p:cNvPr id="2392" name="Google Shape;2392;p25"/>
            <p:cNvSpPr/>
            <p:nvPr/>
          </p:nvSpPr>
          <p:spPr>
            <a:xfrm>
              <a:off x="7456671" y="705366"/>
              <a:ext cx="118500" cy="1173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393" name="Google Shape;2393;p25"/>
            <p:cNvCxnSpPr/>
            <p:nvPr/>
          </p:nvCxnSpPr>
          <p:spPr>
            <a:xfrm>
              <a:off x="7485502" y="765088"/>
              <a:ext cx="62700" cy="0"/>
            </a:xfrm>
            <a:prstGeom prst="straightConnector1">
              <a:avLst/>
            </a:prstGeom>
            <a:noFill/>
            <a:ln w="28575" cap="rnd" cmpd="sng">
              <a:solidFill>
                <a:schemeClr val="dk1"/>
              </a:solidFill>
              <a:prstDash val="solid"/>
              <a:round/>
              <a:headEnd type="none" w="sm" len="sm"/>
              <a:tailEnd type="none" w="sm" len="sm"/>
            </a:ln>
          </p:spPr>
        </p:cxnSp>
      </p:grpSp>
      <p:grpSp>
        <p:nvGrpSpPr>
          <p:cNvPr id="2394" name="Google Shape;2394;p25"/>
          <p:cNvGrpSpPr/>
          <p:nvPr/>
        </p:nvGrpSpPr>
        <p:grpSpPr>
          <a:xfrm>
            <a:off x="7956821" y="1376506"/>
            <a:ext cx="274665" cy="253381"/>
            <a:chOff x="8083754" y="620931"/>
            <a:chExt cx="279046" cy="257422"/>
          </a:xfrm>
        </p:grpSpPr>
        <p:sp>
          <p:nvSpPr>
            <p:cNvPr id="2395" name="Google Shape;2395;p25"/>
            <p:cNvSpPr/>
            <p:nvPr/>
          </p:nvSpPr>
          <p:spPr>
            <a:xfrm>
              <a:off x="8286603" y="699187"/>
              <a:ext cx="76197" cy="179166"/>
            </a:xfrm>
            <a:custGeom>
              <a:avLst/>
              <a:gdLst/>
              <a:ahLst/>
              <a:cxnLst/>
              <a:rect l="l" t="t" r="r" b="b"/>
              <a:pathLst>
                <a:path w="37" h="87" extrusionOk="0">
                  <a:moveTo>
                    <a:pt x="0" y="0"/>
                  </a:moveTo>
                  <a:cubicBezTo>
                    <a:pt x="0" y="68"/>
                    <a:pt x="0" y="68"/>
                    <a:pt x="0" y="68"/>
                  </a:cubicBezTo>
                  <a:cubicBezTo>
                    <a:pt x="0" y="78"/>
                    <a:pt x="8" y="87"/>
                    <a:pt x="18" y="87"/>
                  </a:cubicBezTo>
                  <a:cubicBezTo>
                    <a:pt x="18" y="87"/>
                    <a:pt x="18" y="87"/>
                    <a:pt x="18" y="87"/>
                  </a:cubicBezTo>
                  <a:cubicBezTo>
                    <a:pt x="28" y="87"/>
                    <a:pt x="37" y="78"/>
                    <a:pt x="37" y="68"/>
                  </a:cubicBezTo>
                  <a:cubicBezTo>
                    <a:pt x="37" y="0"/>
                    <a:pt x="37" y="0"/>
                    <a:pt x="3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96" name="Google Shape;2396;p25"/>
            <p:cNvSpPr/>
            <p:nvPr/>
          </p:nvSpPr>
          <p:spPr>
            <a:xfrm>
              <a:off x="8160980" y="620931"/>
              <a:ext cx="125622" cy="117385"/>
            </a:xfrm>
            <a:custGeom>
              <a:avLst/>
              <a:gdLst/>
              <a:ahLst/>
              <a:cxnLst/>
              <a:rect l="l" t="t" r="r" b="b"/>
              <a:pathLst>
                <a:path w="61" h="57" extrusionOk="0">
                  <a:moveTo>
                    <a:pt x="0" y="30"/>
                  </a:moveTo>
                  <a:cubicBezTo>
                    <a:pt x="0" y="14"/>
                    <a:pt x="14" y="0"/>
                    <a:pt x="30" y="0"/>
                  </a:cubicBezTo>
                  <a:cubicBezTo>
                    <a:pt x="30" y="0"/>
                    <a:pt x="30" y="0"/>
                    <a:pt x="30" y="0"/>
                  </a:cubicBezTo>
                  <a:cubicBezTo>
                    <a:pt x="47" y="0"/>
                    <a:pt x="61" y="14"/>
                    <a:pt x="61" y="30"/>
                  </a:cubicBezTo>
                  <a:cubicBezTo>
                    <a:pt x="61" y="57"/>
                    <a:pt x="61" y="57"/>
                    <a:pt x="61" y="5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97" name="Google Shape;2397;p25"/>
            <p:cNvSpPr/>
            <p:nvPr/>
          </p:nvSpPr>
          <p:spPr>
            <a:xfrm>
              <a:off x="8083754" y="653881"/>
              <a:ext cx="153424" cy="222413"/>
            </a:xfrm>
            <a:custGeom>
              <a:avLst/>
              <a:gdLst/>
              <a:ahLst/>
              <a:cxnLst/>
              <a:rect l="l" t="t" r="r" b="b"/>
              <a:pathLst>
                <a:path w="74" h="108" extrusionOk="0">
                  <a:moveTo>
                    <a:pt x="9" y="108"/>
                  </a:moveTo>
                  <a:cubicBezTo>
                    <a:pt x="4" y="108"/>
                    <a:pt x="0" y="104"/>
                    <a:pt x="0" y="99"/>
                  </a:cubicBezTo>
                  <a:cubicBezTo>
                    <a:pt x="0" y="35"/>
                    <a:pt x="0" y="35"/>
                    <a:pt x="0" y="35"/>
                  </a:cubicBezTo>
                  <a:cubicBezTo>
                    <a:pt x="0" y="34"/>
                    <a:pt x="0" y="33"/>
                    <a:pt x="1" y="32"/>
                  </a:cubicBezTo>
                  <a:cubicBezTo>
                    <a:pt x="10" y="6"/>
                    <a:pt x="10" y="6"/>
                    <a:pt x="10" y="6"/>
                  </a:cubicBezTo>
                  <a:cubicBezTo>
                    <a:pt x="11" y="3"/>
                    <a:pt x="15" y="0"/>
                    <a:pt x="18" y="0"/>
                  </a:cubicBezTo>
                  <a:cubicBezTo>
                    <a:pt x="56" y="0"/>
                    <a:pt x="56" y="0"/>
                    <a:pt x="56" y="0"/>
                  </a:cubicBezTo>
                  <a:cubicBezTo>
                    <a:pt x="60" y="0"/>
                    <a:pt x="63" y="3"/>
                    <a:pt x="64" y="6"/>
                  </a:cubicBezTo>
                  <a:cubicBezTo>
                    <a:pt x="74" y="32"/>
                    <a:pt x="74" y="32"/>
                    <a:pt x="74" y="32"/>
                  </a:cubicBezTo>
                  <a:cubicBezTo>
                    <a:pt x="74" y="33"/>
                    <a:pt x="74" y="34"/>
                    <a:pt x="74" y="35"/>
                  </a:cubicBezTo>
                  <a:cubicBezTo>
                    <a:pt x="74" y="99"/>
                    <a:pt x="74" y="99"/>
                    <a:pt x="74" y="99"/>
                  </a:cubicBezTo>
                  <a:cubicBezTo>
                    <a:pt x="74" y="104"/>
                    <a:pt x="70" y="108"/>
                    <a:pt x="66" y="108"/>
                  </a:cubicBezTo>
                  <a:lnTo>
                    <a:pt x="9" y="10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98" name="Google Shape;2398;p25"/>
            <p:cNvSpPr/>
            <p:nvPr/>
          </p:nvSpPr>
          <p:spPr>
            <a:xfrm>
              <a:off x="8140386" y="688891"/>
              <a:ext cx="41100" cy="41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399" name="Google Shape;2399;p25"/>
            <p:cNvSpPr/>
            <p:nvPr/>
          </p:nvSpPr>
          <p:spPr>
            <a:xfrm>
              <a:off x="8120823" y="763028"/>
              <a:ext cx="27900" cy="24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00" name="Google Shape;2400;p25"/>
            <p:cNvSpPr/>
            <p:nvPr/>
          </p:nvSpPr>
          <p:spPr>
            <a:xfrm>
              <a:off x="8175396" y="814513"/>
              <a:ext cx="24600" cy="267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01" name="Google Shape;2401;p25"/>
            <p:cNvCxnSpPr/>
            <p:nvPr/>
          </p:nvCxnSpPr>
          <p:spPr>
            <a:xfrm flipH="1">
              <a:off x="8120910" y="763028"/>
              <a:ext cx="79200" cy="78300"/>
            </a:xfrm>
            <a:prstGeom prst="straightConnector1">
              <a:avLst/>
            </a:prstGeom>
            <a:noFill/>
            <a:ln w="28575" cap="rnd" cmpd="sng">
              <a:solidFill>
                <a:schemeClr val="dk1"/>
              </a:solidFill>
              <a:prstDash val="solid"/>
              <a:round/>
              <a:headEnd type="none" w="sm" len="sm"/>
              <a:tailEnd type="none" w="sm" len="sm"/>
            </a:ln>
          </p:spPr>
        </p:cxn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2405"/>
        <p:cNvGrpSpPr/>
        <p:nvPr/>
      </p:nvGrpSpPr>
      <p:grpSpPr>
        <a:xfrm>
          <a:off x="0" y="0"/>
          <a:ext cx="0" cy="0"/>
          <a:chOff x="0" y="0"/>
          <a:chExt cx="0" cy="0"/>
        </a:xfrm>
      </p:grpSpPr>
      <p:grpSp>
        <p:nvGrpSpPr>
          <p:cNvPr id="2406" name="Google Shape;2406;p26"/>
          <p:cNvGrpSpPr/>
          <p:nvPr/>
        </p:nvGrpSpPr>
        <p:grpSpPr>
          <a:xfrm>
            <a:off x="953412" y="1350157"/>
            <a:ext cx="232097" cy="269598"/>
            <a:chOff x="973731" y="594159"/>
            <a:chExt cx="235799" cy="273898"/>
          </a:xfrm>
        </p:grpSpPr>
        <p:sp>
          <p:nvSpPr>
            <p:cNvPr id="2407" name="Google Shape;2407;p26"/>
            <p:cNvSpPr/>
            <p:nvPr/>
          </p:nvSpPr>
          <p:spPr>
            <a:xfrm>
              <a:off x="979909" y="594159"/>
              <a:ext cx="80316" cy="273898"/>
            </a:xfrm>
            <a:custGeom>
              <a:avLst/>
              <a:gdLst/>
              <a:ahLst/>
              <a:cxnLst/>
              <a:rect l="l" t="t" r="r" b="b"/>
              <a:pathLst>
                <a:path w="39" h="133" extrusionOk="0">
                  <a:moveTo>
                    <a:pt x="14" y="0"/>
                  </a:moveTo>
                  <a:cubicBezTo>
                    <a:pt x="14" y="0"/>
                    <a:pt x="8" y="19"/>
                    <a:pt x="22" y="34"/>
                  </a:cubicBezTo>
                  <a:cubicBezTo>
                    <a:pt x="36" y="48"/>
                    <a:pt x="39" y="59"/>
                    <a:pt x="29" y="74"/>
                  </a:cubicBezTo>
                  <a:cubicBezTo>
                    <a:pt x="18" y="88"/>
                    <a:pt x="0" y="106"/>
                    <a:pt x="7" y="13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08" name="Google Shape;2408;p26"/>
            <p:cNvSpPr/>
            <p:nvPr/>
          </p:nvSpPr>
          <p:spPr>
            <a:xfrm>
              <a:off x="1119947" y="594159"/>
              <a:ext cx="81346" cy="273898"/>
            </a:xfrm>
            <a:custGeom>
              <a:avLst/>
              <a:gdLst/>
              <a:ahLst/>
              <a:cxnLst/>
              <a:rect l="l" t="t" r="r" b="b"/>
              <a:pathLst>
                <a:path w="39" h="133" extrusionOk="0">
                  <a:moveTo>
                    <a:pt x="26" y="0"/>
                  </a:moveTo>
                  <a:cubicBezTo>
                    <a:pt x="26" y="0"/>
                    <a:pt x="31" y="19"/>
                    <a:pt x="18" y="34"/>
                  </a:cubicBezTo>
                  <a:cubicBezTo>
                    <a:pt x="4" y="48"/>
                    <a:pt x="0" y="59"/>
                    <a:pt x="11" y="74"/>
                  </a:cubicBezTo>
                  <a:cubicBezTo>
                    <a:pt x="21" y="88"/>
                    <a:pt x="39" y="106"/>
                    <a:pt x="33" y="13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09" name="Google Shape;2409;p26"/>
            <p:cNvCxnSpPr/>
            <p:nvPr/>
          </p:nvCxnSpPr>
          <p:spPr>
            <a:xfrm>
              <a:off x="973731" y="711544"/>
              <a:ext cx="43200" cy="0"/>
            </a:xfrm>
            <a:prstGeom prst="straightConnector1">
              <a:avLst/>
            </a:prstGeom>
            <a:noFill/>
            <a:ln w="28575" cap="rnd" cmpd="sng">
              <a:solidFill>
                <a:schemeClr val="dk1"/>
              </a:solidFill>
              <a:prstDash val="solid"/>
              <a:round/>
              <a:headEnd type="none" w="sm" len="sm"/>
              <a:tailEnd type="none" w="sm" len="sm"/>
            </a:ln>
          </p:spPr>
        </p:cxnSp>
        <p:sp>
          <p:nvSpPr>
            <p:cNvPr id="2410" name="Google Shape;2410;p26"/>
            <p:cNvSpPr/>
            <p:nvPr/>
          </p:nvSpPr>
          <p:spPr>
            <a:xfrm>
              <a:off x="994324" y="690950"/>
              <a:ext cx="22653" cy="41188"/>
            </a:xfrm>
            <a:custGeom>
              <a:avLst/>
              <a:gdLst/>
              <a:ahLst/>
              <a:cxnLst/>
              <a:rect l="l" t="t" r="r" b="b"/>
              <a:pathLst>
                <a:path w="22" h="40" extrusionOk="0">
                  <a:moveTo>
                    <a:pt x="0" y="0"/>
                  </a:moveTo>
                  <a:lnTo>
                    <a:pt x="22" y="20"/>
                  </a:lnTo>
                  <a:lnTo>
                    <a:pt x="0" y="4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11" name="Google Shape;2411;p26"/>
            <p:cNvCxnSpPr/>
            <p:nvPr/>
          </p:nvCxnSpPr>
          <p:spPr>
            <a:xfrm rot="10800000">
              <a:off x="1166330" y="711544"/>
              <a:ext cx="43200" cy="0"/>
            </a:xfrm>
            <a:prstGeom prst="straightConnector1">
              <a:avLst/>
            </a:prstGeom>
            <a:noFill/>
            <a:ln w="28575" cap="rnd" cmpd="sng">
              <a:solidFill>
                <a:schemeClr val="dk1"/>
              </a:solidFill>
              <a:prstDash val="solid"/>
              <a:round/>
              <a:headEnd type="none" w="sm" len="sm"/>
              <a:tailEnd type="none" w="sm" len="sm"/>
            </a:ln>
          </p:spPr>
        </p:cxnSp>
        <p:sp>
          <p:nvSpPr>
            <p:cNvPr id="2412" name="Google Shape;2412;p26"/>
            <p:cNvSpPr/>
            <p:nvPr/>
          </p:nvSpPr>
          <p:spPr>
            <a:xfrm>
              <a:off x="1166283" y="690950"/>
              <a:ext cx="22653" cy="41188"/>
            </a:xfrm>
            <a:custGeom>
              <a:avLst/>
              <a:gdLst/>
              <a:ahLst/>
              <a:cxnLst/>
              <a:rect l="l" t="t" r="r" b="b"/>
              <a:pathLst>
                <a:path w="22" h="40" extrusionOk="0">
                  <a:moveTo>
                    <a:pt x="22" y="40"/>
                  </a:moveTo>
                  <a:lnTo>
                    <a:pt x="0" y="20"/>
                  </a:lnTo>
                  <a:lnTo>
                    <a:pt x="22"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13" name="Google Shape;2413;p26"/>
            <p:cNvCxnSpPr/>
            <p:nvPr/>
          </p:nvCxnSpPr>
          <p:spPr>
            <a:xfrm rot="10800000">
              <a:off x="1091116" y="853657"/>
              <a:ext cx="0" cy="14400"/>
            </a:xfrm>
            <a:prstGeom prst="straightConnector1">
              <a:avLst/>
            </a:prstGeom>
            <a:noFill/>
            <a:ln w="28575" cap="rnd" cmpd="sng">
              <a:solidFill>
                <a:schemeClr val="dk1"/>
              </a:solidFill>
              <a:prstDash val="solid"/>
              <a:round/>
              <a:headEnd type="none" w="sm" len="sm"/>
              <a:tailEnd type="none" w="sm" len="sm"/>
            </a:ln>
          </p:spPr>
        </p:cxnSp>
      </p:grpSp>
      <p:grpSp>
        <p:nvGrpSpPr>
          <p:cNvPr id="2414" name="Google Shape;2414;p26"/>
          <p:cNvGrpSpPr/>
          <p:nvPr/>
        </p:nvGrpSpPr>
        <p:grpSpPr>
          <a:xfrm>
            <a:off x="1698357" y="1329886"/>
            <a:ext cx="294937" cy="289869"/>
            <a:chOff x="1730555" y="573565"/>
            <a:chExt cx="299641" cy="294493"/>
          </a:xfrm>
        </p:grpSpPr>
        <p:sp>
          <p:nvSpPr>
            <p:cNvPr id="2415" name="Google Shape;2415;p26"/>
            <p:cNvSpPr/>
            <p:nvPr/>
          </p:nvSpPr>
          <p:spPr>
            <a:xfrm>
              <a:off x="1730555" y="581803"/>
              <a:ext cx="153424" cy="286255"/>
            </a:xfrm>
            <a:custGeom>
              <a:avLst/>
              <a:gdLst/>
              <a:ahLst/>
              <a:cxnLst/>
              <a:rect l="l" t="t" r="r" b="b"/>
              <a:pathLst>
                <a:path w="74" h="139" extrusionOk="0">
                  <a:moveTo>
                    <a:pt x="68" y="0"/>
                  </a:moveTo>
                  <a:cubicBezTo>
                    <a:pt x="68" y="0"/>
                    <a:pt x="74" y="6"/>
                    <a:pt x="74" y="20"/>
                  </a:cubicBezTo>
                  <a:cubicBezTo>
                    <a:pt x="74" y="33"/>
                    <a:pt x="59" y="49"/>
                    <a:pt x="42" y="56"/>
                  </a:cubicBezTo>
                  <a:cubicBezTo>
                    <a:pt x="24" y="63"/>
                    <a:pt x="0" y="70"/>
                    <a:pt x="0" y="96"/>
                  </a:cubicBezTo>
                  <a:cubicBezTo>
                    <a:pt x="0" y="121"/>
                    <a:pt x="24" y="139"/>
                    <a:pt x="24" y="1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16" name="Google Shape;2416;p26"/>
            <p:cNvSpPr/>
            <p:nvPr/>
          </p:nvSpPr>
          <p:spPr>
            <a:xfrm>
              <a:off x="1790277" y="573565"/>
              <a:ext cx="239919" cy="271839"/>
            </a:xfrm>
            <a:custGeom>
              <a:avLst/>
              <a:gdLst/>
              <a:ahLst/>
              <a:cxnLst/>
              <a:rect l="l" t="t" r="r" b="b"/>
              <a:pathLst>
                <a:path w="116" h="132" extrusionOk="0">
                  <a:moveTo>
                    <a:pt x="73" y="0"/>
                  </a:moveTo>
                  <a:cubicBezTo>
                    <a:pt x="73" y="18"/>
                    <a:pt x="73" y="18"/>
                    <a:pt x="73" y="18"/>
                  </a:cubicBezTo>
                  <a:cubicBezTo>
                    <a:pt x="73" y="18"/>
                    <a:pt x="116" y="21"/>
                    <a:pt x="116" y="62"/>
                  </a:cubicBezTo>
                  <a:cubicBezTo>
                    <a:pt x="116" y="103"/>
                    <a:pt x="77" y="114"/>
                    <a:pt x="55" y="102"/>
                  </a:cubicBezTo>
                  <a:cubicBezTo>
                    <a:pt x="34" y="89"/>
                    <a:pt x="19" y="84"/>
                    <a:pt x="10" y="95"/>
                  </a:cubicBezTo>
                  <a:cubicBezTo>
                    <a:pt x="0" y="106"/>
                    <a:pt x="12" y="125"/>
                    <a:pt x="25" y="13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17" name="Google Shape;2417;p26"/>
            <p:cNvSpPr/>
            <p:nvPr/>
          </p:nvSpPr>
          <p:spPr>
            <a:xfrm>
              <a:off x="1974591" y="662119"/>
              <a:ext cx="26772" cy="63841"/>
            </a:xfrm>
            <a:custGeom>
              <a:avLst/>
              <a:gdLst/>
              <a:ahLst/>
              <a:cxnLst/>
              <a:rect l="l" t="t" r="r" b="b"/>
              <a:pathLst>
                <a:path w="13" h="31" extrusionOk="0">
                  <a:moveTo>
                    <a:pt x="0" y="0"/>
                  </a:moveTo>
                  <a:cubicBezTo>
                    <a:pt x="0" y="0"/>
                    <a:pt x="13" y="17"/>
                    <a:pt x="0" y="3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418" name="Google Shape;2418;p26"/>
          <p:cNvGrpSpPr/>
          <p:nvPr/>
        </p:nvGrpSpPr>
        <p:grpSpPr>
          <a:xfrm>
            <a:off x="2490925" y="1344076"/>
            <a:ext cx="287842" cy="277707"/>
            <a:chOff x="2535774" y="587981"/>
            <a:chExt cx="292433" cy="282136"/>
          </a:xfrm>
        </p:grpSpPr>
        <p:sp>
          <p:nvSpPr>
            <p:cNvPr id="2419" name="Google Shape;2419;p26"/>
            <p:cNvSpPr/>
            <p:nvPr/>
          </p:nvSpPr>
          <p:spPr>
            <a:xfrm>
              <a:off x="2535774" y="587981"/>
              <a:ext cx="292433" cy="282136"/>
            </a:xfrm>
            <a:custGeom>
              <a:avLst/>
              <a:gdLst/>
              <a:ahLst/>
              <a:cxnLst/>
              <a:rect l="l" t="t" r="r" b="b"/>
              <a:pathLst>
                <a:path w="142" h="137" extrusionOk="0">
                  <a:moveTo>
                    <a:pt x="46" y="13"/>
                  </a:moveTo>
                  <a:cubicBezTo>
                    <a:pt x="46" y="13"/>
                    <a:pt x="54" y="65"/>
                    <a:pt x="46" y="91"/>
                  </a:cubicBezTo>
                  <a:cubicBezTo>
                    <a:pt x="42" y="106"/>
                    <a:pt x="32" y="114"/>
                    <a:pt x="22" y="114"/>
                  </a:cubicBezTo>
                  <a:cubicBezTo>
                    <a:pt x="13" y="114"/>
                    <a:pt x="11" y="114"/>
                    <a:pt x="11" y="114"/>
                  </a:cubicBezTo>
                  <a:cubicBezTo>
                    <a:pt x="11" y="114"/>
                    <a:pt x="0" y="115"/>
                    <a:pt x="0" y="125"/>
                  </a:cubicBezTo>
                  <a:cubicBezTo>
                    <a:pt x="0" y="135"/>
                    <a:pt x="7" y="136"/>
                    <a:pt x="16" y="136"/>
                  </a:cubicBezTo>
                  <a:cubicBezTo>
                    <a:pt x="25" y="136"/>
                    <a:pt x="49" y="136"/>
                    <a:pt x="49" y="136"/>
                  </a:cubicBezTo>
                  <a:cubicBezTo>
                    <a:pt x="49" y="136"/>
                    <a:pt x="65" y="137"/>
                    <a:pt x="76" y="119"/>
                  </a:cubicBezTo>
                  <a:cubicBezTo>
                    <a:pt x="87" y="101"/>
                    <a:pt x="93" y="95"/>
                    <a:pt x="108" y="89"/>
                  </a:cubicBezTo>
                  <a:cubicBezTo>
                    <a:pt x="122" y="83"/>
                    <a:pt x="142" y="73"/>
                    <a:pt x="126" y="55"/>
                  </a:cubicBezTo>
                  <a:cubicBezTo>
                    <a:pt x="110" y="37"/>
                    <a:pt x="100" y="25"/>
                    <a:pt x="8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20" name="Google Shape;2420;p26"/>
            <p:cNvSpPr/>
            <p:nvPr/>
          </p:nvSpPr>
          <p:spPr>
            <a:xfrm>
              <a:off x="2737594" y="699187"/>
              <a:ext cx="32950" cy="35010"/>
            </a:xfrm>
            <a:custGeom>
              <a:avLst/>
              <a:gdLst/>
              <a:ahLst/>
              <a:cxnLst/>
              <a:rect l="l" t="t" r="r" b="b"/>
              <a:pathLst>
                <a:path w="16" h="17" extrusionOk="0">
                  <a:moveTo>
                    <a:pt x="0" y="0"/>
                  </a:moveTo>
                  <a:cubicBezTo>
                    <a:pt x="0" y="0"/>
                    <a:pt x="16" y="11"/>
                    <a:pt x="0" y="1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421" name="Google Shape;2421;p26"/>
          <p:cNvGrpSpPr/>
          <p:nvPr/>
        </p:nvGrpSpPr>
        <p:grpSpPr>
          <a:xfrm>
            <a:off x="3252084" y="1344042"/>
            <a:ext cx="297977" cy="275713"/>
            <a:chOff x="3309073" y="587947"/>
            <a:chExt cx="302730" cy="280111"/>
          </a:xfrm>
        </p:grpSpPr>
        <p:sp>
          <p:nvSpPr>
            <p:cNvPr id="2422" name="Google Shape;2422;p26"/>
            <p:cNvSpPr/>
            <p:nvPr/>
          </p:nvSpPr>
          <p:spPr>
            <a:xfrm>
              <a:off x="3358498" y="699187"/>
              <a:ext cx="82375" cy="51485"/>
            </a:xfrm>
            <a:custGeom>
              <a:avLst/>
              <a:gdLst/>
              <a:ahLst/>
              <a:cxnLst/>
              <a:rect l="l" t="t" r="r" b="b"/>
              <a:pathLst>
                <a:path w="40" h="25" extrusionOk="0">
                  <a:moveTo>
                    <a:pt x="40" y="0"/>
                  </a:moveTo>
                  <a:cubicBezTo>
                    <a:pt x="40" y="0"/>
                    <a:pt x="27" y="8"/>
                    <a:pt x="24" y="21"/>
                  </a:cubicBezTo>
                  <a:cubicBezTo>
                    <a:pt x="20" y="15"/>
                    <a:pt x="6" y="16"/>
                    <a:pt x="0" y="2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23" name="Google Shape;2423;p26"/>
            <p:cNvSpPr/>
            <p:nvPr/>
          </p:nvSpPr>
          <p:spPr>
            <a:xfrm>
              <a:off x="3407923" y="742435"/>
              <a:ext cx="14416" cy="26772"/>
            </a:xfrm>
            <a:custGeom>
              <a:avLst/>
              <a:gdLst/>
              <a:ahLst/>
              <a:cxnLst/>
              <a:rect l="l" t="t" r="r" b="b"/>
              <a:pathLst>
                <a:path w="7" h="13" extrusionOk="0">
                  <a:moveTo>
                    <a:pt x="0" y="0"/>
                  </a:moveTo>
                  <a:cubicBezTo>
                    <a:pt x="0" y="0"/>
                    <a:pt x="7" y="4"/>
                    <a:pt x="5" y="1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24" name="Google Shape;2424;p26"/>
            <p:cNvSpPr/>
            <p:nvPr/>
          </p:nvSpPr>
          <p:spPr>
            <a:xfrm>
              <a:off x="3480001" y="699187"/>
              <a:ext cx="26772" cy="20594"/>
            </a:xfrm>
            <a:custGeom>
              <a:avLst/>
              <a:gdLst/>
              <a:ahLst/>
              <a:cxnLst/>
              <a:rect l="l" t="t" r="r" b="b"/>
              <a:pathLst>
                <a:path w="13" h="10" extrusionOk="0">
                  <a:moveTo>
                    <a:pt x="0" y="0"/>
                  </a:moveTo>
                  <a:cubicBezTo>
                    <a:pt x="0" y="0"/>
                    <a:pt x="8" y="2"/>
                    <a:pt x="13" y="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25" name="Google Shape;2425;p26"/>
            <p:cNvSpPr/>
            <p:nvPr/>
          </p:nvSpPr>
          <p:spPr>
            <a:xfrm>
              <a:off x="3494417" y="709484"/>
              <a:ext cx="49425" cy="65900"/>
            </a:xfrm>
            <a:custGeom>
              <a:avLst/>
              <a:gdLst/>
              <a:ahLst/>
              <a:cxnLst/>
              <a:rect l="l" t="t" r="r" b="b"/>
              <a:pathLst>
                <a:path w="24" h="32" extrusionOk="0">
                  <a:moveTo>
                    <a:pt x="24" y="0"/>
                  </a:moveTo>
                  <a:cubicBezTo>
                    <a:pt x="24" y="0"/>
                    <a:pt x="0" y="0"/>
                    <a:pt x="3" y="3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26" name="Google Shape;2426;p26"/>
            <p:cNvSpPr/>
            <p:nvPr/>
          </p:nvSpPr>
          <p:spPr>
            <a:xfrm>
              <a:off x="3323488" y="795979"/>
              <a:ext cx="26772" cy="35010"/>
            </a:xfrm>
            <a:custGeom>
              <a:avLst/>
              <a:gdLst/>
              <a:ahLst/>
              <a:cxnLst/>
              <a:rect l="l" t="t" r="r" b="b"/>
              <a:pathLst>
                <a:path w="13" h="17" extrusionOk="0">
                  <a:moveTo>
                    <a:pt x="0" y="17"/>
                  </a:moveTo>
                  <a:cubicBezTo>
                    <a:pt x="0" y="17"/>
                    <a:pt x="10" y="13"/>
                    <a:pt x="1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27" name="Google Shape;2427;p26"/>
            <p:cNvSpPr/>
            <p:nvPr/>
          </p:nvSpPr>
          <p:spPr>
            <a:xfrm>
              <a:off x="3547961" y="760969"/>
              <a:ext cx="49425" cy="14416"/>
            </a:xfrm>
            <a:custGeom>
              <a:avLst/>
              <a:gdLst/>
              <a:ahLst/>
              <a:cxnLst/>
              <a:rect l="l" t="t" r="r" b="b"/>
              <a:pathLst>
                <a:path w="24" h="7" extrusionOk="0">
                  <a:moveTo>
                    <a:pt x="24" y="7"/>
                  </a:moveTo>
                  <a:cubicBezTo>
                    <a:pt x="24" y="7"/>
                    <a:pt x="14" y="0"/>
                    <a:pt x="0"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28" name="Google Shape;2428;p26"/>
            <p:cNvSpPr/>
            <p:nvPr/>
          </p:nvSpPr>
          <p:spPr>
            <a:xfrm>
              <a:off x="3309073" y="635347"/>
              <a:ext cx="302730" cy="232711"/>
            </a:xfrm>
            <a:custGeom>
              <a:avLst/>
              <a:gdLst/>
              <a:ahLst/>
              <a:cxnLst/>
              <a:rect l="l" t="t" r="r" b="b"/>
              <a:pathLst>
                <a:path w="147" h="113" extrusionOk="0">
                  <a:moveTo>
                    <a:pt x="143" y="61"/>
                  </a:moveTo>
                  <a:cubicBezTo>
                    <a:pt x="139" y="31"/>
                    <a:pt x="114" y="6"/>
                    <a:pt x="98" y="3"/>
                  </a:cubicBezTo>
                  <a:cubicBezTo>
                    <a:pt x="93" y="1"/>
                    <a:pt x="84" y="0"/>
                    <a:pt x="74" y="0"/>
                  </a:cubicBezTo>
                  <a:cubicBezTo>
                    <a:pt x="63" y="0"/>
                    <a:pt x="54" y="1"/>
                    <a:pt x="49" y="3"/>
                  </a:cubicBezTo>
                  <a:cubicBezTo>
                    <a:pt x="33" y="6"/>
                    <a:pt x="8" y="31"/>
                    <a:pt x="4" y="61"/>
                  </a:cubicBezTo>
                  <a:cubicBezTo>
                    <a:pt x="0" y="93"/>
                    <a:pt x="9" y="113"/>
                    <a:pt x="22" y="113"/>
                  </a:cubicBezTo>
                  <a:cubicBezTo>
                    <a:pt x="34" y="113"/>
                    <a:pt x="33" y="89"/>
                    <a:pt x="50" y="86"/>
                  </a:cubicBezTo>
                  <a:cubicBezTo>
                    <a:pt x="66" y="83"/>
                    <a:pt x="66" y="70"/>
                    <a:pt x="66" y="59"/>
                  </a:cubicBezTo>
                  <a:cubicBezTo>
                    <a:pt x="66" y="28"/>
                    <a:pt x="66" y="28"/>
                    <a:pt x="66" y="28"/>
                  </a:cubicBezTo>
                  <a:cubicBezTo>
                    <a:pt x="66" y="24"/>
                    <a:pt x="66" y="24"/>
                    <a:pt x="66" y="24"/>
                  </a:cubicBezTo>
                  <a:cubicBezTo>
                    <a:pt x="66" y="22"/>
                    <a:pt x="66" y="22"/>
                    <a:pt x="66" y="22"/>
                  </a:cubicBezTo>
                  <a:cubicBezTo>
                    <a:pt x="66" y="18"/>
                    <a:pt x="70" y="14"/>
                    <a:pt x="74" y="14"/>
                  </a:cubicBezTo>
                  <a:cubicBezTo>
                    <a:pt x="78" y="14"/>
                    <a:pt x="81" y="18"/>
                    <a:pt x="81" y="22"/>
                  </a:cubicBezTo>
                  <a:cubicBezTo>
                    <a:pt x="81" y="24"/>
                    <a:pt x="81" y="24"/>
                    <a:pt x="81" y="24"/>
                  </a:cubicBezTo>
                  <a:cubicBezTo>
                    <a:pt x="81" y="28"/>
                    <a:pt x="81" y="28"/>
                    <a:pt x="81" y="28"/>
                  </a:cubicBezTo>
                  <a:cubicBezTo>
                    <a:pt x="81" y="59"/>
                    <a:pt x="81" y="59"/>
                    <a:pt x="81" y="59"/>
                  </a:cubicBezTo>
                  <a:cubicBezTo>
                    <a:pt x="81" y="70"/>
                    <a:pt x="82" y="83"/>
                    <a:pt x="98" y="86"/>
                  </a:cubicBezTo>
                  <a:cubicBezTo>
                    <a:pt x="114" y="89"/>
                    <a:pt x="113" y="113"/>
                    <a:pt x="126" y="113"/>
                  </a:cubicBezTo>
                  <a:cubicBezTo>
                    <a:pt x="138" y="113"/>
                    <a:pt x="147" y="93"/>
                    <a:pt x="143" y="6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29" name="Google Shape;2429;p26"/>
            <p:cNvCxnSpPr/>
            <p:nvPr/>
          </p:nvCxnSpPr>
          <p:spPr>
            <a:xfrm rot="10800000">
              <a:off x="3440873" y="587947"/>
              <a:ext cx="0" cy="47400"/>
            </a:xfrm>
            <a:prstGeom prst="straightConnector1">
              <a:avLst/>
            </a:prstGeom>
            <a:noFill/>
            <a:ln w="28575" cap="rnd" cmpd="sng">
              <a:solidFill>
                <a:schemeClr val="dk1"/>
              </a:solidFill>
              <a:prstDash val="solid"/>
              <a:round/>
              <a:headEnd type="none" w="sm" len="sm"/>
              <a:tailEnd type="none" w="sm" len="sm"/>
            </a:ln>
          </p:spPr>
        </p:cxnSp>
        <p:cxnSp>
          <p:nvCxnSpPr>
            <p:cNvPr id="2430" name="Google Shape;2430;p26"/>
            <p:cNvCxnSpPr/>
            <p:nvPr/>
          </p:nvCxnSpPr>
          <p:spPr>
            <a:xfrm rot="10800000">
              <a:off x="3475883" y="587947"/>
              <a:ext cx="0" cy="47400"/>
            </a:xfrm>
            <a:prstGeom prst="straightConnector1">
              <a:avLst/>
            </a:prstGeom>
            <a:noFill/>
            <a:ln w="28575" cap="rnd" cmpd="sng">
              <a:solidFill>
                <a:schemeClr val="dk1"/>
              </a:solidFill>
              <a:prstDash val="solid"/>
              <a:round/>
              <a:headEnd type="none" w="sm" len="sm"/>
              <a:tailEnd type="none" w="sm" len="sm"/>
            </a:ln>
          </p:spPr>
        </p:cxnSp>
      </p:grpSp>
      <p:grpSp>
        <p:nvGrpSpPr>
          <p:cNvPr id="2431" name="Google Shape;2431;p26"/>
          <p:cNvGrpSpPr/>
          <p:nvPr/>
        </p:nvGrpSpPr>
        <p:grpSpPr>
          <a:xfrm>
            <a:off x="4047715" y="1344077"/>
            <a:ext cx="262504" cy="283787"/>
            <a:chOff x="4117381" y="587981"/>
            <a:chExt cx="266691" cy="288314"/>
          </a:xfrm>
        </p:grpSpPr>
        <p:sp>
          <p:nvSpPr>
            <p:cNvPr id="2432" name="Google Shape;2432;p26"/>
            <p:cNvSpPr/>
            <p:nvPr/>
          </p:nvSpPr>
          <p:spPr>
            <a:xfrm>
              <a:off x="4117381" y="587981"/>
              <a:ext cx="266691" cy="288314"/>
            </a:xfrm>
            <a:custGeom>
              <a:avLst/>
              <a:gdLst/>
              <a:ahLst/>
              <a:cxnLst/>
              <a:rect l="l" t="t" r="r" b="b"/>
              <a:pathLst>
                <a:path w="129" h="140" extrusionOk="0">
                  <a:moveTo>
                    <a:pt x="117" y="68"/>
                  </a:moveTo>
                  <a:cubicBezTo>
                    <a:pt x="129" y="41"/>
                    <a:pt x="119" y="24"/>
                    <a:pt x="98" y="20"/>
                  </a:cubicBezTo>
                  <a:cubicBezTo>
                    <a:pt x="83" y="0"/>
                    <a:pt x="66" y="9"/>
                    <a:pt x="65" y="10"/>
                  </a:cubicBezTo>
                  <a:cubicBezTo>
                    <a:pt x="63" y="9"/>
                    <a:pt x="46" y="0"/>
                    <a:pt x="31" y="20"/>
                  </a:cubicBezTo>
                  <a:cubicBezTo>
                    <a:pt x="11" y="24"/>
                    <a:pt x="0" y="41"/>
                    <a:pt x="12" y="68"/>
                  </a:cubicBezTo>
                  <a:cubicBezTo>
                    <a:pt x="12" y="69"/>
                    <a:pt x="12" y="69"/>
                    <a:pt x="12" y="69"/>
                  </a:cubicBezTo>
                  <a:cubicBezTo>
                    <a:pt x="1" y="84"/>
                    <a:pt x="8" y="96"/>
                    <a:pt x="19" y="102"/>
                  </a:cubicBezTo>
                  <a:cubicBezTo>
                    <a:pt x="16" y="115"/>
                    <a:pt x="24" y="124"/>
                    <a:pt x="37" y="123"/>
                  </a:cubicBezTo>
                  <a:cubicBezTo>
                    <a:pt x="40" y="135"/>
                    <a:pt x="52" y="140"/>
                    <a:pt x="65" y="134"/>
                  </a:cubicBezTo>
                  <a:cubicBezTo>
                    <a:pt x="78" y="140"/>
                    <a:pt x="89" y="135"/>
                    <a:pt x="92" y="123"/>
                  </a:cubicBezTo>
                  <a:cubicBezTo>
                    <a:pt x="106" y="124"/>
                    <a:pt x="113" y="115"/>
                    <a:pt x="111" y="102"/>
                  </a:cubicBezTo>
                  <a:cubicBezTo>
                    <a:pt x="121" y="96"/>
                    <a:pt x="128" y="84"/>
                    <a:pt x="117" y="68"/>
                  </a:cubicBezTo>
                  <a:close/>
                </a:path>
              </a:pathLst>
            </a:custGeom>
            <a:noFill/>
            <a:ln w="28575" cap="rnd" cmpd="sng">
              <a:solidFill>
                <a:schemeClr val="lt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33" name="Google Shape;2433;p26"/>
            <p:cNvSpPr/>
            <p:nvPr/>
          </p:nvSpPr>
          <p:spPr>
            <a:xfrm>
              <a:off x="4140035" y="709484"/>
              <a:ext cx="57663" cy="22653"/>
            </a:xfrm>
            <a:custGeom>
              <a:avLst/>
              <a:gdLst/>
              <a:ahLst/>
              <a:cxnLst/>
              <a:rect l="l" t="t" r="r" b="b"/>
              <a:pathLst>
                <a:path w="28" h="11" extrusionOk="0">
                  <a:moveTo>
                    <a:pt x="28" y="5"/>
                  </a:moveTo>
                  <a:cubicBezTo>
                    <a:pt x="28" y="5"/>
                    <a:pt x="10" y="0"/>
                    <a:pt x="0" y="11"/>
                  </a:cubicBezTo>
                </a:path>
              </a:pathLst>
            </a:custGeom>
            <a:noFill/>
            <a:ln w="28575" cap="rnd" cmpd="sng">
              <a:solidFill>
                <a:schemeClr val="lt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34" name="Google Shape;2434;p26"/>
            <p:cNvSpPr/>
            <p:nvPr/>
          </p:nvSpPr>
          <p:spPr>
            <a:xfrm>
              <a:off x="4183282" y="653881"/>
              <a:ext cx="35010" cy="24713"/>
            </a:xfrm>
            <a:custGeom>
              <a:avLst/>
              <a:gdLst/>
              <a:ahLst/>
              <a:cxnLst/>
              <a:rect l="l" t="t" r="r" b="b"/>
              <a:pathLst>
                <a:path w="17" h="12" extrusionOk="0">
                  <a:moveTo>
                    <a:pt x="17" y="0"/>
                  </a:moveTo>
                  <a:cubicBezTo>
                    <a:pt x="17" y="0"/>
                    <a:pt x="16" y="11"/>
                    <a:pt x="0" y="12"/>
                  </a:cubicBezTo>
                </a:path>
              </a:pathLst>
            </a:custGeom>
            <a:noFill/>
            <a:ln w="28575" cap="rnd" cmpd="sng">
              <a:solidFill>
                <a:schemeClr val="lt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35" name="Google Shape;2435;p26"/>
            <p:cNvSpPr/>
            <p:nvPr/>
          </p:nvSpPr>
          <p:spPr>
            <a:xfrm>
              <a:off x="4185341" y="760969"/>
              <a:ext cx="35010" cy="32950"/>
            </a:xfrm>
            <a:custGeom>
              <a:avLst/>
              <a:gdLst/>
              <a:ahLst/>
              <a:cxnLst/>
              <a:rect l="l" t="t" r="r" b="b"/>
              <a:pathLst>
                <a:path w="17" h="16" extrusionOk="0">
                  <a:moveTo>
                    <a:pt x="2" y="0"/>
                  </a:moveTo>
                  <a:cubicBezTo>
                    <a:pt x="2" y="0"/>
                    <a:pt x="0" y="13"/>
                    <a:pt x="17" y="16"/>
                  </a:cubicBezTo>
                </a:path>
              </a:pathLst>
            </a:custGeom>
            <a:noFill/>
            <a:ln w="28575" cap="rnd" cmpd="sng">
              <a:solidFill>
                <a:schemeClr val="lt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36" name="Google Shape;2436;p26"/>
            <p:cNvSpPr/>
            <p:nvPr/>
          </p:nvSpPr>
          <p:spPr>
            <a:xfrm>
              <a:off x="4294488" y="697128"/>
              <a:ext cx="68990" cy="41188"/>
            </a:xfrm>
            <a:custGeom>
              <a:avLst/>
              <a:gdLst/>
              <a:ahLst/>
              <a:cxnLst/>
              <a:rect l="l" t="t" r="r" b="b"/>
              <a:pathLst>
                <a:path w="33" h="20" extrusionOk="0">
                  <a:moveTo>
                    <a:pt x="33" y="20"/>
                  </a:moveTo>
                  <a:cubicBezTo>
                    <a:pt x="33" y="20"/>
                    <a:pt x="26" y="0"/>
                    <a:pt x="0" y="0"/>
                  </a:cubicBezTo>
                </a:path>
              </a:pathLst>
            </a:custGeom>
            <a:noFill/>
            <a:ln w="28575" cap="rnd" cmpd="sng">
              <a:solidFill>
                <a:schemeClr val="lt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37" name="Google Shape;2437;p26"/>
            <p:cNvSpPr/>
            <p:nvPr/>
          </p:nvSpPr>
          <p:spPr>
            <a:xfrm>
              <a:off x="4288310" y="808335"/>
              <a:ext cx="24713" cy="32950"/>
            </a:xfrm>
            <a:custGeom>
              <a:avLst/>
              <a:gdLst/>
              <a:ahLst/>
              <a:cxnLst/>
              <a:rect l="l" t="t" r="r" b="b"/>
              <a:pathLst>
                <a:path w="12" h="16" extrusionOk="0">
                  <a:moveTo>
                    <a:pt x="12" y="16"/>
                  </a:moveTo>
                  <a:cubicBezTo>
                    <a:pt x="12" y="16"/>
                    <a:pt x="0" y="15"/>
                    <a:pt x="2" y="0"/>
                  </a:cubicBezTo>
                </a:path>
              </a:pathLst>
            </a:custGeom>
            <a:noFill/>
            <a:ln w="28575" cap="rnd" cmpd="sng">
              <a:solidFill>
                <a:schemeClr val="lt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38" name="Google Shape;2438;p26"/>
            <p:cNvSpPr/>
            <p:nvPr/>
          </p:nvSpPr>
          <p:spPr>
            <a:xfrm>
              <a:off x="4294488" y="738316"/>
              <a:ext cx="28831" cy="37069"/>
            </a:xfrm>
            <a:custGeom>
              <a:avLst/>
              <a:gdLst/>
              <a:ahLst/>
              <a:cxnLst/>
              <a:rect l="l" t="t" r="r" b="b"/>
              <a:pathLst>
                <a:path w="14" h="18" extrusionOk="0">
                  <a:moveTo>
                    <a:pt x="0" y="0"/>
                  </a:moveTo>
                  <a:cubicBezTo>
                    <a:pt x="0" y="0"/>
                    <a:pt x="14" y="3"/>
                    <a:pt x="8" y="18"/>
                  </a:cubicBezTo>
                </a:path>
              </a:pathLst>
            </a:custGeom>
            <a:noFill/>
            <a:ln w="28575" cap="rnd" cmpd="sng">
              <a:solidFill>
                <a:schemeClr val="lt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39" name="Google Shape;2439;p26"/>
            <p:cNvCxnSpPr/>
            <p:nvPr/>
          </p:nvCxnSpPr>
          <p:spPr>
            <a:xfrm>
              <a:off x="4251241" y="608575"/>
              <a:ext cx="0" cy="247200"/>
            </a:xfrm>
            <a:prstGeom prst="straightConnector1">
              <a:avLst/>
            </a:prstGeom>
            <a:noFill/>
            <a:ln w="28575" cap="rnd" cmpd="sng">
              <a:solidFill>
                <a:schemeClr val="lt1"/>
              </a:solidFill>
              <a:prstDash val="solid"/>
              <a:round/>
              <a:headEnd type="none" w="sm" len="sm"/>
              <a:tailEnd type="none" w="sm" len="sm"/>
            </a:ln>
          </p:spPr>
        </p:cxnSp>
        <p:sp>
          <p:nvSpPr>
            <p:cNvPr id="2440" name="Google Shape;2440;p26"/>
            <p:cNvSpPr/>
            <p:nvPr/>
          </p:nvSpPr>
          <p:spPr>
            <a:xfrm>
              <a:off x="4315082" y="622990"/>
              <a:ext cx="19564" cy="43247"/>
            </a:xfrm>
            <a:custGeom>
              <a:avLst/>
              <a:gdLst/>
              <a:ahLst/>
              <a:cxnLst/>
              <a:rect l="l" t="t" r="r" b="b"/>
              <a:pathLst>
                <a:path w="9" h="21" extrusionOk="0">
                  <a:moveTo>
                    <a:pt x="0" y="0"/>
                  </a:moveTo>
                  <a:cubicBezTo>
                    <a:pt x="0" y="0"/>
                    <a:pt x="9" y="8"/>
                    <a:pt x="3" y="21"/>
                  </a:cubicBezTo>
                </a:path>
              </a:pathLst>
            </a:custGeom>
            <a:noFill/>
            <a:ln w="28575" cap="rnd" cmpd="sng">
              <a:solidFill>
                <a:schemeClr val="lt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441" name="Google Shape;2441;p26"/>
          <p:cNvGrpSpPr/>
          <p:nvPr/>
        </p:nvGrpSpPr>
        <p:grpSpPr>
          <a:xfrm>
            <a:off x="4808871" y="1335968"/>
            <a:ext cx="294937" cy="283787"/>
            <a:chOff x="4890680" y="579743"/>
            <a:chExt cx="299641" cy="288314"/>
          </a:xfrm>
        </p:grpSpPr>
        <p:sp>
          <p:nvSpPr>
            <p:cNvPr id="2442" name="Google Shape;2442;p26"/>
            <p:cNvSpPr/>
            <p:nvPr/>
          </p:nvSpPr>
          <p:spPr>
            <a:xfrm>
              <a:off x="4890680" y="579743"/>
              <a:ext cx="299641" cy="288314"/>
            </a:xfrm>
            <a:custGeom>
              <a:avLst/>
              <a:gdLst/>
              <a:ahLst/>
              <a:cxnLst/>
              <a:rect l="l" t="t" r="r" b="b"/>
              <a:pathLst>
                <a:path w="145" h="140" extrusionOk="0">
                  <a:moveTo>
                    <a:pt x="33" y="22"/>
                  </a:moveTo>
                  <a:cubicBezTo>
                    <a:pt x="33" y="22"/>
                    <a:pt x="42" y="3"/>
                    <a:pt x="67" y="10"/>
                  </a:cubicBezTo>
                  <a:cubicBezTo>
                    <a:pt x="82" y="0"/>
                    <a:pt x="93" y="5"/>
                    <a:pt x="98" y="14"/>
                  </a:cubicBezTo>
                  <a:cubicBezTo>
                    <a:pt x="107" y="10"/>
                    <a:pt x="123" y="16"/>
                    <a:pt x="126" y="35"/>
                  </a:cubicBezTo>
                  <a:cubicBezTo>
                    <a:pt x="139" y="41"/>
                    <a:pt x="145" y="57"/>
                    <a:pt x="130" y="75"/>
                  </a:cubicBezTo>
                  <a:cubicBezTo>
                    <a:pt x="136" y="93"/>
                    <a:pt x="113" y="104"/>
                    <a:pt x="103" y="98"/>
                  </a:cubicBezTo>
                  <a:cubicBezTo>
                    <a:pt x="113" y="116"/>
                    <a:pt x="103" y="140"/>
                    <a:pt x="103" y="140"/>
                  </a:cubicBezTo>
                  <a:cubicBezTo>
                    <a:pt x="103" y="140"/>
                    <a:pt x="95" y="120"/>
                    <a:pt x="70" y="101"/>
                  </a:cubicBezTo>
                  <a:cubicBezTo>
                    <a:pt x="59" y="93"/>
                    <a:pt x="59" y="88"/>
                    <a:pt x="59" y="88"/>
                  </a:cubicBezTo>
                  <a:cubicBezTo>
                    <a:pt x="59" y="88"/>
                    <a:pt x="29" y="95"/>
                    <a:pt x="19" y="70"/>
                  </a:cubicBezTo>
                  <a:cubicBezTo>
                    <a:pt x="19" y="70"/>
                    <a:pt x="18" y="69"/>
                    <a:pt x="18" y="69"/>
                  </a:cubicBezTo>
                  <a:cubicBezTo>
                    <a:pt x="0" y="60"/>
                    <a:pt x="1" y="25"/>
                    <a:pt x="33" y="2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43" name="Google Shape;2443;p26"/>
            <p:cNvSpPr/>
            <p:nvPr/>
          </p:nvSpPr>
          <p:spPr>
            <a:xfrm>
              <a:off x="4925689" y="672415"/>
              <a:ext cx="42218" cy="41188"/>
            </a:xfrm>
            <a:custGeom>
              <a:avLst/>
              <a:gdLst/>
              <a:ahLst/>
              <a:cxnLst/>
              <a:rect l="l" t="t" r="r" b="b"/>
              <a:pathLst>
                <a:path w="20" h="20" extrusionOk="0">
                  <a:moveTo>
                    <a:pt x="0" y="20"/>
                  </a:moveTo>
                  <a:cubicBezTo>
                    <a:pt x="0" y="9"/>
                    <a:pt x="9" y="0"/>
                    <a:pt x="2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44" name="Google Shape;2444;p26"/>
            <p:cNvSpPr/>
            <p:nvPr/>
          </p:nvSpPr>
          <p:spPr>
            <a:xfrm>
              <a:off x="5068817" y="604456"/>
              <a:ext cx="37069" cy="47366"/>
            </a:xfrm>
            <a:custGeom>
              <a:avLst/>
              <a:gdLst/>
              <a:ahLst/>
              <a:cxnLst/>
              <a:rect l="l" t="t" r="r" b="b"/>
              <a:pathLst>
                <a:path w="18" h="23" extrusionOk="0">
                  <a:moveTo>
                    <a:pt x="18" y="1"/>
                  </a:moveTo>
                  <a:cubicBezTo>
                    <a:pt x="18" y="1"/>
                    <a:pt x="1" y="0"/>
                    <a:pt x="0" y="2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45" name="Google Shape;2445;p26"/>
            <p:cNvSpPr/>
            <p:nvPr/>
          </p:nvSpPr>
          <p:spPr>
            <a:xfrm>
              <a:off x="5079114" y="705366"/>
              <a:ext cx="90613" cy="47366"/>
            </a:xfrm>
            <a:custGeom>
              <a:avLst/>
              <a:gdLst/>
              <a:ahLst/>
              <a:cxnLst/>
              <a:rect l="l" t="t" r="r" b="b"/>
              <a:pathLst>
                <a:path w="44" h="23" extrusionOk="0">
                  <a:moveTo>
                    <a:pt x="39" y="23"/>
                  </a:moveTo>
                  <a:cubicBezTo>
                    <a:pt x="39" y="23"/>
                    <a:pt x="44" y="0"/>
                    <a:pt x="0" y="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46" name="Google Shape;2446;p26"/>
            <p:cNvSpPr/>
            <p:nvPr/>
          </p:nvSpPr>
          <p:spPr>
            <a:xfrm>
              <a:off x="4994679" y="680653"/>
              <a:ext cx="47366" cy="43247"/>
            </a:xfrm>
            <a:custGeom>
              <a:avLst/>
              <a:gdLst/>
              <a:ahLst/>
              <a:cxnLst/>
              <a:rect l="l" t="t" r="r" b="b"/>
              <a:pathLst>
                <a:path w="23" h="21" extrusionOk="0">
                  <a:moveTo>
                    <a:pt x="0" y="21"/>
                  </a:moveTo>
                  <a:cubicBezTo>
                    <a:pt x="0" y="21"/>
                    <a:pt x="1" y="0"/>
                    <a:pt x="23" y="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47" name="Google Shape;2447;p26"/>
            <p:cNvSpPr/>
            <p:nvPr/>
          </p:nvSpPr>
          <p:spPr>
            <a:xfrm>
              <a:off x="4990560" y="637406"/>
              <a:ext cx="45306" cy="22653"/>
            </a:xfrm>
            <a:custGeom>
              <a:avLst/>
              <a:gdLst/>
              <a:ahLst/>
              <a:cxnLst/>
              <a:rect l="l" t="t" r="r" b="b"/>
              <a:pathLst>
                <a:path w="22" h="11" extrusionOk="0">
                  <a:moveTo>
                    <a:pt x="0" y="0"/>
                  </a:moveTo>
                  <a:cubicBezTo>
                    <a:pt x="0" y="0"/>
                    <a:pt x="6" y="11"/>
                    <a:pt x="22" y="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48" name="Google Shape;2448;p26"/>
            <p:cNvSpPr/>
            <p:nvPr/>
          </p:nvSpPr>
          <p:spPr>
            <a:xfrm>
              <a:off x="5122361" y="639465"/>
              <a:ext cx="45306" cy="22653"/>
            </a:xfrm>
            <a:custGeom>
              <a:avLst/>
              <a:gdLst/>
              <a:ahLst/>
              <a:cxnLst/>
              <a:rect l="l" t="t" r="r" b="b"/>
              <a:pathLst>
                <a:path w="22" h="11" extrusionOk="0">
                  <a:moveTo>
                    <a:pt x="22" y="11"/>
                  </a:moveTo>
                  <a:cubicBezTo>
                    <a:pt x="22" y="11"/>
                    <a:pt x="16" y="0"/>
                    <a:pt x="0" y="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49" name="Google Shape;2449;p26"/>
            <p:cNvSpPr/>
            <p:nvPr/>
          </p:nvSpPr>
          <p:spPr>
            <a:xfrm>
              <a:off x="5009095" y="744494"/>
              <a:ext cx="53544" cy="16475"/>
            </a:xfrm>
            <a:custGeom>
              <a:avLst/>
              <a:gdLst/>
              <a:ahLst/>
              <a:cxnLst/>
              <a:rect l="l" t="t" r="r" b="b"/>
              <a:pathLst>
                <a:path w="26" h="8" extrusionOk="0">
                  <a:moveTo>
                    <a:pt x="0" y="8"/>
                  </a:moveTo>
                  <a:cubicBezTo>
                    <a:pt x="0" y="8"/>
                    <a:pt x="11" y="8"/>
                    <a:pt x="2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450" name="Google Shape;2450;p26"/>
          <p:cNvGrpSpPr/>
          <p:nvPr/>
        </p:nvGrpSpPr>
        <p:grpSpPr>
          <a:xfrm>
            <a:off x="6393007" y="1342048"/>
            <a:ext cx="235137" cy="277707"/>
            <a:chOff x="6500089" y="585921"/>
            <a:chExt cx="238888" cy="282136"/>
          </a:xfrm>
        </p:grpSpPr>
        <p:sp>
          <p:nvSpPr>
            <p:cNvPr id="2451" name="Google Shape;2451;p26"/>
            <p:cNvSpPr/>
            <p:nvPr/>
          </p:nvSpPr>
          <p:spPr>
            <a:xfrm>
              <a:off x="6500089" y="585921"/>
              <a:ext cx="119444" cy="282136"/>
            </a:xfrm>
            <a:custGeom>
              <a:avLst/>
              <a:gdLst/>
              <a:ahLst/>
              <a:cxnLst/>
              <a:rect l="l" t="t" r="r" b="b"/>
              <a:pathLst>
                <a:path w="58" h="137" extrusionOk="0">
                  <a:moveTo>
                    <a:pt x="38" y="0"/>
                  </a:moveTo>
                  <a:cubicBezTo>
                    <a:pt x="23" y="63"/>
                    <a:pt x="23" y="63"/>
                    <a:pt x="23" y="63"/>
                  </a:cubicBezTo>
                  <a:cubicBezTo>
                    <a:pt x="23" y="63"/>
                    <a:pt x="0" y="77"/>
                    <a:pt x="0" y="103"/>
                  </a:cubicBezTo>
                  <a:cubicBezTo>
                    <a:pt x="0" y="129"/>
                    <a:pt x="24" y="127"/>
                    <a:pt x="27" y="120"/>
                  </a:cubicBezTo>
                  <a:cubicBezTo>
                    <a:pt x="35" y="131"/>
                    <a:pt x="43" y="137"/>
                    <a:pt x="58" y="13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52" name="Google Shape;2452;p26"/>
            <p:cNvSpPr/>
            <p:nvPr/>
          </p:nvSpPr>
          <p:spPr>
            <a:xfrm>
              <a:off x="6619533" y="585921"/>
              <a:ext cx="119444" cy="282136"/>
            </a:xfrm>
            <a:custGeom>
              <a:avLst/>
              <a:gdLst/>
              <a:ahLst/>
              <a:cxnLst/>
              <a:rect l="l" t="t" r="r" b="b"/>
              <a:pathLst>
                <a:path w="58" h="137" extrusionOk="0">
                  <a:moveTo>
                    <a:pt x="21" y="0"/>
                  </a:moveTo>
                  <a:cubicBezTo>
                    <a:pt x="35" y="63"/>
                    <a:pt x="35" y="63"/>
                    <a:pt x="35" y="63"/>
                  </a:cubicBezTo>
                  <a:cubicBezTo>
                    <a:pt x="35" y="63"/>
                    <a:pt x="58" y="77"/>
                    <a:pt x="58" y="103"/>
                  </a:cubicBezTo>
                  <a:cubicBezTo>
                    <a:pt x="58" y="129"/>
                    <a:pt x="35" y="127"/>
                    <a:pt x="31" y="120"/>
                  </a:cubicBezTo>
                  <a:cubicBezTo>
                    <a:pt x="24" y="131"/>
                    <a:pt x="15" y="137"/>
                    <a:pt x="0" y="13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53" name="Google Shape;2453;p26"/>
            <p:cNvCxnSpPr/>
            <p:nvPr/>
          </p:nvCxnSpPr>
          <p:spPr>
            <a:xfrm flipH="1">
              <a:off x="6590677" y="631228"/>
              <a:ext cx="16500" cy="66000"/>
            </a:xfrm>
            <a:prstGeom prst="straightConnector1">
              <a:avLst/>
            </a:prstGeom>
            <a:noFill/>
            <a:ln w="28575" cap="rnd" cmpd="sng">
              <a:solidFill>
                <a:schemeClr val="dk1"/>
              </a:solidFill>
              <a:prstDash val="solid"/>
              <a:round/>
              <a:headEnd type="none" w="sm" len="sm"/>
              <a:tailEnd type="none" w="sm" len="sm"/>
            </a:ln>
          </p:spPr>
        </p:cxnSp>
      </p:grpSp>
      <p:grpSp>
        <p:nvGrpSpPr>
          <p:cNvPr id="2454" name="Google Shape;2454;p26"/>
          <p:cNvGrpSpPr/>
          <p:nvPr/>
        </p:nvGrpSpPr>
        <p:grpSpPr>
          <a:xfrm>
            <a:off x="5595358" y="1360292"/>
            <a:ext cx="277705" cy="259465"/>
            <a:chOff x="5689721" y="604456"/>
            <a:chExt cx="282135" cy="263604"/>
          </a:xfrm>
        </p:grpSpPr>
        <p:sp>
          <p:nvSpPr>
            <p:cNvPr id="2455" name="Google Shape;2455;p26"/>
            <p:cNvSpPr/>
            <p:nvPr/>
          </p:nvSpPr>
          <p:spPr>
            <a:xfrm>
              <a:off x="5689721" y="604456"/>
              <a:ext cx="185345" cy="76197"/>
            </a:xfrm>
            <a:custGeom>
              <a:avLst/>
              <a:gdLst/>
              <a:ahLst/>
              <a:cxnLst/>
              <a:rect l="l" t="t" r="r" b="b"/>
              <a:pathLst>
                <a:path w="90" h="37" extrusionOk="0">
                  <a:moveTo>
                    <a:pt x="90" y="37"/>
                  </a:moveTo>
                  <a:cubicBezTo>
                    <a:pt x="19" y="37"/>
                    <a:pt x="19" y="37"/>
                    <a:pt x="19" y="37"/>
                  </a:cubicBezTo>
                  <a:cubicBezTo>
                    <a:pt x="8" y="37"/>
                    <a:pt x="0" y="29"/>
                    <a:pt x="0" y="18"/>
                  </a:cubicBezTo>
                  <a:cubicBezTo>
                    <a:pt x="0" y="18"/>
                    <a:pt x="0" y="18"/>
                    <a:pt x="0" y="18"/>
                  </a:cubicBezTo>
                  <a:cubicBezTo>
                    <a:pt x="0" y="8"/>
                    <a:pt x="8" y="0"/>
                    <a:pt x="19" y="0"/>
                  </a:cubicBezTo>
                  <a:cubicBezTo>
                    <a:pt x="90" y="0"/>
                    <a:pt x="90" y="0"/>
                    <a:pt x="9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56" name="Google Shape;2456;p26"/>
            <p:cNvSpPr/>
            <p:nvPr/>
          </p:nvSpPr>
          <p:spPr>
            <a:xfrm>
              <a:off x="5689721" y="680653"/>
              <a:ext cx="148276" cy="111207"/>
            </a:xfrm>
            <a:custGeom>
              <a:avLst/>
              <a:gdLst/>
              <a:ahLst/>
              <a:cxnLst/>
              <a:rect l="l" t="t" r="r" b="b"/>
              <a:pathLst>
                <a:path w="72" h="54" extrusionOk="0">
                  <a:moveTo>
                    <a:pt x="72" y="54"/>
                  </a:moveTo>
                  <a:cubicBezTo>
                    <a:pt x="27" y="54"/>
                    <a:pt x="27" y="54"/>
                    <a:pt x="27" y="54"/>
                  </a:cubicBezTo>
                  <a:cubicBezTo>
                    <a:pt x="12" y="54"/>
                    <a:pt x="0" y="42"/>
                    <a:pt x="0" y="27"/>
                  </a:cubicBezTo>
                  <a:cubicBezTo>
                    <a:pt x="0" y="27"/>
                    <a:pt x="0" y="27"/>
                    <a:pt x="0" y="27"/>
                  </a:cubicBezTo>
                  <a:cubicBezTo>
                    <a:pt x="0" y="12"/>
                    <a:pt x="12" y="0"/>
                    <a:pt x="27" y="0"/>
                  </a:cubicBezTo>
                  <a:cubicBezTo>
                    <a:pt x="72" y="0"/>
                    <a:pt x="72" y="0"/>
                    <a:pt x="72"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57" name="Google Shape;2457;p26"/>
            <p:cNvSpPr/>
            <p:nvPr/>
          </p:nvSpPr>
          <p:spPr>
            <a:xfrm>
              <a:off x="5689721" y="791860"/>
              <a:ext cx="185345" cy="76197"/>
            </a:xfrm>
            <a:custGeom>
              <a:avLst/>
              <a:gdLst/>
              <a:ahLst/>
              <a:cxnLst/>
              <a:rect l="l" t="t" r="r" b="b"/>
              <a:pathLst>
                <a:path w="90" h="37" extrusionOk="0">
                  <a:moveTo>
                    <a:pt x="90" y="37"/>
                  </a:moveTo>
                  <a:cubicBezTo>
                    <a:pt x="19" y="37"/>
                    <a:pt x="19" y="37"/>
                    <a:pt x="19" y="37"/>
                  </a:cubicBezTo>
                  <a:cubicBezTo>
                    <a:pt x="8" y="37"/>
                    <a:pt x="0" y="29"/>
                    <a:pt x="0" y="18"/>
                  </a:cubicBezTo>
                  <a:cubicBezTo>
                    <a:pt x="0" y="18"/>
                    <a:pt x="0" y="18"/>
                    <a:pt x="0" y="18"/>
                  </a:cubicBezTo>
                  <a:cubicBezTo>
                    <a:pt x="0" y="8"/>
                    <a:pt x="8" y="0"/>
                    <a:pt x="19" y="0"/>
                  </a:cubicBezTo>
                  <a:cubicBezTo>
                    <a:pt x="90" y="0"/>
                    <a:pt x="90" y="0"/>
                    <a:pt x="9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58" name="Google Shape;2458;p26"/>
            <p:cNvCxnSpPr/>
            <p:nvPr/>
          </p:nvCxnSpPr>
          <p:spPr>
            <a:xfrm>
              <a:off x="5765918" y="736256"/>
              <a:ext cx="0" cy="0"/>
            </a:xfrm>
            <a:prstGeom prst="straightConnector1">
              <a:avLst/>
            </a:prstGeom>
            <a:noFill/>
            <a:ln w="28575" cap="rnd" cmpd="sng">
              <a:solidFill>
                <a:schemeClr val="dk1"/>
              </a:solidFill>
              <a:prstDash val="solid"/>
              <a:round/>
              <a:headEnd type="none" w="sm" len="sm"/>
              <a:tailEnd type="none" w="sm" len="sm"/>
            </a:ln>
          </p:spPr>
        </p:cxnSp>
        <p:sp>
          <p:nvSpPr>
            <p:cNvPr id="2459" name="Google Shape;2459;p26"/>
            <p:cNvSpPr/>
            <p:nvPr/>
          </p:nvSpPr>
          <p:spPr>
            <a:xfrm>
              <a:off x="5765918" y="604456"/>
              <a:ext cx="205938" cy="131801"/>
            </a:xfrm>
            <a:custGeom>
              <a:avLst/>
              <a:gdLst/>
              <a:ahLst/>
              <a:cxnLst/>
              <a:rect l="l" t="t" r="r" b="b"/>
              <a:pathLst>
                <a:path w="100" h="64" extrusionOk="0">
                  <a:moveTo>
                    <a:pt x="0" y="0"/>
                  </a:moveTo>
                  <a:cubicBezTo>
                    <a:pt x="68" y="0"/>
                    <a:pt x="68" y="0"/>
                    <a:pt x="68" y="0"/>
                  </a:cubicBezTo>
                  <a:cubicBezTo>
                    <a:pt x="86" y="0"/>
                    <a:pt x="100" y="14"/>
                    <a:pt x="100" y="32"/>
                  </a:cubicBezTo>
                  <a:cubicBezTo>
                    <a:pt x="100" y="32"/>
                    <a:pt x="100" y="32"/>
                    <a:pt x="100" y="32"/>
                  </a:cubicBezTo>
                  <a:cubicBezTo>
                    <a:pt x="100" y="49"/>
                    <a:pt x="86" y="64"/>
                    <a:pt x="68" y="6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60" name="Google Shape;2460;p26"/>
            <p:cNvSpPr/>
            <p:nvPr/>
          </p:nvSpPr>
          <p:spPr>
            <a:xfrm>
              <a:off x="5765918" y="736256"/>
              <a:ext cx="205938" cy="131801"/>
            </a:xfrm>
            <a:custGeom>
              <a:avLst/>
              <a:gdLst/>
              <a:ahLst/>
              <a:cxnLst/>
              <a:rect l="l" t="t" r="r" b="b"/>
              <a:pathLst>
                <a:path w="100" h="64" extrusionOk="0">
                  <a:moveTo>
                    <a:pt x="68" y="0"/>
                  </a:moveTo>
                  <a:cubicBezTo>
                    <a:pt x="86" y="0"/>
                    <a:pt x="100" y="14"/>
                    <a:pt x="100" y="32"/>
                  </a:cubicBezTo>
                  <a:cubicBezTo>
                    <a:pt x="100" y="32"/>
                    <a:pt x="100" y="32"/>
                    <a:pt x="100" y="32"/>
                  </a:cubicBezTo>
                  <a:cubicBezTo>
                    <a:pt x="100" y="50"/>
                    <a:pt x="86" y="64"/>
                    <a:pt x="68" y="64"/>
                  </a:cubicBezTo>
                  <a:cubicBezTo>
                    <a:pt x="0" y="64"/>
                    <a:pt x="0" y="64"/>
                    <a:pt x="0" y="6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61" name="Google Shape;2461;p26"/>
            <p:cNvCxnSpPr/>
            <p:nvPr/>
          </p:nvCxnSpPr>
          <p:spPr>
            <a:xfrm>
              <a:off x="5765918" y="736256"/>
              <a:ext cx="0" cy="0"/>
            </a:xfrm>
            <a:prstGeom prst="straightConnector1">
              <a:avLst/>
            </a:prstGeom>
            <a:noFill/>
            <a:ln w="28575" cap="rnd" cmpd="sng">
              <a:solidFill>
                <a:schemeClr val="dk1"/>
              </a:solidFill>
              <a:prstDash val="solid"/>
              <a:round/>
              <a:headEnd type="none" w="sm" len="sm"/>
              <a:tailEnd type="none" w="sm" len="sm"/>
            </a:ln>
          </p:spPr>
        </p:cxnSp>
        <p:cxnSp>
          <p:nvCxnSpPr>
            <p:cNvPr id="2462" name="Google Shape;2462;p26"/>
            <p:cNvCxnSpPr/>
            <p:nvPr/>
          </p:nvCxnSpPr>
          <p:spPr>
            <a:xfrm rot="10800000">
              <a:off x="5772156" y="736256"/>
              <a:ext cx="133800" cy="0"/>
            </a:xfrm>
            <a:prstGeom prst="straightConnector1">
              <a:avLst/>
            </a:prstGeom>
            <a:noFill/>
            <a:ln w="28575" cap="rnd" cmpd="sng">
              <a:solidFill>
                <a:schemeClr val="dk1"/>
              </a:solidFill>
              <a:prstDash val="solid"/>
              <a:round/>
              <a:headEnd type="none" w="sm" len="sm"/>
              <a:tailEnd type="none" w="sm" len="sm"/>
            </a:ln>
          </p:spPr>
        </p:cxnSp>
        <p:sp>
          <p:nvSpPr>
            <p:cNvPr id="2463" name="Google Shape;2463;p26"/>
            <p:cNvSpPr/>
            <p:nvPr/>
          </p:nvSpPr>
          <p:spPr>
            <a:xfrm>
              <a:off x="5689721" y="604456"/>
              <a:ext cx="78300" cy="76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64" name="Google Shape;2464;p26"/>
            <p:cNvSpPr/>
            <p:nvPr/>
          </p:nvSpPr>
          <p:spPr>
            <a:xfrm>
              <a:off x="5689721" y="791860"/>
              <a:ext cx="78300" cy="76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65" name="Google Shape;2465;p26"/>
            <p:cNvSpPr/>
            <p:nvPr/>
          </p:nvSpPr>
          <p:spPr>
            <a:xfrm>
              <a:off x="5784453" y="666237"/>
              <a:ext cx="14416" cy="14416"/>
            </a:xfrm>
            <a:custGeom>
              <a:avLst/>
              <a:gdLst/>
              <a:ahLst/>
              <a:cxnLst/>
              <a:rect l="l" t="t" r="r" b="b"/>
              <a:pathLst>
                <a:path w="7" h="7" extrusionOk="0">
                  <a:moveTo>
                    <a:pt x="7" y="0"/>
                  </a:moveTo>
                  <a:cubicBezTo>
                    <a:pt x="7" y="4"/>
                    <a:pt x="4" y="7"/>
                    <a:pt x="0"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66" name="Google Shape;2466;p26"/>
            <p:cNvSpPr/>
            <p:nvPr/>
          </p:nvSpPr>
          <p:spPr>
            <a:xfrm>
              <a:off x="5829759" y="666237"/>
              <a:ext cx="14416" cy="14416"/>
            </a:xfrm>
            <a:custGeom>
              <a:avLst/>
              <a:gdLst/>
              <a:ahLst/>
              <a:cxnLst/>
              <a:rect l="l" t="t" r="r" b="b"/>
              <a:pathLst>
                <a:path w="7" h="7" extrusionOk="0">
                  <a:moveTo>
                    <a:pt x="7" y="0"/>
                  </a:moveTo>
                  <a:cubicBezTo>
                    <a:pt x="7" y="4"/>
                    <a:pt x="4" y="7"/>
                    <a:pt x="0"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67" name="Google Shape;2467;p26"/>
            <p:cNvSpPr/>
            <p:nvPr/>
          </p:nvSpPr>
          <p:spPr>
            <a:xfrm>
              <a:off x="5875066" y="666237"/>
              <a:ext cx="14416" cy="14416"/>
            </a:xfrm>
            <a:custGeom>
              <a:avLst/>
              <a:gdLst/>
              <a:ahLst/>
              <a:cxnLst/>
              <a:rect l="l" t="t" r="r" b="b"/>
              <a:pathLst>
                <a:path w="7" h="7" extrusionOk="0">
                  <a:moveTo>
                    <a:pt x="7" y="0"/>
                  </a:moveTo>
                  <a:cubicBezTo>
                    <a:pt x="7" y="4"/>
                    <a:pt x="4" y="7"/>
                    <a:pt x="0"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68" name="Google Shape;2468;p26"/>
            <p:cNvSpPr/>
            <p:nvPr/>
          </p:nvSpPr>
          <p:spPr>
            <a:xfrm>
              <a:off x="5786512" y="777444"/>
              <a:ext cx="14416" cy="14416"/>
            </a:xfrm>
            <a:custGeom>
              <a:avLst/>
              <a:gdLst/>
              <a:ahLst/>
              <a:cxnLst/>
              <a:rect l="l" t="t" r="r" b="b"/>
              <a:pathLst>
                <a:path w="7" h="7" extrusionOk="0">
                  <a:moveTo>
                    <a:pt x="7" y="0"/>
                  </a:moveTo>
                  <a:cubicBezTo>
                    <a:pt x="7" y="3"/>
                    <a:pt x="4" y="7"/>
                    <a:pt x="0"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69" name="Google Shape;2469;p26"/>
            <p:cNvSpPr/>
            <p:nvPr/>
          </p:nvSpPr>
          <p:spPr>
            <a:xfrm>
              <a:off x="5831819" y="777444"/>
              <a:ext cx="14416" cy="14416"/>
            </a:xfrm>
            <a:custGeom>
              <a:avLst/>
              <a:gdLst/>
              <a:ahLst/>
              <a:cxnLst/>
              <a:rect l="l" t="t" r="r" b="b"/>
              <a:pathLst>
                <a:path w="7" h="7" extrusionOk="0">
                  <a:moveTo>
                    <a:pt x="7" y="0"/>
                  </a:moveTo>
                  <a:cubicBezTo>
                    <a:pt x="7" y="3"/>
                    <a:pt x="4" y="7"/>
                    <a:pt x="0"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70" name="Google Shape;2470;p26"/>
            <p:cNvSpPr/>
            <p:nvPr/>
          </p:nvSpPr>
          <p:spPr>
            <a:xfrm>
              <a:off x="5877125" y="777444"/>
              <a:ext cx="14416" cy="14416"/>
            </a:xfrm>
            <a:custGeom>
              <a:avLst/>
              <a:gdLst/>
              <a:ahLst/>
              <a:cxnLst/>
              <a:rect l="l" t="t" r="r" b="b"/>
              <a:pathLst>
                <a:path w="7" h="7" extrusionOk="0">
                  <a:moveTo>
                    <a:pt x="7" y="0"/>
                  </a:moveTo>
                  <a:cubicBezTo>
                    <a:pt x="7" y="3"/>
                    <a:pt x="4" y="7"/>
                    <a:pt x="0"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71" name="Google Shape;2471;p26"/>
            <p:cNvSpPr/>
            <p:nvPr/>
          </p:nvSpPr>
          <p:spPr>
            <a:xfrm>
              <a:off x="5848294" y="721841"/>
              <a:ext cx="14416" cy="14416"/>
            </a:xfrm>
            <a:custGeom>
              <a:avLst/>
              <a:gdLst/>
              <a:ahLst/>
              <a:cxnLst/>
              <a:rect l="l" t="t" r="r" b="b"/>
              <a:pathLst>
                <a:path w="7" h="7" extrusionOk="0">
                  <a:moveTo>
                    <a:pt x="0" y="0"/>
                  </a:moveTo>
                  <a:cubicBezTo>
                    <a:pt x="0" y="4"/>
                    <a:pt x="3" y="7"/>
                    <a:pt x="7"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72" name="Google Shape;2472;p26"/>
            <p:cNvSpPr/>
            <p:nvPr/>
          </p:nvSpPr>
          <p:spPr>
            <a:xfrm>
              <a:off x="5802987" y="721841"/>
              <a:ext cx="14416" cy="14416"/>
            </a:xfrm>
            <a:custGeom>
              <a:avLst/>
              <a:gdLst/>
              <a:ahLst/>
              <a:cxnLst/>
              <a:rect l="l" t="t" r="r" b="b"/>
              <a:pathLst>
                <a:path w="7" h="7" extrusionOk="0">
                  <a:moveTo>
                    <a:pt x="0" y="0"/>
                  </a:moveTo>
                  <a:cubicBezTo>
                    <a:pt x="0" y="4"/>
                    <a:pt x="3" y="7"/>
                    <a:pt x="7"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73" name="Google Shape;2473;p26"/>
            <p:cNvSpPr/>
            <p:nvPr/>
          </p:nvSpPr>
          <p:spPr>
            <a:xfrm>
              <a:off x="5757681" y="721841"/>
              <a:ext cx="14416" cy="14416"/>
            </a:xfrm>
            <a:custGeom>
              <a:avLst/>
              <a:gdLst/>
              <a:ahLst/>
              <a:cxnLst/>
              <a:rect l="l" t="t" r="r" b="b"/>
              <a:pathLst>
                <a:path w="7" h="7" extrusionOk="0">
                  <a:moveTo>
                    <a:pt x="0" y="0"/>
                  </a:moveTo>
                  <a:cubicBezTo>
                    <a:pt x="0" y="4"/>
                    <a:pt x="3" y="7"/>
                    <a:pt x="7"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474" name="Google Shape;2474;p26"/>
          <p:cNvGrpSpPr/>
          <p:nvPr/>
        </p:nvGrpSpPr>
        <p:grpSpPr>
          <a:xfrm>
            <a:off x="7117674" y="1402858"/>
            <a:ext cx="355747" cy="216894"/>
            <a:chOff x="7236319" y="647703"/>
            <a:chExt cx="361422" cy="220354"/>
          </a:xfrm>
        </p:grpSpPr>
        <p:sp>
          <p:nvSpPr>
            <p:cNvPr id="2475" name="Google Shape;2475;p26"/>
            <p:cNvSpPr/>
            <p:nvPr/>
          </p:nvSpPr>
          <p:spPr>
            <a:xfrm>
              <a:off x="7236319" y="647703"/>
              <a:ext cx="361422" cy="220354"/>
            </a:xfrm>
            <a:custGeom>
              <a:avLst/>
              <a:gdLst/>
              <a:ahLst/>
              <a:cxnLst/>
              <a:rect l="l" t="t" r="r" b="b"/>
              <a:pathLst>
                <a:path w="175" h="107" extrusionOk="0">
                  <a:moveTo>
                    <a:pt x="27" y="107"/>
                  </a:moveTo>
                  <a:cubicBezTo>
                    <a:pt x="27" y="107"/>
                    <a:pt x="0" y="87"/>
                    <a:pt x="0" y="49"/>
                  </a:cubicBezTo>
                  <a:cubicBezTo>
                    <a:pt x="0" y="12"/>
                    <a:pt x="19" y="0"/>
                    <a:pt x="70" y="7"/>
                  </a:cubicBezTo>
                  <a:cubicBezTo>
                    <a:pt x="120" y="14"/>
                    <a:pt x="160" y="14"/>
                    <a:pt x="167" y="12"/>
                  </a:cubicBezTo>
                  <a:cubicBezTo>
                    <a:pt x="175" y="10"/>
                    <a:pt x="149" y="23"/>
                    <a:pt x="142" y="42"/>
                  </a:cubicBezTo>
                  <a:cubicBezTo>
                    <a:pt x="135" y="61"/>
                    <a:pt x="119" y="82"/>
                    <a:pt x="87" y="77"/>
                  </a:cubicBezTo>
                  <a:cubicBezTo>
                    <a:pt x="54" y="73"/>
                    <a:pt x="33" y="93"/>
                    <a:pt x="27" y="10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76" name="Google Shape;2476;p26"/>
            <p:cNvSpPr/>
            <p:nvPr/>
          </p:nvSpPr>
          <p:spPr>
            <a:xfrm>
              <a:off x="7392832" y="670356"/>
              <a:ext cx="26772" cy="137979"/>
            </a:xfrm>
            <a:custGeom>
              <a:avLst/>
              <a:gdLst/>
              <a:ahLst/>
              <a:cxnLst/>
              <a:rect l="l" t="t" r="r" b="b"/>
              <a:pathLst>
                <a:path w="13" h="67" extrusionOk="0">
                  <a:moveTo>
                    <a:pt x="5" y="0"/>
                  </a:moveTo>
                  <a:cubicBezTo>
                    <a:pt x="5" y="0"/>
                    <a:pt x="11" y="14"/>
                    <a:pt x="5" y="31"/>
                  </a:cubicBezTo>
                  <a:cubicBezTo>
                    <a:pt x="0" y="48"/>
                    <a:pt x="3" y="61"/>
                    <a:pt x="13" y="6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77" name="Google Shape;2477;p26"/>
            <p:cNvSpPr/>
            <p:nvPr/>
          </p:nvSpPr>
          <p:spPr>
            <a:xfrm>
              <a:off x="7258972" y="690950"/>
              <a:ext cx="65900" cy="82375"/>
            </a:xfrm>
            <a:custGeom>
              <a:avLst/>
              <a:gdLst/>
              <a:ahLst/>
              <a:cxnLst/>
              <a:rect l="l" t="t" r="r" b="b"/>
              <a:pathLst>
                <a:path w="32" h="40" extrusionOk="0">
                  <a:moveTo>
                    <a:pt x="32" y="0"/>
                  </a:moveTo>
                  <a:cubicBezTo>
                    <a:pt x="32" y="0"/>
                    <a:pt x="0" y="6"/>
                    <a:pt x="8" y="4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478" name="Google Shape;2478;p26"/>
          <p:cNvGrpSpPr/>
          <p:nvPr/>
        </p:nvGrpSpPr>
        <p:grpSpPr>
          <a:xfrm>
            <a:off x="7953843" y="1346103"/>
            <a:ext cx="223989" cy="273652"/>
            <a:chOff x="8085815" y="590040"/>
            <a:chExt cx="227562" cy="278017"/>
          </a:xfrm>
        </p:grpSpPr>
        <p:sp>
          <p:nvSpPr>
            <p:cNvPr id="2479" name="Google Shape;2479;p26"/>
            <p:cNvSpPr/>
            <p:nvPr/>
          </p:nvSpPr>
          <p:spPr>
            <a:xfrm>
              <a:off x="8200111" y="590040"/>
              <a:ext cx="113266" cy="67960"/>
            </a:xfrm>
            <a:custGeom>
              <a:avLst/>
              <a:gdLst/>
              <a:ahLst/>
              <a:cxnLst/>
              <a:rect l="l" t="t" r="r" b="b"/>
              <a:pathLst>
                <a:path w="55" h="33" extrusionOk="0">
                  <a:moveTo>
                    <a:pt x="55" y="0"/>
                  </a:moveTo>
                  <a:cubicBezTo>
                    <a:pt x="55" y="18"/>
                    <a:pt x="31" y="33"/>
                    <a:pt x="0" y="3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80" name="Google Shape;2480;p26"/>
            <p:cNvSpPr/>
            <p:nvPr/>
          </p:nvSpPr>
          <p:spPr>
            <a:xfrm>
              <a:off x="8200111" y="798038"/>
              <a:ext cx="113266" cy="70019"/>
            </a:xfrm>
            <a:custGeom>
              <a:avLst/>
              <a:gdLst/>
              <a:ahLst/>
              <a:cxnLst/>
              <a:rect l="l" t="t" r="r" b="b"/>
              <a:pathLst>
                <a:path w="55" h="34" extrusionOk="0">
                  <a:moveTo>
                    <a:pt x="0" y="0"/>
                  </a:moveTo>
                  <a:cubicBezTo>
                    <a:pt x="31" y="0"/>
                    <a:pt x="55" y="16"/>
                    <a:pt x="55" y="3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81" name="Google Shape;2481;p26"/>
            <p:cNvSpPr/>
            <p:nvPr/>
          </p:nvSpPr>
          <p:spPr>
            <a:xfrm>
              <a:off x="8085815" y="658000"/>
              <a:ext cx="114296" cy="140038"/>
            </a:xfrm>
            <a:custGeom>
              <a:avLst/>
              <a:gdLst/>
              <a:ahLst/>
              <a:cxnLst/>
              <a:rect l="l" t="t" r="r" b="b"/>
              <a:pathLst>
                <a:path w="55" h="68" extrusionOk="0">
                  <a:moveTo>
                    <a:pt x="55" y="68"/>
                  </a:moveTo>
                  <a:cubicBezTo>
                    <a:pt x="25" y="68"/>
                    <a:pt x="0" y="53"/>
                    <a:pt x="0" y="34"/>
                  </a:cubicBezTo>
                  <a:cubicBezTo>
                    <a:pt x="0" y="16"/>
                    <a:pt x="25" y="0"/>
                    <a:pt x="5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82" name="Google Shape;2482;p26"/>
            <p:cNvSpPr/>
            <p:nvPr/>
          </p:nvSpPr>
          <p:spPr>
            <a:xfrm>
              <a:off x="8085815" y="798038"/>
              <a:ext cx="114296" cy="70019"/>
            </a:xfrm>
            <a:custGeom>
              <a:avLst/>
              <a:gdLst/>
              <a:ahLst/>
              <a:cxnLst/>
              <a:rect l="l" t="t" r="r" b="b"/>
              <a:pathLst>
                <a:path w="55" h="34" extrusionOk="0">
                  <a:moveTo>
                    <a:pt x="0" y="34"/>
                  </a:moveTo>
                  <a:cubicBezTo>
                    <a:pt x="0" y="16"/>
                    <a:pt x="25" y="0"/>
                    <a:pt x="5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83" name="Google Shape;2483;p26"/>
            <p:cNvSpPr/>
            <p:nvPr/>
          </p:nvSpPr>
          <p:spPr>
            <a:xfrm>
              <a:off x="8085815" y="590040"/>
              <a:ext cx="114296" cy="67960"/>
            </a:xfrm>
            <a:custGeom>
              <a:avLst/>
              <a:gdLst/>
              <a:ahLst/>
              <a:cxnLst/>
              <a:rect l="l" t="t" r="r" b="b"/>
              <a:pathLst>
                <a:path w="55" h="33" extrusionOk="0">
                  <a:moveTo>
                    <a:pt x="55" y="33"/>
                  </a:moveTo>
                  <a:cubicBezTo>
                    <a:pt x="25" y="33"/>
                    <a:pt x="0" y="18"/>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84" name="Google Shape;2484;p26"/>
            <p:cNvSpPr/>
            <p:nvPr/>
          </p:nvSpPr>
          <p:spPr>
            <a:xfrm>
              <a:off x="8200111" y="658000"/>
              <a:ext cx="113266" cy="140038"/>
            </a:xfrm>
            <a:custGeom>
              <a:avLst/>
              <a:gdLst/>
              <a:ahLst/>
              <a:cxnLst/>
              <a:rect l="l" t="t" r="r" b="b"/>
              <a:pathLst>
                <a:path w="55" h="68" extrusionOk="0">
                  <a:moveTo>
                    <a:pt x="0" y="0"/>
                  </a:moveTo>
                  <a:cubicBezTo>
                    <a:pt x="31" y="0"/>
                    <a:pt x="55" y="16"/>
                    <a:pt x="55" y="34"/>
                  </a:cubicBezTo>
                  <a:cubicBezTo>
                    <a:pt x="55" y="53"/>
                    <a:pt x="31" y="68"/>
                    <a:pt x="0" y="6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85" name="Google Shape;2485;p26"/>
            <p:cNvCxnSpPr/>
            <p:nvPr/>
          </p:nvCxnSpPr>
          <p:spPr>
            <a:xfrm>
              <a:off x="8100231" y="750673"/>
              <a:ext cx="200700" cy="0"/>
            </a:xfrm>
            <a:prstGeom prst="straightConnector1">
              <a:avLst/>
            </a:prstGeom>
            <a:noFill/>
            <a:ln w="28575" cap="rnd" cmpd="sng">
              <a:solidFill>
                <a:schemeClr val="dk1"/>
              </a:solidFill>
              <a:prstDash val="solid"/>
              <a:round/>
              <a:headEnd type="none" w="sm" len="sm"/>
              <a:tailEnd type="none" w="sm" len="sm"/>
            </a:ln>
          </p:spPr>
        </p:cxnSp>
        <p:cxnSp>
          <p:nvCxnSpPr>
            <p:cNvPr id="2486" name="Google Shape;2486;p26"/>
            <p:cNvCxnSpPr/>
            <p:nvPr/>
          </p:nvCxnSpPr>
          <p:spPr>
            <a:xfrm>
              <a:off x="8100231" y="707426"/>
              <a:ext cx="200700" cy="0"/>
            </a:xfrm>
            <a:prstGeom prst="straightConnector1">
              <a:avLst/>
            </a:prstGeom>
            <a:noFill/>
            <a:ln w="28575" cap="rnd" cmpd="sng">
              <a:solidFill>
                <a:schemeClr val="dk1"/>
              </a:solidFill>
              <a:prstDash val="solid"/>
              <a:round/>
              <a:headEnd type="none" w="sm" len="sm"/>
              <a:tailEnd type="none" w="sm" len="sm"/>
            </a:ln>
          </p:spPr>
        </p:cxnSp>
        <p:cxnSp>
          <p:nvCxnSpPr>
            <p:cNvPr id="2487" name="Google Shape;2487;p26"/>
            <p:cNvCxnSpPr/>
            <p:nvPr/>
          </p:nvCxnSpPr>
          <p:spPr>
            <a:xfrm>
              <a:off x="8096112" y="610635"/>
              <a:ext cx="209100" cy="0"/>
            </a:xfrm>
            <a:prstGeom prst="straightConnector1">
              <a:avLst/>
            </a:prstGeom>
            <a:noFill/>
            <a:ln w="28575" cap="rnd" cmpd="sng">
              <a:solidFill>
                <a:schemeClr val="dk1"/>
              </a:solidFill>
              <a:prstDash val="solid"/>
              <a:round/>
              <a:headEnd type="none" w="sm" len="sm"/>
              <a:tailEnd type="none" w="sm" len="sm"/>
            </a:ln>
          </p:spPr>
        </p:cxnSp>
        <p:cxnSp>
          <p:nvCxnSpPr>
            <p:cNvPr id="2488" name="Google Shape;2488;p26"/>
            <p:cNvCxnSpPr/>
            <p:nvPr/>
          </p:nvCxnSpPr>
          <p:spPr>
            <a:xfrm>
              <a:off x="8100231" y="847464"/>
              <a:ext cx="200700" cy="0"/>
            </a:xfrm>
            <a:prstGeom prst="straightConnector1">
              <a:avLst/>
            </a:prstGeom>
            <a:noFill/>
            <a:ln w="28575" cap="rnd" cmpd="sng">
              <a:solidFill>
                <a:schemeClr val="dk1"/>
              </a:solidFill>
              <a:prstDash val="solid"/>
              <a:round/>
              <a:headEnd type="none" w="sm" len="sm"/>
              <a:tailEnd type="none" w="sm" len="sm"/>
            </a:ln>
          </p:spPr>
        </p:cxnSp>
      </p:grpSp>
      <p:grpSp>
        <p:nvGrpSpPr>
          <p:cNvPr id="2489" name="Google Shape;2489;p26"/>
          <p:cNvGrpSpPr/>
          <p:nvPr/>
        </p:nvGrpSpPr>
        <p:grpSpPr>
          <a:xfrm>
            <a:off x="939220" y="3354912"/>
            <a:ext cx="280747" cy="271626"/>
            <a:chOff x="959315" y="2630891"/>
            <a:chExt cx="285225" cy="275958"/>
          </a:xfrm>
        </p:grpSpPr>
        <p:sp>
          <p:nvSpPr>
            <p:cNvPr id="2490" name="Google Shape;2490;p26"/>
            <p:cNvSpPr/>
            <p:nvPr/>
          </p:nvSpPr>
          <p:spPr>
            <a:xfrm>
              <a:off x="959315" y="2630891"/>
              <a:ext cx="217265" cy="102969"/>
            </a:xfrm>
            <a:custGeom>
              <a:avLst/>
              <a:gdLst/>
              <a:ahLst/>
              <a:cxnLst/>
              <a:rect l="l" t="t" r="r" b="b"/>
              <a:pathLst>
                <a:path w="105" h="50" extrusionOk="0">
                  <a:moveTo>
                    <a:pt x="105" y="25"/>
                  </a:moveTo>
                  <a:cubicBezTo>
                    <a:pt x="105" y="39"/>
                    <a:pt x="94" y="50"/>
                    <a:pt x="80" y="50"/>
                  </a:cubicBezTo>
                  <a:cubicBezTo>
                    <a:pt x="25" y="50"/>
                    <a:pt x="25" y="50"/>
                    <a:pt x="25" y="50"/>
                  </a:cubicBezTo>
                  <a:cubicBezTo>
                    <a:pt x="12" y="50"/>
                    <a:pt x="0" y="39"/>
                    <a:pt x="0" y="25"/>
                  </a:cubicBezTo>
                  <a:cubicBezTo>
                    <a:pt x="0" y="25"/>
                    <a:pt x="0" y="25"/>
                    <a:pt x="0" y="25"/>
                  </a:cubicBezTo>
                  <a:cubicBezTo>
                    <a:pt x="0" y="12"/>
                    <a:pt x="12" y="0"/>
                    <a:pt x="25" y="0"/>
                  </a:cubicBezTo>
                  <a:cubicBezTo>
                    <a:pt x="80" y="0"/>
                    <a:pt x="80" y="0"/>
                    <a:pt x="80" y="0"/>
                  </a:cubicBezTo>
                  <a:cubicBezTo>
                    <a:pt x="94" y="0"/>
                    <a:pt x="105" y="12"/>
                    <a:pt x="105" y="2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491" name="Google Shape;2491;p26"/>
            <p:cNvSpPr/>
            <p:nvPr/>
          </p:nvSpPr>
          <p:spPr>
            <a:xfrm>
              <a:off x="959315" y="2855364"/>
              <a:ext cx="164751" cy="51485"/>
            </a:xfrm>
            <a:custGeom>
              <a:avLst/>
              <a:gdLst/>
              <a:ahLst/>
              <a:cxnLst/>
              <a:rect l="l" t="t" r="r" b="b"/>
              <a:pathLst>
                <a:path w="80" h="25" extrusionOk="0">
                  <a:moveTo>
                    <a:pt x="80" y="25"/>
                  </a:moveTo>
                  <a:cubicBezTo>
                    <a:pt x="25" y="25"/>
                    <a:pt x="25" y="25"/>
                    <a:pt x="25" y="25"/>
                  </a:cubicBezTo>
                  <a:cubicBezTo>
                    <a:pt x="12" y="25"/>
                    <a:pt x="0" y="14"/>
                    <a:pt x="0" y="0"/>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92" name="Google Shape;2492;p26"/>
            <p:cNvCxnSpPr/>
            <p:nvPr/>
          </p:nvCxnSpPr>
          <p:spPr>
            <a:xfrm rot="10800000">
              <a:off x="959315" y="2682264"/>
              <a:ext cx="0" cy="173100"/>
            </a:xfrm>
            <a:prstGeom prst="straightConnector1">
              <a:avLst/>
            </a:prstGeom>
            <a:noFill/>
            <a:ln w="28575" cap="rnd" cmpd="sng">
              <a:solidFill>
                <a:schemeClr val="dk1"/>
              </a:solidFill>
              <a:prstDash val="solid"/>
              <a:round/>
              <a:headEnd type="none" w="sm" len="sm"/>
              <a:tailEnd type="none" w="sm" len="sm"/>
            </a:ln>
          </p:spPr>
        </p:cxnSp>
        <p:sp>
          <p:nvSpPr>
            <p:cNvPr id="2493" name="Google Shape;2493;p26"/>
            <p:cNvSpPr/>
            <p:nvPr/>
          </p:nvSpPr>
          <p:spPr>
            <a:xfrm>
              <a:off x="1124066" y="2733861"/>
              <a:ext cx="120474" cy="172988"/>
            </a:xfrm>
            <a:custGeom>
              <a:avLst/>
              <a:gdLst/>
              <a:ahLst/>
              <a:cxnLst/>
              <a:rect l="l" t="t" r="r" b="b"/>
              <a:pathLst>
                <a:path w="117" h="168" extrusionOk="0">
                  <a:moveTo>
                    <a:pt x="0" y="168"/>
                  </a:moveTo>
                  <a:lnTo>
                    <a:pt x="117" y="168"/>
                  </a:lnTo>
                  <a:lnTo>
                    <a:pt x="117" y="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494" name="Google Shape;2494;p26"/>
            <p:cNvCxnSpPr/>
            <p:nvPr/>
          </p:nvCxnSpPr>
          <p:spPr>
            <a:xfrm rot="10800000">
              <a:off x="1199234" y="2849111"/>
              <a:ext cx="0" cy="49500"/>
            </a:xfrm>
            <a:prstGeom prst="straightConnector1">
              <a:avLst/>
            </a:prstGeom>
            <a:noFill/>
            <a:ln w="28575" cap="rnd" cmpd="sng">
              <a:solidFill>
                <a:schemeClr val="dk1"/>
              </a:solidFill>
              <a:prstDash val="solid"/>
              <a:round/>
              <a:headEnd type="none" w="sm" len="sm"/>
              <a:tailEnd type="none" w="sm" len="sm"/>
            </a:ln>
          </p:spPr>
        </p:cxnSp>
        <p:cxnSp>
          <p:nvCxnSpPr>
            <p:cNvPr id="2495" name="Google Shape;2495;p26"/>
            <p:cNvCxnSpPr/>
            <p:nvPr/>
          </p:nvCxnSpPr>
          <p:spPr>
            <a:xfrm rot="10800000">
              <a:off x="1138481" y="2820312"/>
              <a:ext cx="0" cy="78300"/>
            </a:xfrm>
            <a:prstGeom prst="straightConnector1">
              <a:avLst/>
            </a:prstGeom>
            <a:noFill/>
            <a:ln w="28575" cap="rnd" cmpd="sng">
              <a:solidFill>
                <a:schemeClr val="dk1"/>
              </a:solidFill>
              <a:prstDash val="solid"/>
              <a:round/>
              <a:headEnd type="none" w="sm" len="sm"/>
              <a:tailEnd type="none" w="sm" len="sm"/>
            </a:ln>
          </p:spPr>
        </p:cxnSp>
        <p:cxnSp>
          <p:nvCxnSpPr>
            <p:cNvPr id="2496" name="Google Shape;2496;p26"/>
            <p:cNvCxnSpPr/>
            <p:nvPr/>
          </p:nvCxnSpPr>
          <p:spPr>
            <a:xfrm rot="10800000">
              <a:off x="1076700" y="2849111"/>
              <a:ext cx="0" cy="49500"/>
            </a:xfrm>
            <a:prstGeom prst="straightConnector1">
              <a:avLst/>
            </a:prstGeom>
            <a:noFill/>
            <a:ln w="28575" cap="rnd" cmpd="sng">
              <a:solidFill>
                <a:schemeClr val="dk1"/>
              </a:solidFill>
              <a:prstDash val="solid"/>
              <a:round/>
              <a:headEnd type="none" w="sm" len="sm"/>
              <a:tailEnd type="none" w="sm" len="sm"/>
            </a:ln>
          </p:spPr>
        </p:cxnSp>
        <p:cxnSp>
          <p:nvCxnSpPr>
            <p:cNvPr id="2497" name="Google Shape;2497;p26"/>
            <p:cNvCxnSpPr/>
            <p:nvPr/>
          </p:nvCxnSpPr>
          <p:spPr>
            <a:xfrm rot="10800000">
              <a:off x="1016978" y="2820312"/>
              <a:ext cx="0" cy="78300"/>
            </a:xfrm>
            <a:prstGeom prst="straightConnector1">
              <a:avLst/>
            </a:prstGeom>
            <a:noFill/>
            <a:ln w="28575" cap="rnd" cmpd="sng">
              <a:solidFill>
                <a:schemeClr val="dk1"/>
              </a:solidFill>
              <a:prstDash val="solid"/>
              <a:round/>
              <a:headEnd type="none" w="sm" len="sm"/>
              <a:tailEnd type="none" w="sm" len="sm"/>
            </a:ln>
          </p:spPr>
        </p:cxnSp>
        <p:cxnSp>
          <p:nvCxnSpPr>
            <p:cNvPr id="2498" name="Google Shape;2498;p26"/>
            <p:cNvCxnSpPr/>
            <p:nvPr/>
          </p:nvCxnSpPr>
          <p:spPr>
            <a:xfrm>
              <a:off x="1016978" y="2682376"/>
              <a:ext cx="107100" cy="0"/>
            </a:xfrm>
            <a:prstGeom prst="straightConnector1">
              <a:avLst/>
            </a:prstGeom>
            <a:noFill/>
            <a:ln w="28575" cap="rnd" cmpd="sng">
              <a:solidFill>
                <a:schemeClr val="dk1"/>
              </a:solidFill>
              <a:prstDash val="solid"/>
              <a:round/>
              <a:headEnd type="none" w="sm" len="sm"/>
              <a:tailEnd type="none" w="sm" len="sm"/>
            </a:ln>
          </p:spPr>
        </p:cxnSp>
      </p:grpSp>
      <p:sp>
        <p:nvSpPr>
          <p:cNvPr id="2499" name="Google Shape;2499;p26"/>
          <p:cNvSpPr/>
          <p:nvPr/>
        </p:nvSpPr>
        <p:spPr>
          <a:xfrm>
            <a:off x="1698399" y="3363089"/>
            <a:ext cx="319270" cy="263524"/>
          </a:xfrm>
          <a:custGeom>
            <a:avLst/>
            <a:gdLst/>
            <a:ahLst/>
            <a:cxnLst/>
            <a:rect l="l" t="t" r="r" b="b"/>
            <a:pathLst>
              <a:path w="157" h="130" extrusionOk="0">
                <a:moveTo>
                  <a:pt x="143" y="14"/>
                </a:moveTo>
                <a:cubicBezTo>
                  <a:pt x="128" y="0"/>
                  <a:pt x="104" y="0"/>
                  <a:pt x="90" y="14"/>
                </a:cubicBezTo>
                <a:cubicBezTo>
                  <a:pt x="78" y="26"/>
                  <a:pt x="78" y="26"/>
                  <a:pt x="78" y="26"/>
                </a:cubicBezTo>
                <a:cubicBezTo>
                  <a:pt x="67" y="14"/>
                  <a:pt x="67" y="14"/>
                  <a:pt x="67" y="14"/>
                </a:cubicBezTo>
                <a:cubicBezTo>
                  <a:pt x="52" y="0"/>
                  <a:pt x="29" y="0"/>
                  <a:pt x="14" y="14"/>
                </a:cubicBezTo>
                <a:cubicBezTo>
                  <a:pt x="0" y="29"/>
                  <a:pt x="0" y="52"/>
                  <a:pt x="14" y="67"/>
                </a:cubicBezTo>
                <a:cubicBezTo>
                  <a:pt x="72" y="125"/>
                  <a:pt x="72" y="125"/>
                  <a:pt x="72" y="125"/>
                </a:cubicBezTo>
                <a:cubicBezTo>
                  <a:pt x="74" y="127"/>
                  <a:pt x="76" y="129"/>
                  <a:pt x="78" y="130"/>
                </a:cubicBezTo>
                <a:cubicBezTo>
                  <a:pt x="78" y="130"/>
                  <a:pt x="78" y="130"/>
                  <a:pt x="78" y="130"/>
                </a:cubicBezTo>
                <a:cubicBezTo>
                  <a:pt x="81" y="129"/>
                  <a:pt x="83" y="127"/>
                  <a:pt x="85" y="125"/>
                </a:cubicBezTo>
                <a:cubicBezTo>
                  <a:pt x="143" y="67"/>
                  <a:pt x="143" y="67"/>
                  <a:pt x="143" y="67"/>
                </a:cubicBezTo>
                <a:cubicBezTo>
                  <a:pt x="157" y="52"/>
                  <a:pt x="157" y="29"/>
                  <a:pt x="143" y="1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nvGrpSpPr>
          <p:cNvPr id="2500" name="Google Shape;2500;p26"/>
          <p:cNvGrpSpPr/>
          <p:nvPr/>
        </p:nvGrpSpPr>
        <p:grpSpPr>
          <a:xfrm>
            <a:off x="2474708" y="3363021"/>
            <a:ext cx="320274" cy="263517"/>
            <a:chOff x="2519299" y="2639129"/>
            <a:chExt cx="325383" cy="267720"/>
          </a:xfrm>
        </p:grpSpPr>
        <p:sp>
          <p:nvSpPr>
            <p:cNvPr id="2501" name="Google Shape;2501;p26"/>
            <p:cNvSpPr/>
            <p:nvPr/>
          </p:nvSpPr>
          <p:spPr>
            <a:xfrm>
              <a:off x="2519299" y="2639129"/>
              <a:ext cx="325383" cy="267720"/>
            </a:xfrm>
            <a:custGeom>
              <a:avLst/>
              <a:gdLst/>
              <a:ahLst/>
              <a:cxnLst/>
              <a:rect l="l" t="t" r="r" b="b"/>
              <a:pathLst>
                <a:path w="158" h="130" extrusionOk="0">
                  <a:moveTo>
                    <a:pt x="143" y="14"/>
                  </a:moveTo>
                  <a:cubicBezTo>
                    <a:pt x="129" y="0"/>
                    <a:pt x="105" y="0"/>
                    <a:pt x="91" y="14"/>
                  </a:cubicBezTo>
                  <a:cubicBezTo>
                    <a:pt x="79" y="26"/>
                    <a:pt x="79" y="26"/>
                    <a:pt x="79" y="26"/>
                  </a:cubicBezTo>
                  <a:cubicBezTo>
                    <a:pt x="68" y="14"/>
                    <a:pt x="68" y="14"/>
                    <a:pt x="68" y="14"/>
                  </a:cubicBezTo>
                  <a:cubicBezTo>
                    <a:pt x="53" y="0"/>
                    <a:pt x="30" y="0"/>
                    <a:pt x="15" y="14"/>
                  </a:cubicBezTo>
                  <a:cubicBezTo>
                    <a:pt x="0" y="29"/>
                    <a:pt x="0" y="52"/>
                    <a:pt x="15" y="67"/>
                  </a:cubicBezTo>
                  <a:cubicBezTo>
                    <a:pt x="73" y="125"/>
                    <a:pt x="73" y="125"/>
                    <a:pt x="73" y="125"/>
                  </a:cubicBezTo>
                  <a:cubicBezTo>
                    <a:pt x="75" y="127"/>
                    <a:pt x="77" y="129"/>
                    <a:pt x="79" y="130"/>
                  </a:cubicBezTo>
                  <a:cubicBezTo>
                    <a:pt x="79" y="130"/>
                    <a:pt x="79" y="130"/>
                    <a:pt x="79" y="130"/>
                  </a:cubicBezTo>
                  <a:cubicBezTo>
                    <a:pt x="81" y="129"/>
                    <a:pt x="84" y="127"/>
                    <a:pt x="85" y="125"/>
                  </a:cubicBezTo>
                  <a:cubicBezTo>
                    <a:pt x="143" y="67"/>
                    <a:pt x="143" y="67"/>
                    <a:pt x="143" y="67"/>
                  </a:cubicBezTo>
                  <a:cubicBezTo>
                    <a:pt x="158" y="52"/>
                    <a:pt x="158" y="29"/>
                    <a:pt x="143" y="1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02" name="Google Shape;2502;p26"/>
            <p:cNvSpPr/>
            <p:nvPr/>
          </p:nvSpPr>
          <p:spPr>
            <a:xfrm>
              <a:off x="2677872" y="2692673"/>
              <a:ext cx="26772" cy="135919"/>
            </a:xfrm>
            <a:custGeom>
              <a:avLst/>
              <a:gdLst/>
              <a:ahLst/>
              <a:cxnLst/>
              <a:rect l="l" t="t" r="r" b="b"/>
              <a:pathLst>
                <a:path w="26" h="132" extrusionOk="0">
                  <a:moveTo>
                    <a:pt x="6" y="0"/>
                  </a:moveTo>
                  <a:lnTo>
                    <a:pt x="26" y="46"/>
                  </a:lnTo>
                  <a:lnTo>
                    <a:pt x="0" y="82"/>
                  </a:lnTo>
                  <a:lnTo>
                    <a:pt x="12" y="13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503" name="Google Shape;2503;p26"/>
          <p:cNvGrpSpPr/>
          <p:nvPr/>
        </p:nvGrpSpPr>
        <p:grpSpPr>
          <a:xfrm>
            <a:off x="3239925" y="3363021"/>
            <a:ext cx="344598" cy="263517"/>
            <a:chOff x="3296716" y="2639129"/>
            <a:chExt cx="350095" cy="267720"/>
          </a:xfrm>
        </p:grpSpPr>
        <p:sp>
          <p:nvSpPr>
            <p:cNvPr id="2504" name="Google Shape;2504;p26"/>
            <p:cNvSpPr/>
            <p:nvPr/>
          </p:nvSpPr>
          <p:spPr>
            <a:xfrm>
              <a:off x="3309073" y="2639129"/>
              <a:ext cx="325383" cy="267720"/>
            </a:xfrm>
            <a:custGeom>
              <a:avLst/>
              <a:gdLst/>
              <a:ahLst/>
              <a:cxnLst/>
              <a:rect l="l" t="t" r="r" b="b"/>
              <a:pathLst>
                <a:path w="158" h="130" extrusionOk="0">
                  <a:moveTo>
                    <a:pt x="143" y="14"/>
                  </a:moveTo>
                  <a:cubicBezTo>
                    <a:pt x="129" y="0"/>
                    <a:pt x="105" y="0"/>
                    <a:pt x="90" y="14"/>
                  </a:cubicBezTo>
                  <a:cubicBezTo>
                    <a:pt x="79" y="26"/>
                    <a:pt x="79" y="26"/>
                    <a:pt x="79" y="26"/>
                  </a:cubicBezTo>
                  <a:cubicBezTo>
                    <a:pt x="67" y="14"/>
                    <a:pt x="67" y="14"/>
                    <a:pt x="67" y="14"/>
                  </a:cubicBezTo>
                  <a:cubicBezTo>
                    <a:pt x="53" y="0"/>
                    <a:pt x="29" y="0"/>
                    <a:pt x="15" y="14"/>
                  </a:cubicBezTo>
                  <a:cubicBezTo>
                    <a:pt x="0" y="29"/>
                    <a:pt x="0" y="52"/>
                    <a:pt x="15" y="67"/>
                  </a:cubicBezTo>
                  <a:cubicBezTo>
                    <a:pt x="73" y="125"/>
                    <a:pt x="73" y="125"/>
                    <a:pt x="73" y="125"/>
                  </a:cubicBezTo>
                  <a:cubicBezTo>
                    <a:pt x="75" y="127"/>
                    <a:pt x="77" y="129"/>
                    <a:pt x="79" y="130"/>
                  </a:cubicBezTo>
                  <a:cubicBezTo>
                    <a:pt x="79" y="130"/>
                    <a:pt x="79" y="130"/>
                    <a:pt x="79" y="130"/>
                  </a:cubicBezTo>
                  <a:cubicBezTo>
                    <a:pt x="81" y="129"/>
                    <a:pt x="83" y="127"/>
                    <a:pt x="85" y="125"/>
                  </a:cubicBezTo>
                  <a:cubicBezTo>
                    <a:pt x="143" y="67"/>
                    <a:pt x="143" y="67"/>
                    <a:pt x="143" y="67"/>
                  </a:cubicBezTo>
                  <a:cubicBezTo>
                    <a:pt x="158" y="52"/>
                    <a:pt x="158" y="29"/>
                    <a:pt x="143" y="1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05" name="Google Shape;2505;p26"/>
            <p:cNvSpPr/>
            <p:nvPr/>
          </p:nvSpPr>
          <p:spPr>
            <a:xfrm>
              <a:off x="3296716" y="2737979"/>
              <a:ext cx="350095" cy="76197"/>
            </a:xfrm>
            <a:custGeom>
              <a:avLst/>
              <a:gdLst/>
              <a:ahLst/>
              <a:cxnLst/>
              <a:rect l="l" t="t" r="r" b="b"/>
              <a:pathLst>
                <a:path w="340" h="74" extrusionOk="0">
                  <a:moveTo>
                    <a:pt x="0" y="54"/>
                  </a:moveTo>
                  <a:lnTo>
                    <a:pt x="88" y="54"/>
                  </a:lnTo>
                  <a:lnTo>
                    <a:pt x="136" y="0"/>
                  </a:lnTo>
                  <a:lnTo>
                    <a:pt x="200" y="74"/>
                  </a:lnTo>
                  <a:lnTo>
                    <a:pt x="224" y="48"/>
                  </a:lnTo>
                  <a:lnTo>
                    <a:pt x="340" y="4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506" name="Google Shape;2506;p26"/>
          <p:cNvGrpSpPr/>
          <p:nvPr/>
        </p:nvGrpSpPr>
        <p:grpSpPr>
          <a:xfrm>
            <a:off x="4062013" y="3348832"/>
            <a:ext cx="258266" cy="277706"/>
            <a:chOff x="4131910" y="2624713"/>
            <a:chExt cx="262386" cy="282136"/>
          </a:xfrm>
        </p:grpSpPr>
        <p:sp>
          <p:nvSpPr>
            <p:cNvPr id="2507" name="Google Shape;2507;p26"/>
            <p:cNvSpPr/>
            <p:nvPr/>
          </p:nvSpPr>
          <p:spPr>
            <a:xfrm>
              <a:off x="4181222" y="2624713"/>
              <a:ext cx="161662" cy="218295"/>
            </a:xfrm>
            <a:custGeom>
              <a:avLst/>
              <a:gdLst/>
              <a:ahLst/>
              <a:cxnLst/>
              <a:rect l="l" t="t" r="r" b="b"/>
              <a:pathLst>
                <a:path w="78" h="106" extrusionOk="0">
                  <a:moveTo>
                    <a:pt x="39" y="0"/>
                  </a:moveTo>
                  <a:cubicBezTo>
                    <a:pt x="17" y="0"/>
                    <a:pt x="0" y="18"/>
                    <a:pt x="0" y="40"/>
                  </a:cubicBezTo>
                  <a:cubicBezTo>
                    <a:pt x="0" y="51"/>
                    <a:pt x="5" y="62"/>
                    <a:pt x="14" y="69"/>
                  </a:cubicBezTo>
                  <a:cubicBezTo>
                    <a:pt x="14" y="81"/>
                    <a:pt x="14" y="81"/>
                    <a:pt x="14" y="81"/>
                  </a:cubicBezTo>
                  <a:cubicBezTo>
                    <a:pt x="14" y="95"/>
                    <a:pt x="25" y="106"/>
                    <a:pt x="39" y="106"/>
                  </a:cubicBezTo>
                  <a:cubicBezTo>
                    <a:pt x="53" y="106"/>
                    <a:pt x="65" y="95"/>
                    <a:pt x="65" y="81"/>
                  </a:cubicBezTo>
                  <a:cubicBezTo>
                    <a:pt x="65" y="69"/>
                    <a:pt x="65" y="69"/>
                    <a:pt x="65" y="69"/>
                  </a:cubicBezTo>
                  <a:cubicBezTo>
                    <a:pt x="73" y="62"/>
                    <a:pt x="78" y="51"/>
                    <a:pt x="78" y="40"/>
                  </a:cubicBezTo>
                  <a:cubicBezTo>
                    <a:pt x="78" y="18"/>
                    <a:pt x="61" y="0"/>
                    <a:pt x="39" y="0"/>
                  </a:cubicBezTo>
                  <a:close/>
                  <a:moveTo>
                    <a:pt x="26" y="48"/>
                  </a:moveTo>
                  <a:cubicBezTo>
                    <a:pt x="25" y="48"/>
                    <a:pt x="24" y="47"/>
                    <a:pt x="24" y="46"/>
                  </a:cubicBezTo>
                  <a:cubicBezTo>
                    <a:pt x="24" y="45"/>
                    <a:pt x="25" y="44"/>
                    <a:pt x="26" y="44"/>
                  </a:cubicBezTo>
                  <a:cubicBezTo>
                    <a:pt x="27" y="44"/>
                    <a:pt x="28" y="45"/>
                    <a:pt x="28" y="46"/>
                  </a:cubicBezTo>
                  <a:cubicBezTo>
                    <a:pt x="28" y="47"/>
                    <a:pt x="27" y="48"/>
                    <a:pt x="26" y="48"/>
                  </a:cubicBezTo>
                  <a:close/>
                  <a:moveTo>
                    <a:pt x="52" y="48"/>
                  </a:moveTo>
                  <a:cubicBezTo>
                    <a:pt x="51" y="48"/>
                    <a:pt x="50" y="47"/>
                    <a:pt x="50" y="46"/>
                  </a:cubicBezTo>
                  <a:cubicBezTo>
                    <a:pt x="50" y="45"/>
                    <a:pt x="51" y="44"/>
                    <a:pt x="52" y="44"/>
                  </a:cubicBezTo>
                  <a:cubicBezTo>
                    <a:pt x="53" y="44"/>
                    <a:pt x="54" y="45"/>
                    <a:pt x="54" y="46"/>
                  </a:cubicBezTo>
                  <a:cubicBezTo>
                    <a:pt x="54" y="47"/>
                    <a:pt x="53" y="48"/>
                    <a:pt x="52" y="4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508" name="Google Shape;2508;p26"/>
            <p:cNvCxnSpPr/>
            <p:nvPr/>
          </p:nvCxnSpPr>
          <p:spPr>
            <a:xfrm rot="10800000" flipH="1">
              <a:off x="4321260" y="2781079"/>
              <a:ext cx="46200" cy="22800"/>
            </a:xfrm>
            <a:prstGeom prst="straightConnector1">
              <a:avLst/>
            </a:prstGeom>
            <a:noFill/>
            <a:ln w="28575" cap="rnd" cmpd="sng">
              <a:solidFill>
                <a:schemeClr val="dk1"/>
              </a:solidFill>
              <a:prstDash val="solid"/>
              <a:round/>
              <a:headEnd type="none" w="sm" len="sm"/>
              <a:tailEnd type="none" w="sm" len="sm"/>
            </a:ln>
          </p:spPr>
        </p:cxnSp>
        <p:cxnSp>
          <p:nvCxnSpPr>
            <p:cNvPr id="2509" name="Google Shape;2509;p26"/>
            <p:cNvCxnSpPr/>
            <p:nvPr/>
          </p:nvCxnSpPr>
          <p:spPr>
            <a:xfrm rot="10800000" flipH="1">
              <a:off x="4158569" y="2842877"/>
              <a:ext cx="80400" cy="37200"/>
            </a:xfrm>
            <a:prstGeom prst="straightConnector1">
              <a:avLst/>
            </a:prstGeom>
            <a:noFill/>
            <a:ln w="28575" cap="rnd" cmpd="sng">
              <a:solidFill>
                <a:schemeClr val="dk1"/>
              </a:solidFill>
              <a:prstDash val="solid"/>
              <a:round/>
              <a:headEnd type="none" w="sm" len="sm"/>
              <a:tailEnd type="none" w="sm" len="sm"/>
            </a:ln>
          </p:spPr>
        </p:cxnSp>
        <p:cxnSp>
          <p:nvCxnSpPr>
            <p:cNvPr id="2510" name="Google Shape;2510;p26"/>
            <p:cNvCxnSpPr/>
            <p:nvPr/>
          </p:nvCxnSpPr>
          <p:spPr>
            <a:xfrm rot="10800000">
              <a:off x="4131910" y="2871936"/>
              <a:ext cx="24600" cy="10200"/>
            </a:xfrm>
            <a:prstGeom prst="straightConnector1">
              <a:avLst/>
            </a:prstGeom>
            <a:noFill/>
            <a:ln w="28575" cap="rnd" cmpd="sng">
              <a:solidFill>
                <a:schemeClr val="dk1"/>
              </a:solidFill>
              <a:prstDash val="solid"/>
              <a:round/>
              <a:headEnd type="none" w="sm" len="sm"/>
              <a:tailEnd type="none" w="sm" len="sm"/>
            </a:ln>
          </p:spPr>
        </p:cxnSp>
        <p:cxnSp>
          <p:nvCxnSpPr>
            <p:cNvPr id="2511" name="Google Shape;2511;p26"/>
            <p:cNvCxnSpPr/>
            <p:nvPr/>
          </p:nvCxnSpPr>
          <p:spPr>
            <a:xfrm rot="10800000" flipH="1">
              <a:off x="4146213" y="2882249"/>
              <a:ext cx="10200" cy="24600"/>
            </a:xfrm>
            <a:prstGeom prst="straightConnector1">
              <a:avLst/>
            </a:prstGeom>
            <a:noFill/>
            <a:ln w="28575" cap="rnd" cmpd="sng">
              <a:solidFill>
                <a:schemeClr val="dk1"/>
              </a:solidFill>
              <a:prstDash val="solid"/>
              <a:round/>
              <a:headEnd type="none" w="sm" len="sm"/>
              <a:tailEnd type="none" w="sm" len="sm"/>
            </a:ln>
          </p:spPr>
        </p:cxnSp>
        <p:cxnSp>
          <p:nvCxnSpPr>
            <p:cNvPr id="2512" name="Google Shape;2512;p26"/>
            <p:cNvCxnSpPr/>
            <p:nvPr/>
          </p:nvCxnSpPr>
          <p:spPr>
            <a:xfrm>
              <a:off x="4367596" y="2781226"/>
              <a:ext cx="26700" cy="8100"/>
            </a:xfrm>
            <a:prstGeom prst="straightConnector1">
              <a:avLst/>
            </a:prstGeom>
            <a:noFill/>
            <a:ln w="28575" cap="rnd" cmpd="sng">
              <a:solidFill>
                <a:schemeClr val="dk1"/>
              </a:solidFill>
              <a:prstDash val="solid"/>
              <a:round/>
              <a:headEnd type="none" w="sm" len="sm"/>
              <a:tailEnd type="none" w="sm" len="sm"/>
            </a:ln>
          </p:spPr>
        </p:cxnSp>
        <p:cxnSp>
          <p:nvCxnSpPr>
            <p:cNvPr id="2513" name="Google Shape;2513;p26"/>
            <p:cNvCxnSpPr/>
            <p:nvPr/>
          </p:nvCxnSpPr>
          <p:spPr>
            <a:xfrm flipH="1">
              <a:off x="4367693" y="2756514"/>
              <a:ext cx="10200" cy="24600"/>
            </a:xfrm>
            <a:prstGeom prst="straightConnector1">
              <a:avLst/>
            </a:prstGeom>
            <a:noFill/>
            <a:ln w="28575" cap="rnd" cmpd="sng">
              <a:solidFill>
                <a:schemeClr val="dk1"/>
              </a:solidFill>
              <a:prstDash val="solid"/>
              <a:round/>
              <a:headEnd type="none" w="sm" len="sm"/>
              <a:tailEnd type="none" w="sm" len="sm"/>
            </a:ln>
          </p:spPr>
        </p:cxnSp>
        <p:cxnSp>
          <p:nvCxnSpPr>
            <p:cNvPr id="2514" name="Google Shape;2514;p26"/>
            <p:cNvCxnSpPr/>
            <p:nvPr/>
          </p:nvCxnSpPr>
          <p:spPr>
            <a:xfrm rot="10800000">
              <a:off x="4156435" y="2781079"/>
              <a:ext cx="49500" cy="22800"/>
            </a:xfrm>
            <a:prstGeom prst="straightConnector1">
              <a:avLst/>
            </a:prstGeom>
            <a:noFill/>
            <a:ln w="28575" cap="rnd" cmpd="sng">
              <a:solidFill>
                <a:schemeClr val="dk1"/>
              </a:solidFill>
              <a:prstDash val="solid"/>
              <a:round/>
              <a:headEnd type="none" w="sm" len="sm"/>
              <a:tailEnd type="none" w="sm" len="sm"/>
            </a:ln>
          </p:spPr>
        </p:cxnSp>
        <p:cxnSp>
          <p:nvCxnSpPr>
            <p:cNvPr id="2515" name="Google Shape;2515;p26"/>
            <p:cNvCxnSpPr/>
            <p:nvPr/>
          </p:nvCxnSpPr>
          <p:spPr>
            <a:xfrm rot="10800000">
              <a:off x="4288437" y="2842877"/>
              <a:ext cx="77100" cy="37200"/>
            </a:xfrm>
            <a:prstGeom prst="straightConnector1">
              <a:avLst/>
            </a:prstGeom>
            <a:noFill/>
            <a:ln w="28575" cap="rnd" cmpd="sng">
              <a:solidFill>
                <a:schemeClr val="dk1"/>
              </a:solidFill>
              <a:prstDash val="solid"/>
              <a:round/>
              <a:headEnd type="none" w="sm" len="sm"/>
              <a:tailEnd type="none" w="sm" len="sm"/>
            </a:ln>
          </p:spPr>
        </p:cxnSp>
        <p:cxnSp>
          <p:nvCxnSpPr>
            <p:cNvPr id="2516" name="Google Shape;2516;p26"/>
            <p:cNvCxnSpPr/>
            <p:nvPr/>
          </p:nvCxnSpPr>
          <p:spPr>
            <a:xfrm rot="10800000" flipH="1">
              <a:off x="4367596" y="2871936"/>
              <a:ext cx="26700" cy="10200"/>
            </a:xfrm>
            <a:prstGeom prst="straightConnector1">
              <a:avLst/>
            </a:prstGeom>
            <a:noFill/>
            <a:ln w="28575" cap="rnd" cmpd="sng">
              <a:solidFill>
                <a:schemeClr val="dk1"/>
              </a:solidFill>
              <a:prstDash val="solid"/>
              <a:round/>
              <a:headEnd type="none" w="sm" len="sm"/>
              <a:tailEnd type="none" w="sm" len="sm"/>
            </a:ln>
          </p:spPr>
        </p:cxnSp>
        <p:cxnSp>
          <p:nvCxnSpPr>
            <p:cNvPr id="2517" name="Google Shape;2517;p26"/>
            <p:cNvCxnSpPr/>
            <p:nvPr/>
          </p:nvCxnSpPr>
          <p:spPr>
            <a:xfrm rot="10800000">
              <a:off x="4367693" y="2882249"/>
              <a:ext cx="10200" cy="24600"/>
            </a:xfrm>
            <a:prstGeom prst="straightConnector1">
              <a:avLst/>
            </a:prstGeom>
            <a:noFill/>
            <a:ln w="28575" cap="rnd" cmpd="sng">
              <a:solidFill>
                <a:schemeClr val="dk1"/>
              </a:solidFill>
              <a:prstDash val="solid"/>
              <a:round/>
              <a:headEnd type="none" w="sm" len="sm"/>
              <a:tailEnd type="none" w="sm" len="sm"/>
            </a:ln>
          </p:spPr>
        </p:cxnSp>
        <p:cxnSp>
          <p:nvCxnSpPr>
            <p:cNvPr id="2518" name="Google Shape;2518;p26"/>
            <p:cNvCxnSpPr/>
            <p:nvPr/>
          </p:nvCxnSpPr>
          <p:spPr>
            <a:xfrm flipH="1">
              <a:off x="4131910" y="2781226"/>
              <a:ext cx="24600" cy="8100"/>
            </a:xfrm>
            <a:prstGeom prst="straightConnector1">
              <a:avLst/>
            </a:prstGeom>
            <a:noFill/>
            <a:ln w="28575" cap="rnd" cmpd="sng">
              <a:solidFill>
                <a:schemeClr val="dk1"/>
              </a:solidFill>
              <a:prstDash val="solid"/>
              <a:round/>
              <a:headEnd type="none" w="sm" len="sm"/>
              <a:tailEnd type="none" w="sm" len="sm"/>
            </a:ln>
          </p:spPr>
        </p:cxnSp>
        <p:cxnSp>
          <p:nvCxnSpPr>
            <p:cNvPr id="2519" name="Google Shape;2519;p26"/>
            <p:cNvCxnSpPr/>
            <p:nvPr/>
          </p:nvCxnSpPr>
          <p:spPr>
            <a:xfrm>
              <a:off x="4146213" y="2756514"/>
              <a:ext cx="10200" cy="24600"/>
            </a:xfrm>
            <a:prstGeom prst="straightConnector1">
              <a:avLst/>
            </a:prstGeom>
            <a:noFill/>
            <a:ln w="28575" cap="rnd" cmpd="sng">
              <a:solidFill>
                <a:schemeClr val="dk1"/>
              </a:solidFill>
              <a:prstDash val="solid"/>
              <a:round/>
              <a:headEnd type="none" w="sm" len="sm"/>
              <a:tailEnd type="none" w="sm" len="sm"/>
            </a:ln>
          </p:spPr>
        </p:cxnSp>
      </p:grpSp>
      <p:grpSp>
        <p:nvGrpSpPr>
          <p:cNvPr id="2520" name="Google Shape;2520;p26"/>
          <p:cNvGrpSpPr/>
          <p:nvPr/>
        </p:nvGrpSpPr>
        <p:grpSpPr>
          <a:xfrm>
            <a:off x="4831157" y="3344769"/>
            <a:ext cx="272639" cy="281761"/>
            <a:chOff x="4913333" y="2620594"/>
            <a:chExt cx="276988" cy="286255"/>
          </a:xfrm>
        </p:grpSpPr>
        <p:sp>
          <p:nvSpPr>
            <p:cNvPr id="2521" name="Google Shape;2521;p26"/>
            <p:cNvSpPr/>
            <p:nvPr/>
          </p:nvSpPr>
          <p:spPr>
            <a:xfrm>
              <a:off x="4958640" y="2670020"/>
              <a:ext cx="54574" cy="55603"/>
            </a:xfrm>
            <a:custGeom>
              <a:avLst/>
              <a:gdLst/>
              <a:ahLst/>
              <a:cxnLst/>
              <a:rect l="l" t="t" r="r" b="b"/>
              <a:pathLst>
                <a:path w="26" h="27" extrusionOk="0">
                  <a:moveTo>
                    <a:pt x="5" y="27"/>
                  </a:moveTo>
                  <a:cubicBezTo>
                    <a:pt x="5" y="27"/>
                    <a:pt x="0" y="16"/>
                    <a:pt x="5" y="8"/>
                  </a:cubicBezTo>
                  <a:cubicBezTo>
                    <a:pt x="10" y="0"/>
                    <a:pt x="26" y="3"/>
                    <a:pt x="26" y="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22" name="Google Shape;2522;p26"/>
            <p:cNvSpPr/>
            <p:nvPr/>
          </p:nvSpPr>
          <p:spPr>
            <a:xfrm>
              <a:off x="4913333" y="2620594"/>
              <a:ext cx="276988" cy="286255"/>
            </a:xfrm>
            <a:custGeom>
              <a:avLst/>
              <a:gdLst/>
              <a:ahLst/>
              <a:cxnLst/>
              <a:rect l="l" t="t" r="r" b="b"/>
              <a:pathLst>
                <a:path w="134" h="139" extrusionOk="0">
                  <a:moveTo>
                    <a:pt x="118" y="14"/>
                  </a:moveTo>
                  <a:cubicBezTo>
                    <a:pt x="101" y="0"/>
                    <a:pt x="67" y="14"/>
                    <a:pt x="67" y="14"/>
                  </a:cubicBezTo>
                  <a:cubicBezTo>
                    <a:pt x="67" y="14"/>
                    <a:pt x="33" y="0"/>
                    <a:pt x="16" y="14"/>
                  </a:cubicBezTo>
                  <a:cubicBezTo>
                    <a:pt x="0" y="28"/>
                    <a:pt x="6" y="56"/>
                    <a:pt x="13" y="72"/>
                  </a:cubicBezTo>
                  <a:cubicBezTo>
                    <a:pt x="12" y="115"/>
                    <a:pt x="23" y="139"/>
                    <a:pt x="23" y="139"/>
                  </a:cubicBezTo>
                  <a:cubicBezTo>
                    <a:pt x="39" y="139"/>
                    <a:pt x="39" y="139"/>
                    <a:pt x="39" y="139"/>
                  </a:cubicBezTo>
                  <a:cubicBezTo>
                    <a:pt x="67" y="83"/>
                    <a:pt x="67" y="83"/>
                    <a:pt x="67" y="83"/>
                  </a:cubicBezTo>
                  <a:cubicBezTo>
                    <a:pt x="95" y="139"/>
                    <a:pt x="95" y="139"/>
                    <a:pt x="95" y="139"/>
                  </a:cubicBezTo>
                  <a:cubicBezTo>
                    <a:pt x="111" y="139"/>
                    <a:pt x="111" y="139"/>
                    <a:pt x="111" y="139"/>
                  </a:cubicBezTo>
                  <a:cubicBezTo>
                    <a:pt x="111" y="139"/>
                    <a:pt x="122" y="115"/>
                    <a:pt x="121" y="72"/>
                  </a:cubicBezTo>
                  <a:cubicBezTo>
                    <a:pt x="128" y="56"/>
                    <a:pt x="134" y="28"/>
                    <a:pt x="118" y="1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523" name="Google Shape;2523;p26"/>
          <p:cNvGrpSpPr/>
          <p:nvPr/>
        </p:nvGrpSpPr>
        <p:grpSpPr>
          <a:xfrm>
            <a:off x="6407191" y="3340719"/>
            <a:ext cx="229056" cy="285814"/>
            <a:chOff x="6514505" y="2616476"/>
            <a:chExt cx="232710" cy="290373"/>
          </a:xfrm>
        </p:grpSpPr>
        <p:sp>
          <p:nvSpPr>
            <p:cNvPr id="2524" name="Google Shape;2524;p26"/>
            <p:cNvSpPr/>
            <p:nvPr/>
          </p:nvSpPr>
          <p:spPr>
            <a:xfrm>
              <a:off x="6563930" y="2639129"/>
              <a:ext cx="133860" cy="43247"/>
            </a:xfrm>
            <a:custGeom>
              <a:avLst/>
              <a:gdLst/>
              <a:ahLst/>
              <a:cxnLst/>
              <a:rect l="l" t="t" r="r" b="b"/>
              <a:pathLst>
                <a:path w="130" h="42" extrusionOk="0">
                  <a:moveTo>
                    <a:pt x="130" y="0"/>
                  </a:moveTo>
                  <a:lnTo>
                    <a:pt x="130" y="42"/>
                  </a:lnTo>
                  <a:lnTo>
                    <a:pt x="0" y="4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25" name="Google Shape;2525;p26"/>
            <p:cNvSpPr/>
            <p:nvPr/>
          </p:nvSpPr>
          <p:spPr>
            <a:xfrm>
              <a:off x="6514505" y="2616476"/>
              <a:ext cx="232710" cy="290373"/>
            </a:xfrm>
            <a:custGeom>
              <a:avLst/>
              <a:gdLst/>
              <a:ahLst/>
              <a:cxnLst/>
              <a:rect l="l" t="t" r="r" b="b"/>
              <a:pathLst>
                <a:path w="113" h="141" extrusionOk="0">
                  <a:moveTo>
                    <a:pt x="101" y="11"/>
                  </a:moveTo>
                  <a:cubicBezTo>
                    <a:pt x="81" y="11"/>
                    <a:pt x="81" y="11"/>
                    <a:pt x="81" y="11"/>
                  </a:cubicBezTo>
                  <a:cubicBezTo>
                    <a:pt x="79" y="4"/>
                    <a:pt x="72" y="0"/>
                    <a:pt x="65" y="0"/>
                  </a:cubicBezTo>
                  <a:cubicBezTo>
                    <a:pt x="49" y="0"/>
                    <a:pt x="49" y="0"/>
                    <a:pt x="49" y="0"/>
                  </a:cubicBezTo>
                  <a:cubicBezTo>
                    <a:pt x="41" y="0"/>
                    <a:pt x="35" y="4"/>
                    <a:pt x="32" y="11"/>
                  </a:cubicBezTo>
                  <a:cubicBezTo>
                    <a:pt x="13" y="11"/>
                    <a:pt x="13" y="11"/>
                    <a:pt x="13" y="11"/>
                  </a:cubicBezTo>
                  <a:cubicBezTo>
                    <a:pt x="6" y="11"/>
                    <a:pt x="0" y="17"/>
                    <a:pt x="0" y="24"/>
                  </a:cubicBezTo>
                  <a:cubicBezTo>
                    <a:pt x="0" y="129"/>
                    <a:pt x="0" y="129"/>
                    <a:pt x="0" y="129"/>
                  </a:cubicBezTo>
                  <a:cubicBezTo>
                    <a:pt x="0" y="135"/>
                    <a:pt x="6" y="141"/>
                    <a:pt x="13" y="141"/>
                  </a:cubicBezTo>
                  <a:cubicBezTo>
                    <a:pt x="101" y="141"/>
                    <a:pt x="101" y="141"/>
                    <a:pt x="101" y="141"/>
                  </a:cubicBezTo>
                  <a:cubicBezTo>
                    <a:pt x="108" y="141"/>
                    <a:pt x="113" y="135"/>
                    <a:pt x="113" y="129"/>
                  </a:cubicBezTo>
                  <a:cubicBezTo>
                    <a:pt x="113" y="24"/>
                    <a:pt x="113" y="24"/>
                    <a:pt x="113" y="24"/>
                  </a:cubicBezTo>
                  <a:cubicBezTo>
                    <a:pt x="113" y="17"/>
                    <a:pt x="108" y="11"/>
                    <a:pt x="101"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526" name="Google Shape;2526;p26"/>
            <p:cNvCxnSpPr/>
            <p:nvPr/>
          </p:nvCxnSpPr>
          <p:spPr>
            <a:xfrm>
              <a:off x="6611296" y="2639129"/>
              <a:ext cx="41100" cy="0"/>
            </a:xfrm>
            <a:prstGeom prst="straightConnector1">
              <a:avLst/>
            </a:prstGeom>
            <a:noFill/>
            <a:ln w="28575" cap="rnd" cmpd="sng">
              <a:solidFill>
                <a:schemeClr val="dk1"/>
              </a:solidFill>
              <a:prstDash val="solid"/>
              <a:round/>
              <a:headEnd type="none" w="sm" len="sm"/>
              <a:tailEnd type="none" w="sm" len="sm"/>
            </a:ln>
          </p:spPr>
        </p:cxnSp>
        <p:sp>
          <p:nvSpPr>
            <p:cNvPr id="2527" name="Google Shape;2527;p26"/>
            <p:cNvSpPr/>
            <p:nvPr/>
          </p:nvSpPr>
          <p:spPr>
            <a:xfrm>
              <a:off x="6559811" y="2731801"/>
              <a:ext cx="144157" cy="119444"/>
            </a:xfrm>
            <a:custGeom>
              <a:avLst/>
              <a:gdLst/>
              <a:ahLst/>
              <a:cxnLst/>
              <a:rect l="l" t="t" r="r" b="b"/>
              <a:pathLst>
                <a:path w="70" h="58" extrusionOk="0">
                  <a:moveTo>
                    <a:pt x="63" y="7"/>
                  </a:moveTo>
                  <a:cubicBezTo>
                    <a:pt x="57" y="0"/>
                    <a:pt x="46" y="0"/>
                    <a:pt x="40" y="7"/>
                  </a:cubicBezTo>
                  <a:cubicBezTo>
                    <a:pt x="35" y="12"/>
                    <a:pt x="35" y="12"/>
                    <a:pt x="35" y="12"/>
                  </a:cubicBezTo>
                  <a:cubicBezTo>
                    <a:pt x="30" y="7"/>
                    <a:pt x="30" y="7"/>
                    <a:pt x="30" y="7"/>
                  </a:cubicBezTo>
                  <a:cubicBezTo>
                    <a:pt x="23" y="0"/>
                    <a:pt x="13" y="0"/>
                    <a:pt x="6" y="7"/>
                  </a:cubicBezTo>
                  <a:cubicBezTo>
                    <a:pt x="0" y="13"/>
                    <a:pt x="0" y="24"/>
                    <a:pt x="6" y="30"/>
                  </a:cubicBezTo>
                  <a:cubicBezTo>
                    <a:pt x="32" y="56"/>
                    <a:pt x="32" y="56"/>
                    <a:pt x="32" y="56"/>
                  </a:cubicBezTo>
                  <a:cubicBezTo>
                    <a:pt x="33" y="57"/>
                    <a:pt x="34" y="58"/>
                    <a:pt x="35" y="58"/>
                  </a:cubicBezTo>
                  <a:cubicBezTo>
                    <a:pt x="35" y="58"/>
                    <a:pt x="35" y="58"/>
                    <a:pt x="35" y="58"/>
                  </a:cubicBezTo>
                  <a:cubicBezTo>
                    <a:pt x="36" y="58"/>
                    <a:pt x="37" y="57"/>
                    <a:pt x="38" y="56"/>
                  </a:cubicBezTo>
                  <a:cubicBezTo>
                    <a:pt x="63" y="30"/>
                    <a:pt x="63" y="30"/>
                    <a:pt x="63" y="30"/>
                  </a:cubicBezTo>
                  <a:cubicBezTo>
                    <a:pt x="70" y="24"/>
                    <a:pt x="70" y="13"/>
                    <a:pt x="63" y="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528" name="Google Shape;2528;p26"/>
          <p:cNvGrpSpPr/>
          <p:nvPr/>
        </p:nvGrpSpPr>
        <p:grpSpPr>
          <a:xfrm>
            <a:off x="5631857" y="3340719"/>
            <a:ext cx="227030" cy="285814"/>
            <a:chOff x="5726790" y="2616476"/>
            <a:chExt cx="230651" cy="290373"/>
          </a:xfrm>
        </p:grpSpPr>
        <p:sp>
          <p:nvSpPr>
            <p:cNvPr id="2529" name="Google Shape;2529;p26"/>
            <p:cNvSpPr/>
            <p:nvPr/>
          </p:nvSpPr>
          <p:spPr>
            <a:xfrm>
              <a:off x="5776215" y="2639129"/>
              <a:ext cx="131801" cy="43247"/>
            </a:xfrm>
            <a:custGeom>
              <a:avLst/>
              <a:gdLst/>
              <a:ahLst/>
              <a:cxnLst/>
              <a:rect l="l" t="t" r="r" b="b"/>
              <a:pathLst>
                <a:path w="128" h="42" extrusionOk="0">
                  <a:moveTo>
                    <a:pt x="128" y="0"/>
                  </a:moveTo>
                  <a:lnTo>
                    <a:pt x="128" y="42"/>
                  </a:lnTo>
                  <a:lnTo>
                    <a:pt x="0" y="4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30" name="Google Shape;2530;p26"/>
            <p:cNvSpPr/>
            <p:nvPr/>
          </p:nvSpPr>
          <p:spPr>
            <a:xfrm>
              <a:off x="5726790" y="2616476"/>
              <a:ext cx="230651" cy="290373"/>
            </a:xfrm>
            <a:custGeom>
              <a:avLst/>
              <a:gdLst/>
              <a:ahLst/>
              <a:cxnLst/>
              <a:rect l="l" t="t" r="r" b="b"/>
              <a:pathLst>
                <a:path w="112" h="141" extrusionOk="0">
                  <a:moveTo>
                    <a:pt x="100" y="11"/>
                  </a:moveTo>
                  <a:cubicBezTo>
                    <a:pt x="80" y="11"/>
                    <a:pt x="80" y="11"/>
                    <a:pt x="80" y="11"/>
                  </a:cubicBezTo>
                  <a:cubicBezTo>
                    <a:pt x="78" y="4"/>
                    <a:pt x="72" y="0"/>
                    <a:pt x="64" y="0"/>
                  </a:cubicBezTo>
                  <a:cubicBezTo>
                    <a:pt x="48" y="0"/>
                    <a:pt x="48" y="0"/>
                    <a:pt x="48" y="0"/>
                  </a:cubicBezTo>
                  <a:cubicBezTo>
                    <a:pt x="40" y="0"/>
                    <a:pt x="34" y="4"/>
                    <a:pt x="31" y="11"/>
                  </a:cubicBezTo>
                  <a:cubicBezTo>
                    <a:pt x="12" y="11"/>
                    <a:pt x="12" y="11"/>
                    <a:pt x="12" y="11"/>
                  </a:cubicBezTo>
                  <a:cubicBezTo>
                    <a:pt x="5" y="11"/>
                    <a:pt x="0" y="17"/>
                    <a:pt x="0" y="24"/>
                  </a:cubicBezTo>
                  <a:cubicBezTo>
                    <a:pt x="0" y="129"/>
                    <a:pt x="0" y="129"/>
                    <a:pt x="0" y="129"/>
                  </a:cubicBezTo>
                  <a:cubicBezTo>
                    <a:pt x="0" y="135"/>
                    <a:pt x="5" y="141"/>
                    <a:pt x="12" y="141"/>
                  </a:cubicBezTo>
                  <a:cubicBezTo>
                    <a:pt x="100" y="141"/>
                    <a:pt x="100" y="141"/>
                    <a:pt x="100" y="141"/>
                  </a:cubicBezTo>
                  <a:cubicBezTo>
                    <a:pt x="107" y="141"/>
                    <a:pt x="112" y="135"/>
                    <a:pt x="112" y="129"/>
                  </a:cubicBezTo>
                  <a:cubicBezTo>
                    <a:pt x="112" y="24"/>
                    <a:pt x="112" y="24"/>
                    <a:pt x="112" y="24"/>
                  </a:cubicBezTo>
                  <a:cubicBezTo>
                    <a:pt x="112" y="17"/>
                    <a:pt x="107" y="11"/>
                    <a:pt x="100"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531" name="Google Shape;2531;p26"/>
            <p:cNvCxnSpPr/>
            <p:nvPr/>
          </p:nvCxnSpPr>
          <p:spPr>
            <a:xfrm>
              <a:off x="5821522" y="2639129"/>
              <a:ext cx="41100" cy="0"/>
            </a:xfrm>
            <a:prstGeom prst="straightConnector1">
              <a:avLst/>
            </a:prstGeom>
            <a:noFill/>
            <a:ln w="28575" cap="rnd" cmpd="sng">
              <a:solidFill>
                <a:schemeClr val="dk1"/>
              </a:solidFill>
              <a:prstDash val="solid"/>
              <a:round/>
              <a:headEnd type="none" w="sm" len="sm"/>
              <a:tailEnd type="none" w="sm" len="sm"/>
            </a:ln>
          </p:spPr>
        </p:cxnSp>
        <p:sp>
          <p:nvSpPr>
            <p:cNvPr id="2532" name="Google Shape;2532;p26"/>
            <p:cNvSpPr/>
            <p:nvPr/>
          </p:nvSpPr>
          <p:spPr>
            <a:xfrm>
              <a:off x="5759740" y="2744158"/>
              <a:ext cx="164751" cy="86494"/>
            </a:xfrm>
            <a:custGeom>
              <a:avLst/>
              <a:gdLst/>
              <a:ahLst/>
              <a:cxnLst/>
              <a:rect l="l" t="t" r="r" b="b"/>
              <a:pathLst>
                <a:path w="160" h="84" extrusionOk="0">
                  <a:moveTo>
                    <a:pt x="0" y="62"/>
                  </a:moveTo>
                  <a:lnTo>
                    <a:pt x="42" y="62"/>
                  </a:lnTo>
                  <a:lnTo>
                    <a:pt x="64" y="0"/>
                  </a:lnTo>
                  <a:lnTo>
                    <a:pt x="94" y="84"/>
                  </a:lnTo>
                  <a:lnTo>
                    <a:pt x="104" y="54"/>
                  </a:lnTo>
                  <a:lnTo>
                    <a:pt x="160" y="54"/>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533" name="Google Shape;2533;p26"/>
          <p:cNvGrpSpPr/>
          <p:nvPr/>
        </p:nvGrpSpPr>
        <p:grpSpPr>
          <a:xfrm>
            <a:off x="7150101" y="3342747"/>
            <a:ext cx="301018" cy="300004"/>
            <a:chOff x="7269269" y="2618535"/>
            <a:chExt cx="305819" cy="304789"/>
          </a:xfrm>
        </p:grpSpPr>
        <p:sp>
          <p:nvSpPr>
            <p:cNvPr id="2534" name="Google Shape;2534;p26"/>
            <p:cNvSpPr/>
            <p:nvPr/>
          </p:nvSpPr>
          <p:spPr>
            <a:xfrm>
              <a:off x="7269269" y="2618535"/>
              <a:ext cx="305819" cy="304789"/>
            </a:xfrm>
            <a:custGeom>
              <a:avLst/>
              <a:gdLst/>
              <a:ahLst/>
              <a:cxnLst/>
              <a:rect l="l" t="t" r="r" b="b"/>
              <a:pathLst>
                <a:path w="148" h="148" extrusionOk="0">
                  <a:moveTo>
                    <a:pt x="24" y="30"/>
                  </a:moveTo>
                  <a:cubicBezTo>
                    <a:pt x="48" y="3"/>
                    <a:pt x="90" y="0"/>
                    <a:pt x="117" y="24"/>
                  </a:cubicBezTo>
                  <a:cubicBezTo>
                    <a:pt x="145" y="48"/>
                    <a:pt x="148" y="90"/>
                    <a:pt x="124" y="117"/>
                  </a:cubicBezTo>
                  <a:cubicBezTo>
                    <a:pt x="100" y="145"/>
                    <a:pt x="58" y="148"/>
                    <a:pt x="30" y="124"/>
                  </a:cubicBezTo>
                  <a:cubicBezTo>
                    <a:pt x="3" y="100"/>
                    <a:pt x="0" y="58"/>
                    <a:pt x="24" y="3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535" name="Google Shape;2535;p26"/>
            <p:cNvCxnSpPr/>
            <p:nvPr/>
          </p:nvCxnSpPr>
          <p:spPr>
            <a:xfrm rot="10800000">
              <a:off x="7328863" y="2690584"/>
              <a:ext cx="196800" cy="168900"/>
            </a:xfrm>
            <a:prstGeom prst="straightConnector1">
              <a:avLst/>
            </a:prstGeom>
            <a:noFill/>
            <a:ln w="28575" cap="rnd" cmpd="sng">
              <a:solidFill>
                <a:schemeClr val="dk1"/>
              </a:solidFill>
              <a:prstDash val="solid"/>
              <a:round/>
              <a:headEnd type="none" w="sm" len="sm"/>
              <a:tailEnd type="none" w="sm" len="sm"/>
            </a:ln>
          </p:spPr>
        </p:cxnSp>
        <p:sp>
          <p:nvSpPr>
            <p:cNvPr id="2536" name="Google Shape;2536;p26"/>
            <p:cNvSpPr/>
            <p:nvPr/>
          </p:nvSpPr>
          <p:spPr>
            <a:xfrm>
              <a:off x="7421663" y="2670020"/>
              <a:ext cx="101940" cy="100910"/>
            </a:xfrm>
            <a:custGeom>
              <a:avLst/>
              <a:gdLst/>
              <a:ahLst/>
              <a:cxnLst/>
              <a:rect l="l" t="t" r="r" b="b"/>
              <a:pathLst>
                <a:path w="49" h="49" extrusionOk="0">
                  <a:moveTo>
                    <a:pt x="0" y="0"/>
                  </a:moveTo>
                  <a:cubicBezTo>
                    <a:pt x="27" y="0"/>
                    <a:pt x="49" y="22"/>
                    <a:pt x="49" y="4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537" name="Google Shape;2537;p26"/>
          <p:cNvGrpSpPr/>
          <p:nvPr/>
        </p:nvGrpSpPr>
        <p:grpSpPr>
          <a:xfrm>
            <a:off x="7961959" y="3338689"/>
            <a:ext cx="230070" cy="287842"/>
            <a:chOff x="8094053" y="2614416"/>
            <a:chExt cx="233740" cy="292433"/>
          </a:xfrm>
        </p:grpSpPr>
        <p:sp>
          <p:nvSpPr>
            <p:cNvPr id="2538" name="Google Shape;2538;p26"/>
            <p:cNvSpPr/>
            <p:nvPr/>
          </p:nvSpPr>
          <p:spPr>
            <a:xfrm>
              <a:off x="8094053" y="2614416"/>
              <a:ext cx="233740" cy="292433"/>
            </a:xfrm>
            <a:custGeom>
              <a:avLst/>
              <a:gdLst/>
              <a:ahLst/>
              <a:cxnLst/>
              <a:rect l="l" t="t" r="r" b="b"/>
              <a:pathLst>
                <a:path w="113" h="142" extrusionOk="0">
                  <a:moveTo>
                    <a:pt x="113" y="123"/>
                  </a:moveTo>
                  <a:cubicBezTo>
                    <a:pt x="113" y="134"/>
                    <a:pt x="105" y="142"/>
                    <a:pt x="95" y="142"/>
                  </a:cubicBezTo>
                  <a:cubicBezTo>
                    <a:pt x="19" y="142"/>
                    <a:pt x="19" y="142"/>
                    <a:pt x="19" y="142"/>
                  </a:cubicBezTo>
                  <a:cubicBezTo>
                    <a:pt x="8" y="142"/>
                    <a:pt x="0" y="134"/>
                    <a:pt x="0" y="123"/>
                  </a:cubicBezTo>
                  <a:cubicBezTo>
                    <a:pt x="0" y="19"/>
                    <a:pt x="0" y="19"/>
                    <a:pt x="0" y="19"/>
                  </a:cubicBezTo>
                  <a:cubicBezTo>
                    <a:pt x="0" y="9"/>
                    <a:pt x="8" y="0"/>
                    <a:pt x="19" y="0"/>
                  </a:cubicBezTo>
                  <a:cubicBezTo>
                    <a:pt x="95" y="0"/>
                    <a:pt x="95" y="0"/>
                    <a:pt x="95" y="0"/>
                  </a:cubicBezTo>
                  <a:cubicBezTo>
                    <a:pt x="105" y="0"/>
                    <a:pt x="113" y="9"/>
                    <a:pt x="113" y="19"/>
                  </a:cubicBezTo>
                  <a:lnTo>
                    <a:pt x="113" y="12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39" name="Google Shape;2539;p26"/>
            <p:cNvSpPr/>
            <p:nvPr/>
          </p:nvSpPr>
          <p:spPr>
            <a:xfrm>
              <a:off x="8124943" y="2661782"/>
              <a:ext cx="71100" cy="68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40" name="Google Shape;2540;p26"/>
            <p:cNvSpPr/>
            <p:nvPr/>
          </p:nvSpPr>
          <p:spPr>
            <a:xfrm>
              <a:off x="8228942" y="2661782"/>
              <a:ext cx="68100" cy="68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41" name="Google Shape;2541;p26"/>
            <p:cNvSpPr/>
            <p:nvPr/>
          </p:nvSpPr>
          <p:spPr>
            <a:xfrm>
              <a:off x="8124943" y="2791523"/>
              <a:ext cx="71100" cy="699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42" name="Google Shape;2542;p26"/>
            <p:cNvSpPr/>
            <p:nvPr/>
          </p:nvSpPr>
          <p:spPr>
            <a:xfrm>
              <a:off x="8228942" y="2791523"/>
              <a:ext cx="68100" cy="699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543" name="Google Shape;2543;p26"/>
          <p:cNvGrpSpPr/>
          <p:nvPr/>
        </p:nvGrpSpPr>
        <p:grpSpPr>
          <a:xfrm>
            <a:off x="904762" y="2742744"/>
            <a:ext cx="349667" cy="220949"/>
            <a:chOff x="924305" y="2008957"/>
            <a:chExt cx="355244" cy="224473"/>
          </a:xfrm>
        </p:grpSpPr>
        <p:sp>
          <p:nvSpPr>
            <p:cNvPr id="2544" name="Google Shape;2544;p26"/>
            <p:cNvSpPr/>
            <p:nvPr/>
          </p:nvSpPr>
          <p:spPr>
            <a:xfrm>
              <a:off x="963434" y="2008957"/>
              <a:ext cx="88554" cy="224473"/>
            </a:xfrm>
            <a:custGeom>
              <a:avLst/>
              <a:gdLst/>
              <a:ahLst/>
              <a:cxnLst/>
              <a:rect l="l" t="t" r="r" b="b"/>
              <a:pathLst>
                <a:path w="43" h="109" extrusionOk="0">
                  <a:moveTo>
                    <a:pt x="43" y="98"/>
                  </a:moveTo>
                  <a:cubicBezTo>
                    <a:pt x="43" y="104"/>
                    <a:pt x="38" y="109"/>
                    <a:pt x="32" y="109"/>
                  </a:cubicBezTo>
                  <a:cubicBezTo>
                    <a:pt x="11" y="109"/>
                    <a:pt x="11" y="109"/>
                    <a:pt x="11" y="109"/>
                  </a:cubicBezTo>
                  <a:cubicBezTo>
                    <a:pt x="5" y="109"/>
                    <a:pt x="0" y="104"/>
                    <a:pt x="0" y="98"/>
                  </a:cubicBezTo>
                  <a:cubicBezTo>
                    <a:pt x="0" y="11"/>
                    <a:pt x="0" y="11"/>
                    <a:pt x="0" y="11"/>
                  </a:cubicBezTo>
                  <a:cubicBezTo>
                    <a:pt x="0" y="5"/>
                    <a:pt x="5" y="0"/>
                    <a:pt x="11" y="0"/>
                  </a:cubicBezTo>
                  <a:cubicBezTo>
                    <a:pt x="32" y="0"/>
                    <a:pt x="32" y="0"/>
                    <a:pt x="32" y="0"/>
                  </a:cubicBezTo>
                  <a:cubicBezTo>
                    <a:pt x="38" y="0"/>
                    <a:pt x="43" y="5"/>
                    <a:pt x="43" y="11"/>
                  </a:cubicBezTo>
                  <a:lnTo>
                    <a:pt x="43" y="9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45" name="Google Shape;2545;p26"/>
            <p:cNvSpPr/>
            <p:nvPr/>
          </p:nvSpPr>
          <p:spPr>
            <a:xfrm>
              <a:off x="924305" y="2074857"/>
              <a:ext cx="32950" cy="92672"/>
            </a:xfrm>
            <a:custGeom>
              <a:avLst/>
              <a:gdLst/>
              <a:ahLst/>
              <a:cxnLst/>
              <a:rect l="l" t="t" r="r" b="b"/>
              <a:pathLst>
                <a:path w="16" h="45" extrusionOk="0">
                  <a:moveTo>
                    <a:pt x="16" y="45"/>
                  </a:moveTo>
                  <a:cubicBezTo>
                    <a:pt x="5" y="45"/>
                    <a:pt x="5" y="45"/>
                    <a:pt x="5" y="45"/>
                  </a:cubicBezTo>
                  <a:cubicBezTo>
                    <a:pt x="2" y="45"/>
                    <a:pt x="0" y="43"/>
                    <a:pt x="0" y="40"/>
                  </a:cubicBezTo>
                  <a:cubicBezTo>
                    <a:pt x="0" y="4"/>
                    <a:pt x="0" y="4"/>
                    <a:pt x="0" y="4"/>
                  </a:cubicBezTo>
                  <a:cubicBezTo>
                    <a:pt x="0" y="2"/>
                    <a:pt x="2" y="0"/>
                    <a:pt x="5" y="0"/>
                  </a:cubicBezTo>
                  <a:cubicBezTo>
                    <a:pt x="16" y="0"/>
                    <a:pt x="16" y="0"/>
                    <a:pt x="1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46" name="Google Shape;2546;p26"/>
            <p:cNvSpPr/>
            <p:nvPr/>
          </p:nvSpPr>
          <p:spPr>
            <a:xfrm>
              <a:off x="1246599" y="2074857"/>
              <a:ext cx="32950" cy="92672"/>
            </a:xfrm>
            <a:custGeom>
              <a:avLst/>
              <a:gdLst/>
              <a:ahLst/>
              <a:cxnLst/>
              <a:rect l="l" t="t" r="r" b="b"/>
              <a:pathLst>
                <a:path w="16" h="45" extrusionOk="0">
                  <a:moveTo>
                    <a:pt x="0" y="0"/>
                  </a:moveTo>
                  <a:cubicBezTo>
                    <a:pt x="11" y="0"/>
                    <a:pt x="11" y="0"/>
                    <a:pt x="11" y="0"/>
                  </a:cubicBezTo>
                  <a:cubicBezTo>
                    <a:pt x="14" y="0"/>
                    <a:pt x="16" y="2"/>
                    <a:pt x="16" y="4"/>
                  </a:cubicBezTo>
                  <a:cubicBezTo>
                    <a:pt x="16" y="40"/>
                    <a:pt x="16" y="40"/>
                    <a:pt x="16" y="40"/>
                  </a:cubicBezTo>
                  <a:cubicBezTo>
                    <a:pt x="16" y="43"/>
                    <a:pt x="14" y="45"/>
                    <a:pt x="11" y="45"/>
                  </a:cubicBezTo>
                  <a:cubicBezTo>
                    <a:pt x="0" y="45"/>
                    <a:pt x="0" y="45"/>
                    <a:pt x="0" y="4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47" name="Google Shape;2547;p26"/>
            <p:cNvSpPr/>
            <p:nvPr/>
          </p:nvSpPr>
          <p:spPr>
            <a:xfrm>
              <a:off x="1152897" y="2008957"/>
              <a:ext cx="89584" cy="224473"/>
            </a:xfrm>
            <a:custGeom>
              <a:avLst/>
              <a:gdLst/>
              <a:ahLst/>
              <a:cxnLst/>
              <a:rect l="l" t="t" r="r" b="b"/>
              <a:pathLst>
                <a:path w="43" h="109" extrusionOk="0">
                  <a:moveTo>
                    <a:pt x="43" y="98"/>
                  </a:moveTo>
                  <a:cubicBezTo>
                    <a:pt x="43" y="104"/>
                    <a:pt x="38" y="109"/>
                    <a:pt x="32" y="109"/>
                  </a:cubicBezTo>
                  <a:cubicBezTo>
                    <a:pt x="11" y="109"/>
                    <a:pt x="11" y="109"/>
                    <a:pt x="11" y="109"/>
                  </a:cubicBezTo>
                  <a:cubicBezTo>
                    <a:pt x="5" y="109"/>
                    <a:pt x="0" y="104"/>
                    <a:pt x="0" y="98"/>
                  </a:cubicBezTo>
                  <a:cubicBezTo>
                    <a:pt x="0" y="11"/>
                    <a:pt x="0" y="11"/>
                    <a:pt x="0" y="11"/>
                  </a:cubicBezTo>
                  <a:cubicBezTo>
                    <a:pt x="0" y="5"/>
                    <a:pt x="5" y="0"/>
                    <a:pt x="11" y="0"/>
                  </a:cubicBezTo>
                  <a:cubicBezTo>
                    <a:pt x="32" y="0"/>
                    <a:pt x="32" y="0"/>
                    <a:pt x="32" y="0"/>
                  </a:cubicBezTo>
                  <a:cubicBezTo>
                    <a:pt x="38" y="0"/>
                    <a:pt x="43" y="5"/>
                    <a:pt x="43" y="11"/>
                  </a:cubicBezTo>
                  <a:lnTo>
                    <a:pt x="43" y="9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48" name="Google Shape;2548;p26"/>
            <p:cNvSpPr/>
            <p:nvPr/>
          </p:nvSpPr>
          <p:spPr>
            <a:xfrm>
              <a:off x="1051987" y="2120164"/>
              <a:ext cx="98700" cy="9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549" name="Google Shape;2549;p26"/>
            <p:cNvCxnSpPr/>
            <p:nvPr/>
          </p:nvCxnSpPr>
          <p:spPr>
            <a:xfrm rot="10800000">
              <a:off x="1006681" y="2015192"/>
              <a:ext cx="0" cy="210000"/>
            </a:xfrm>
            <a:prstGeom prst="straightConnector1">
              <a:avLst/>
            </a:prstGeom>
            <a:noFill/>
            <a:ln w="28575" cap="rnd" cmpd="sng">
              <a:solidFill>
                <a:schemeClr val="dk1"/>
              </a:solidFill>
              <a:prstDash val="solid"/>
              <a:round/>
              <a:headEnd type="none" w="sm" len="sm"/>
              <a:tailEnd type="none" w="sm" len="sm"/>
            </a:ln>
          </p:spPr>
        </p:cxnSp>
        <p:cxnSp>
          <p:nvCxnSpPr>
            <p:cNvPr id="2550" name="Google Shape;2550;p26"/>
            <p:cNvCxnSpPr/>
            <p:nvPr/>
          </p:nvCxnSpPr>
          <p:spPr>
            <a:xfrm rot="10800000">
              <a:off x="1197174" y="2015192"/>
              <a:ext cx="0" cy="210000"/>
            </a:xfrm>
            <a:prstGeom prst="straightConnector1">
              <a:avLst/>
            </a:prstGeom>
            <a:noFill/>
            <a:ln w="28575" cap="rnd" cmpd="sng">
              <a:solidFill>
                <a:schemeClr val="dk1"/>
              </a:solidFill>
              <a:prstDash val="solid"/>
              <a:round/>
              <a:headEnd type="none" w="sm" len="sm"/>
              <a:tailEnd type="none" w="sm" len="sm"/>
            </a:ln>
          </p:spPr>
        </p:cxnSp>
      </p:grpSp>
      <p:grpSp>
        <p:nvGrpSpPr>
          <p:cNvPr id="2551" name="Google Shape;2551;p26"/>
          <p:cNvGrpSpPr/>
          <p:nvPr/>
        </p:nvGrpSpPr>
        <p:grpSpPr>
          <a:xfrm>
            <a:off x="1682138" y="2748823"/>
            <a:ext cx="351693" cy="214868"/>
            <a:chOff x="1714080" y="2015135"/>
            <a:chExt cx="357303" cy="218295"/>
          </a:xfrm>
        </p:grpSpPr>
        <p:sp>
          <p:nvSpPr>
            <p:cNvPr id="2552" name="Google Shape;2552;p26"/>
            <p:cNvSpPr/>
            <p:nvPr/>
          </p:nvSpPr>
          <p:spPr>
            <a:xfrm>
              <a:off x="1751149" y="2015135"/>
              <a:ext cx="93702" cy="218295"/>
            </a:xfrm>
            <a:custGeom>
              <a:avLst/>
              <a:gdLst/>
              <a:ahLst/>
              <a:cxnLst/>
              <a:rect l="l" t="t" r="r" b="b"/>
              <a:pathLst>
                <a:path w="45" h="106" extrusionOk="0">
                  <a:moveTo>
                    <a:pt x="45" y="90"/>
                  </a:moveTo>
                  <a:cubicBezTo>
                    <a:pt x="45" y="99"/>
                    <a:pt x="38" y="106"/>
                    <a:pt x="29" y="106"/>
                  </a:cubicBezTo>
                  <a:cubicBezTo>
                    <a:pt x="16" y="106"/>
                    <a:pt x="16" y="106"/>
                    <a:pt x="16" y="106"/>
                  </a:cubicBezTo>
                  <a:cubicBezTo>
                    <a:pt x="8" y="106"/>
                    <a:pt x="0" y="99"/>
                    <a:pt x="0" y="90"/>
                  </a:cubicBezTo>
                  <a:cubicBezTo>
                    <a:pt x="0" y="16"/>
                    <a:pt x="0" y="16"/>
                    <a:pt x="0" y="16"/>
                  </a:cubicBezTo>
                  <a:cubicBezTo>
                    <a:pt x="0" y="7"/>
                    <a:pt x="8" y="0"/>
                    <a:pt x="16" y="0"/>
                  </a:cubicBezTo>
                  <a:cubicBezTo>
                    <a:pt x="29" y="0"/>
                    <a:pt x="29" y="0"/>
                    <a:pt x="29" y="0"/>
                  </a:cubicBezTo>
                  <a:cubicBezTo>
                    <a:pt x="38" y="0"/>
                    <a:pt x="45" y="7"/>
                    <a:pt x="45" y="16"/>
                  </a:cubicBezTo>
                  <a:lnTo>
                    <a:pt x="45" y="9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53" name="Google Shape;2553;p26"/>
            <p:cNvSpPr/>
            <p:nvPr/>
          </p:nvSpPr>
          <p:spPr>
            <a:xfrm>
              <a:off x="1714080" y="2056323"/>
              <a:ext cx="30891" cy="133860"/>
            </a:xfrm>
            <a:custGeom>
              <a:avLst/>
              <a:gdLst/>
              <a:ahLst/>
              <a:cxnLst/>
              <a:rect l="l" t="t" r="r" b="b"/>
              <a:pathLst>
                <a:path w="15" h="65" extrusionOk="0">
                  <a:moveTo>
                    <a:pt x="15" y="65"/>
                  </a:moveTo>
                  <a:cubicBezTo>
                    <a:pt x="6" y="65"/>
                    <a:pt x="6" y="65"/>
                    <a:pt x="6" y="65"/>
                  </a:cubicBezTo>
                  <a:cubicBezTo>
                    <a:pt x="3" y="65"/>
                    <a:pt x="0" y="62"/>
                    <a:pt x="0" y="58"/>
                  </a:cubicBezTo>
                  <a:cubicBezTo>
                    <a:pt x="0" y="7"/>
                    <a:pt x="0" y="7"/>
                    <a:pt x="0" y="7"/>
                  </a:cubicBezTo>
                  <a:cubicBezTo>
                    <a:pt x="0" y="3"/>
                    <a:pt x="3" y="0"/>
                    <a:pt x="6" y="0"/>
                  </a:cubicBezTo>
                  <a:cubicBezTo>
                    <a:pt x="15" y="0"/>
                    <a:pt x="15" y="0"/>
                    <a:pt x="1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54" name="Google Shape;2554;p26"/>
            <p:cNvSpPr/>
            <p:nvPr/>
          </p:nvSpPr>
          <p:spPr>
            <a:xfrm>
              <a:off x="2040492" y="2056323"/>
              <a:ext cx="30891" cy="133860"/>
            </a:xfrm>
            <a:custGeom>
              <a:avLst/>
              <a:gdLst/>
              <a:ahLst/>
              <a:cxnLst/>
              <a:rect l="l" t="t" r="r" b="b"/>
              <a:pathLst>
                <a:path w="15" h="65" extrusionOk="0">
                  <a:moveTo>
                    <a:pt x="0" y="0"/>
                  </a:moveTo>
                  <a:cubicBezTo>
                    <a:pt x="8" y="0"/>
                    <a:pt x="8" y="0"/>
                    <a:pt x="8" y="0"/>
                  </a:cubicBezTo>
                  <a:cubicBezTo>
                    <a:pt x="12" y="0"/>
                    <a:pt x="15" y="3"/>
                    <a:pt x="15" y="7"/>
                  </a:cubicBezTo>
                  <a:cubicBezTo>
                    <a:pt x="15" y="58"/>
                    <a:pt x="15" y="58"/>
                    <a:pt x="15" y="58"/>
                  </a:cubicBezTo>
                  <a:cubicBezTo>
                    <a:pt x="15" y="62"/>
                    <a:pt x="12" y="65"/>
                    <a:pt x="8" y="65"/>
                  </a:cubicBezTo>
                  <a:cubicBezTo>
                    <a:pt x="0" y="65"/>
                    <a:pt x="0" y="65"/>
                    <a:pt x="0" y="6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55" name="Google Shape;2555;p26"/>
            <p:cNvSpPr/>
            <p:nvPr/>
          </p:nvSpPr>
          <p:spPr>
            <a:xfrm>
              <a:off x="1941641" y="2015135"/>
              <a:ext cx="90613" cy="218295"/>
            </a:xfrm>
            <a:custGeom>
              <a:avLst/>
              <a:gdLst/>
              <a:ahLst/>
              <a:cxnLst/>
              <a:rect l="l" t="t" r="r" b="b"/>
              <a:pathLst>
                <a:path w="44" h="106" extrusionOk="0">
                  <a:moveTo>
                    <a:pt x="44" y="90"/>
                  </a:moveTo>
                  <a:cubicBezTo>
                    <a:pt x="44" y="99"/>
                    <a:pt x="37" y="106"/>
                    <a:pt x="28" y="106"/>
                  </a:cubicBezTo>
                  <a:cubicBezTo>
                    <a:pt x="15" y="106"/>
                    <a:pt x="15" y="106"/>
                    <a:pt x="15" y="106"/>
                  </a:cubicBezTo>
                  <a:cubicBezTo>
                    <a:pt x="7" y="106"/>
                    <a:pt x="0" y="99"/>
                    <a:pt x="0" y="90"/>
                  </a:cubicBezTo>
                  <a:cubicBezTo>
                    <a:pt x="0" y="16"/>
                    <a:pt x="0" y="16"/>
                    <a:pt x="0" y="16"/>
                  </a:cubicBezTo>
                  <a:cubicBezTo>
                    <a:pt x="0" y="7"/>
                    <a:pt x="7" y="0"/>
                    <a:pt x="15" y="0"/>
                  </a:cubicBezTo>
                  <a:cubicBezTo>
                    <a:pt x="28" y="0"/>
                    <a:pt x="28" y="0"/>
                    <a:pt x="28" y="0"/>
                  </a:cubicBezTo>
                  <a:cubicBezTo>
                    <a:pt x="37" y="0"/>
                    <a:pt x="44" y="7"/>
                    <a:pt x="44" y="16"/>
                  </a:cubicBezTo>
                  <a:lnTo>
                    <a:pt x="44" y="9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56" name="Google Shape;2556;p26"/>
            <p:cNvSpPr/>
            <p:nvPr/>
          </p:nvSpPr>
          <p:spPr>
            <a:xfrm>
              <a:off x="1846910" y="2124283"/>
              <a:ext cx="92700" cy="9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sp>
        <p:nvSpPr>
          <p:cNvPr id="2557" name="Google Shape;2557;p26"/>
          <p:cNvSpPr/>
          <p:nvPr/>
        </p:nvSpPr>
        <p:spPr>
          <a:xfrm>
            <a:off x="2521404" y="2698198"/>
            <a:ext cx="227035" cy="265551"/>
          </a:xfrm>
          <a:custGeom>
            <a:avLst/>
            <a:gdLst/>
            <a:ahLst/>
            <a:cxnLst/>
            <a:rect l="l" t="t" r="r" b="b"/>
            <a:pathLst>
              <a:path w="112" h="131" extrusionOk="0">
                <a:moveTo>
                  <a:pt x="100" y="52"/>
                </a:moveTo>
                <a:cubicBezTo>
                  <a:pt x="106" y="47"/>
                  <a:pt x="111" y="38"/>
                  <a:pt x="111" y="29"/>
                </a:cubicBezTo>
                <a:cubicBezTo>
                  <a:pt x="111" y="13"/>
                  <a:pt x="98" y="0"/>
                  <a:pt x="81" y="0"/>
                </a:cubicBezTo>
                <a:cubicBezTo>
                  <a:pt x="31" y="0"/>
                  <a:pt x="31" y="0"/>
                  <a:pt x="31" y="0"/>
                </a:cubicBezTo>
                <a:cubicBezTo>
                  <a:pt x="15" y="0"/>
                  <a:pt x="1" y="13"/>
                  <a:pt x="1" y="29"/>
                </a:cubicBezTo>
                <a:cubicBezTo>
                  <a:pt x="1" y="38"/>
                  <a:pt x="6" y="47"/>
                  <a:pt x="13" y="52"/>
                </a:cubicBezTo>
                <a:cubicBezTo>
                  <a:pt x="5" y="61"/>
                  <a:pt x="0" y="73"/>
                  <a:pt x="0" y="86"/>
                </a:cubicBezTo>
                <a:cubicBezTo>
                  <a:pt x="0" y="105"/>
                  <a:pt x="11" y="122"/>
                  <a:pt x="27" y="131"/>
                </a:cubicBezTo>
                <a:cubicBezTo>
                  <a:pt x="85" y="131"/>
                  <a:pt x="85" y="131"/>
                  <a:pt x="85" y="131"/>
                </a:cubicBezTo>
                <a:cubicBezTo>
                  <a:pt x="101" y="122"/>
                  <a:pt x="112" y="105"/>
                  <a:pt x="112" y="86"/>
                </a:cubicBezTo>
                <a:cubicBezTo>
                  <a:pt x="112" y="73"/>
                  <a:pt x="107" y="61"/>
                  <a:pt x="100" y="52"/>
                </a:cubicBezTo>
                <a:close/>
                <a:moveTo>
                  <a:pt x="84" y="40"/>
                </a:moveTo>
                <a:cubicBezTo>
                  <a:pt x="78" y="36"/>
                  <a:pt x="59" y="34"/>
                  <a:pt x="51" y="34"/>
                </a:cubicBezTo>
                <a:cubicBezTo>
                  <a:pt x="42" y="34"/>
                  <a:pt x="35" y="36"/>
                  <a:pt x="28" y="40"/>
                </a:cubicBezTo>
                <a:cubicBezTo>
                  <a:pt x="24" y="38"/>
                  <a:pt x="21" y="34"/>
                  <a:pt x="21" y="29"/>
                </a:cubicBezTo>
                <a:cubicBezTo>
                  <a:pt x="21" y="22"/>
                  <a:pt x="26" y="16"/>
                  <a:pt x="33" y="16"/>
                </a:cubicBezTo>
                <a:cubicBezTo>
                  <a:pt x="79" y="16"/>
                  <a:pt x="79" y="16"/>
                  <a:pt x="79" y="16"/>
                </a:cubicBezTo>
                <a:cubicBezTo>
                  <a:pt x="86" y="16"/>
                  <a:pt x="92" y="22"/>
                  <a:pt x="92" y="29"/>
                </a:cubicBezTo>
                <a:cubicBezTo>
                  <a:pt x="92" y="34"/>
                  <a:pt x="89" y="38"/>
                  <a:pt x="84" y="4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nvGrpSpPr>
          <p:cNvPr id="2558" name="Google Shape;2558;p26"/>
          <p:cNvGrpSpPr/>
          <p:nvPr/>
        </p:nvGrpSpPr>
        <p:grpSpPr>
          <a:xfrm>
            <a:off x="3260193" y="2692066"/>
            <a:ext cx="304058" cy="271625"/>
            <a:chOff x="3317310" y="1957472"/>
            <a:chExt cx="308908" cy="275958"/>
          </a:xfrm>
        </p:grpSpPr>
        <p:sp>
          <p:nvSpPr>
            <p:cNvPr id="2559" name="Google Shape;2559;p26"/>
            <p:cNvSpPr/>
            <p:nvPr/>
          </p:nvSpPr>
          <p:spPr>
            <a:xfrm>
              <a:off x="3317310" y="1957472"/>
              <a:ext cx="308908" cy="275958"/>
            </a:xfrm>
            <a:custGeom>
              <a:avLst/>
              <a:gdLst/>
              <a:ahLst/>
              <a:cxnLst/>
              <a:rect l="l" t="t" r="r" b="b"/>
              <a:pathLst>
                <a:path w="150" h="134" extrusionOk="0">
                  <a:moveTo>
                    <a:pt x="150" y="115"/>
                  </a:moveTo>
                  <a:cubicBezTo>
                    <a:pt x="150" y="125"/>
                    <a:pt x="141" y="134"/>
                    <a:pt x="131" y="134"/>
                  </a:cubicBezTo>
                  <a:cubicBezTo>
                    <a:pt x="19" y="134"/>
                    <a:pt x="19" y="134"/>
                    <a:pt x="19" y="134"/>
                  </a:cubicBezTo>
                  <a:cubicBezTo>
                    <a:pt x="9" y="134"/>
                    <a:pt x="0" y="125"/>
                    <a:pt x="0" y="115"/>
                  </a:cubicBezTo>
                  <a:cubicBezTo>
                    <a:pt x="0" y="19"/>
                    <a:pt x="0" y="19"/>
                    <a:pt x="0" y="19"/>
                  </a:cubicBezTo>
                  <a:cubicBezTo>
                    <a:pt x="0" y="9"/>
                    <a:pt x="9" y="0"/>
                    <a:pt x="19" y="0"/>
                  </a:cubicBezTo>
                  <a:cubicBezTo>
                    <a:pt x="131" y="0"/>
                    <a:pt x="131" y="0"/>
                    <a:pt x="131" y="0"/>
                  </a:cubicBezTo>
                  <a:cubicBezTo>
                    <a:pt x="141" y="0"/>
                    <a:pt x="150" y="9"/>
                    <a:pt x="150" y="19"/>
                  </a:cubicBezTo>
                  <a:lnTo>
                    <a:pt x="150" y="115"/>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60" name="Google Shape;2560;p26"/>
            <p:cNvSpPr/>
            <p:nvPr/>
          </p:nvSpPr>
          <p:spPr>
            <a:xfrm>
              <a:off x="3409982" y="1957472"/>
              <a:ext cx="123600" cy="76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561" name="Google Shape;2561;p26"/>
            <p:cNvCxnSpPr/>
            <p:nvPr/>
          </p:nvCxnSpPr>
          <p:spPr>
            <a:xfrm rot="10800000">
              <a:off x="3471764" y="1992351"/>
              <a:ext cx="0" cy="37200"/>
            </a:xfrm>
            <a:prstGeom prst="straightConnector1">
              <a:avLst/>
            </a:prstGeom>
            <a:noFill/>
            <a:ln w="28575" cap="rnd" cmpd="sng">
              <a:solidFill>
                <a:schemeClr val="dk1"/>
              </a:solidFill>
              <a:prstDash val="solid"/>
              <a:round/>
              <a:headEnd type="none" w="sm" len="sm"/>
              <a:tailEnd type="none" w="sm" len="sm"/>
            </a:ln>
          </p:spPr>
        </p:cxnSp>
        <p:cxnSp>
          <p:nvCxnSpPr>
            <p:cNvPr id="2562" name="Google Shape;2562;p26"/>
            <p:cNvCxnSpPr/>
            <p:nvPr/>
          </p:nvCxnSpPr>
          <p:spPr>
            <a:xfrm rot="10800000">
              <a:off x="3502655" y="2002892"/>
              <a:ext cx="0" cy="24600"/>
            </a:xfrm>
            <a:prstGeom prst="straightConnector1">
              <a:avLst/>
            </a:prstGeom>
            <a:noFill/>
            <a:ln w="28575" cap="rnd" cmpd="sng">
              <a:solidFill>
                <a:schemeClr val="dk1"/>
              </a:solidFill>
              <a:prstDash val="solid"/>
              <a:round/>
              <a:headEnd type="none" w="sm" len="sm"/>
              <a:tailEnd type="none" w="sm" len="sm"/>
            </a:ln>
          </p:spPr>
        </p:cxnSp>
        <p:cxnSp>
          <p:nvCxnSpPr>
            <p:cNvPr id="2563" name="Google Shape;2563;p26"/>
            <p:cNvCxnSpPr/>
            <p:nvPr/>
          </p:nvCxnSpPr>
          <p:spPr>
            <a:xfrm rot="10800000">
              <a:off x="3440873" y="2004951"/>
              <a:ext cx="0" cy="24600"/>
            </a:xfrm>
            <a:prstGeom prst="straightConnector1">
              <a:avLst/>
            </a:prstGeom>
            <a:noFill/>
            <a:ln w="28575" cap="rnd" cmpd="sng">
              <a:solidFill>
                <a:schemeClr val="dk1"/>
              </a:solidFill>
              <a:prstDash val="solid"/>
              <a:round/>
              <a:headEnd type="none" w="sm" len="sm"/>
              <a:tailEnd type="none" w="sm" len="sm"/>
            </a:ln>
          </p:spPr>
        </p:cxnSp>
        <p:cxnSp>
          <p:nvCxnSpPr>
            <p:cNvPr id="2564" name="Google Shape;2564;p26"/>
            <p:cNvCxnSpPr/>
            <p:nvPr/>
          </p:nvCxnSpPr>
          <p:spPr>
            <a:xfrm>
              <a:off x="3385270" y="2124283"/>
              <a:ext cx="30900" cy="0"/>
            </a:xfrm>
            <a:prstGeom prst="straightConnector1">
              <a:avLst/>
            </a:prstGeom>
            <a:noFill/>
            <a:ln w="28575" cap="rnd" cmpd="sng">
              <a:solidFill>
                <a:schemeClr val="dk1"/>
              </a:solidFill>
              <a:prstDash val="solid"/>
              <a:round/>
              <a:headEnd type="none" w="sm" len="sm"/>
              <a:tailEnd type="none" w="sm" len="sm"/>
            </a:ln>
          </p:spPr>
        </p:cxnSp>
        <p:cxnSp>
          <p:nvCxnSpPr>
            <p:cNvPr id="2565" name="Google Shape;2565;p26"/>
            <p:cNvCxnSpPr/>
            <p:nvPr/>
          </p:nvCxnSpPr>
          <p:spPr>
            <a:xfrm>
              <a:off x="3366735" y="2177827"/>
              <a:ext cx="68100" cy="0"/>
            </a:xfrm>
            <a:prstGeom prst="straightConnector1">
              <a:avLst/>
            </a:prstGeom>
            <a:noFill/>
            <a:ln w="28575" cap="rnd" cmpd="sng">
              <a:solidFill>
                <a:schemeClr val="dk1"/>
              </a:solidFill>
              <a:prstDash val="solid"/>
              <a:round/>
              <a:headEnd type="none" w="sm" len="sm"/>
              <a:tailEnd type="none" w="sm" len="sm"/>
            </a:ln>
          </p:spPr>
        </p:cxnSp>
        <p:cxnSp>
          <p:nvCxnSpPr>
            <p:cNvPr id="2566" name="Google Shape;2566;p26"/>
            <p:cNvCxnSpPr/>
            <p:nvPr/>
          </p:nvCxnSpPr>
          <p:spPr>
            <a:xfrm>
              <a:off x="3370854" y="2151055"/>
              <a:ext cx="59700" cy="0"/>
            </a:xfrm>
            <a:prstGeom prst="straightConnector1">
              <a:avLst/>
            </a:prstGeom>
            <a:noFill/>
            <a:ln w="28575" cap="rnd" cmpd="sng">
              <a:solidFill>
                <a:schemeClr val="dk1"/>
              </a:solidFill>
              <a:prstDash val="solid"/>
              <a:round/>
              <a:headEnd type="none" w="sm" len="sm"/>
              <a:tailEnd type="none" w="sm" len="sm"/>
            </a:ln>
          </p:spPr>
        </p:cxnSp>
        <p:cxnSp>
          <p:nvCxnSpPr>
            <p:cNvPr id="2567" name="Google Shape;2567;p26"/>
            <p:cNvCxnSpPr/>
            <p:nvPr/>
          </p:nvCxnSpPr>
          <p:spPr>
            <a:xfrm>
              <a:off x="3366735" y="2206658"/>
              <a:ext cx="68100" cy="0"/>
            </a:xfrm>
            <a:prstGeom prst="straightConnector1">
              <a:avLst/>
            </a:prstGeom>
            <a:noFill/>
            <a:ln w="28575" cap="rnd" cmpd="sng">
              <a:solidFill>
                <a:schemeClr val="dk1"/>
              </a:solidFill>
              <a:prstDash val="solid"/>
              <a:round/>
              <a:headEnd type="none" w="sm" len="sm"/>
              <a:tailEnd type="none" w="sm" len="sm"/>
            </a:ln>
          </p:spPr>
        </p:cxnSp>
        <p:cxnSp>
          <p:nvCxnSpPr>
            <p:cNvPr id="2568" name="Google Shape;2568;p26"/>
            <p:cNvCxnSpPr/>
            <p:nvPr/>
          </p:nvCxnSpPr>
          <p:spPr>
            <a:xfrm>
              <a:off x="3366735" y="2233430"/>
              <a:ext cx="68100" cy="0"/>
            </a:xfrm>
            <a:prstGeom prst="straightConnector1">
              <a:avLst/>
            </a:prstGeom>
            <a:noFill/>
            <a:ln w="28575" cap="rnd" cmpd="sng">
              <a:solidFill>
                <a:schemeClr val="dk1"/>
              </a:solidFill>
              <a:prstDash val="solid"/>
              <a:round/>
              <a:headEnd type="none" w="sm" len="sm"/>
              <a:tailEnd type="none" w="sm" len="sm"/>
            </a:ln>
          </p:spPr>
        </p:cxnSp>
        <p:cxnSp>
          <p:nvCxnSpPr>
            <p:cNvPr id="2569" name="Google Shape;2569;p26"/>
            <p:cNvCxnSpPr/>
            <p:nvPr/>
          </p:nvCxnSpPr>
          <p:spPr>
            <a:xfrm>
              <a:off x="3527367" y="2124283"/>
              <a:ext cx="30900" cy="0"/>
            </a:xfrm>
            <a:prstGeom prst="straightConnector1">
              <a:avLst/>
            </a:prstGeom>
            <a:noFill/>
            <a:ln w="28575" cap="rnd" cmpd="sng">
              <a:solidFill>
                <a:schemeClr val="dk1"/>
              </a:solidFill>
              <a:prstDash val="solid"/>
              <a:round/>
              <a:headEnd type="none" w="sm" len="sm"/>
              <a:tailEnd type="none" w="sm" len="sm"/>
            </a:ln>
          </p:spPr>
        </p:cxnSp>
        <p:cxnSp>
          <p:nvCxnSpPr>
            <p:cNvPr id="2570" name="Google Shape;2570;p26"/>
            <p:cNvCxnSpPr/>
            <p:nvPr/>
          </p:nvCxnSpPr>
          <p:spPr>
            <a:xfrm>
              <a:off x="3508833" y="2177827"/>
              <a:ext cx="68100" cy="0"/>
            </a:xfrm>
            <a:prstGeom prst="straightConnector1">
              <a:avLst/>
            </a:prstGeom>
            <a:noFill/>
            <a:ln w="28575" cap="rnd" cmpd="sng">
              <a:solidFill>
                <a:schemeClr val="dk1"/>
              </a:solidFill>
              <a:prstDash val="solid"/>
              <a:round/>
              <a:headEnd type="none" w="sm" len="sm"/>
              <a:tailEnd type="none" w="sm" len="sm"/>
            </a:ln>
          </p:spPr>
        </p:cxnSp>
        <p:cxnSp>
          <p:nvCxnSpPr>
            <p:cNvPr id="2571" name="Google Shape;2571;p26"/>
            <p:cNvCxnSpPr/>
            <p:nvPr/>
          </p:nvCxnSpPr>
          <p:spPr>
            <a:xfrm>
              <a:off x="3512952" y="2151055"/>
              <a:ext cx="59700" cy="0"/>
            </a:xfrm>
            <a:prstGeom prst="straightConnector1">
              <a:avLst/>
            </a:prstGeom>
            <a:noFill/>
            <a:ln w="28575" cap="rnd" cmpd="sng">
              <a:solidFill>
                <a:schemeClr val="dk1"/>
              </a:solidFill>
              <a:prstDash val="solid"/>
              <a:round/>
              <a:headEnd type="none" w="sm" len="sm"/>
              <a:tailEnd type="none" w="sm" len="sm"/>
            </a:ln>
          </p:spPr>
        </p:cxnSp>
        <p:cxnSp>
          <p:nvCxnSpPr>
            <p:cNvPr id="2572" name="Google Shape;2572;p26"/>
            <p:cNvCxnSpPr/>
            <p:nvPr/>
          </p:nvCxnSpPr>
          <p:spPr>
            <a:xfrm>
              <a:off x="3508833" y="2206658"/>
              <a:ext cx="68100" cy="0"/>
            </a:xfrm>
            <a:prstGeom prst="straightConnector1">
              <a:avLst/>
            </a:prstGeom>
            <a:noFill/>
            <a:ln w="28575" cap="rnd" cmpd="sng">
              <a:solidFill>
                <a:schemeClr val="dk1"/>
              </a:solidFill>
              <a:prstDash val="solid"/>
              <a:round/>
              <a:headEnd type="none" w="sm" len="sm"/>
              <a:tailEnd type="none" w="sm" len="sm"/>
            </a:ln>
          </p:spPr>
        </p:cxnSp>
        <p:cxnSp>
          <p:nvCxnSpPr>
            <p:cNvPr id="2573" name="Google Shape;2573;p26"/>
            <p:cNvCxnSpPr/>
            <p:nvPr/>
          </p:nvCxnSpPr>
          <p:spPr>
            <a:xfrm>
              <a:off x="3508833" y="2233430"/>
              <a:ext cx="68100" cy="0"/>
            </a:xfrm>
            <a:prstGeom prst="straightConnector1">
              <a:avLst/>
            </a:prstGeom>
            <a:noFill/>
            <a:ln w="28575" cap="rnd" cmpd="sng">
              <a:solidFill>
                <a:schemeClr val="dk1"/>
              </a:solidFill>
              <a:prstDash val="solid"/>
              <a:round/>
              <a:headEnd type="none" w="sm" len="sm"/>
              <a:tailEnd type="none" w="sm" len="sm"/>
            </a:ln>
          </p:spPr>
        </p:cxnSp>
      </p:grpSp>
      <p:grpSp>
        <p:nvGrpSpPr>
          <p:cNvPr id="2574" name="Google Shape;2574;p26"/>
          <p:cNvGrpSpPr/>
          <p:nvPr/>
        </p:nvGrpSpPr>
        <p:grpSpPr>
          <a:xfrm>
            <a:off x="4049726" y="2690036"/>
            <a:ext cx="280747" cy="279733"/>
            <a:chOff x="4119441" y="1955413"/>
            <a:chExt cx="285225" cy="284195"/>
          </a:xfrm>
        </p:grpSpPr>
        <p:sp>
          <p:nvSpPr>
            <p:cNvPr id="2575" name="Google Shape;2575;p26"/>
            <p:cNvSpPr/>
            <p:nvPr/>
          </p:nvSpPr>
          <p:spPr>
            <a:xfrm>
              <a:off x="4119441" y="1955413"/>
              <a:ext cx="285225" cy="284195"/>
            </a:xfrm>
            <a:custGeom>
              <a:avLst/>
              <a:gdLst/>
              <a:ahLst/>
              <a:cxnLst/>
              <a:rect l="l" t="t" r="r" b="b"/>
              <a:pathLst>
                <a:path w="138" h="138" extrusionOk="0">
                  <a:moveTo>
                    <a:pt x="65" y="124"/>
                  </a:moveTo>
                  <a:cubicBezTo>
                    <a:pt x="51" y="138"/>
                    <a:pt x="28" y="138"/>
                    <a:pt x="14" y="124"/>
                  </a:cubicBezTo>
                  <a:cubicBezTo>
                    <a:pt x="14" y="124"/>
                    <a:pt x="14" y="124"/>
                    <a:pt x="14" y="124"/>
                  </a:cubicBezTo>
                  <a:cubicBezTo>
                    <a:pt x="0" y="110"/>
                    <a:pt x="0" y="87"/>
                    <a:pt x="14" y="73"/>
                  </a:cubicBezTo>
                  <a:cubicBezTo>
                    <a:pt x="73" y="14"/>
                    <a:pt x="73" y="14"/>
                    <a:pt x="73" y="14"/>
                  </a:cubicBezTo>
                  <a:cubicBezTo>
                    <a:pt x="87" y="0"/>
                    <a:pt x="110" y="0"/>
                    <a:pt x="124" y="14"/>
                  </a:cubicBezTo>
                  <a:cubicBezTo>
                    <a:pt x="124" y="14"/>
                    <a:pt x="124" y="14"/>
                    <a:pt x="124" y="14"/>
                  </a:cubicBezTo>
                  <a:cubicBezTo>
                    <a:pt x="138" y="28"/>
                    <a:pt x="138" y="51"/>
                    <a:pt x="124" y="65"/>
                  </a:cubicBezTo>
                  <a:lnTo>
                    <a:pt x="65" y="12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576" name="Google Shape;2576;p26"/>
            <p:cNvCxnSpPr/>
            <p:nvPr/>
          </p:nvCxnSpPr>
          <p:spPr>
            <a:xfrm>
              <a:off x="4212113" y="2050145"/>
              <a:ext cx="92700" cy="92700"/>
            </a:xfrm>
            <a:prstGeom prst="straightConnector1">
              <a:avLst/>
            </a:prstGeom>
            <a:noFill/>
            <a:ln w="28575" cap="rnd" cmpd="sng">
              <a:solidFill>
                <a:schemeClr val="dk1"/>
              </a:solidFill>
              <a:prstDash val="solid"/>
              <a:round/>
              <a:headEnd type="none" w="sm" len="sm"/>
              <a:tailEnd type="none" w="sm" len="sm"/>
            </a:ln>
          </p:spPr>
        </p:cxnSp>
        <p:sp>
          <p:nvSpPr>
            <p:cNvPr id="2577" name="Google Shape;2577;p26"/>
            <p:cNvSpPr/>
            <p:nvPr/>
          </p:nvSpPr>
          <p:spPr>
            <a:xfrm>
              <a:off x="4261538" y="1996601"/>
              <a:ext cx="89584" cy="45306"/>
            </a:xfrm>
            <a:custGeom>
              <a:avLst/>
              <a:gdLst/>
              <a:ahLst/>
              <a:cxnLst/>
              <a:rect l="l" t="t" r="r" b="b"/>
              <a:pathLst>
                <a:path w="43" h="22" extrusionOk="0">
                  <a:moveTo>
                    <a:pt x="0" y="22"/>
                  </a:moveTo>
                  <a:cubicBezTo>
                    <a:pt x="14" y="8"/>
                    <a:pt x="14" y="8"/>
                    <a:pt x="14" y="8"/>
                  </a:cubicBezTo>
                  <a:cubicBezTo>
                    <a:pt x="22" y="0"/>
                    <a:pt x="35" y="0"/>
                    <a:pt x="43" y="8"/>
                  </a:cubicBezTo>
                  <a:cubicBezTo>
                    <a:pt x="43" y="8"/>
                    <a:pt x="43" y="8"/>
                    <a:pt x="43" y="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578" name="Google Shape;2578;p26"/>
          <p:cNvGrpSpPr/>
          <p:nvPr/>
        </p:nvGrpSpPr>
        <p:grpSpPr>
          <a:xfrm>
            <a:off x="4826966" y="2685985"/>
            <a:ext cx="278812" cy="277795"/>
            <a:chOff x="4909083" y="1951294"/>
            <a:chExt cx="283259" cy="282226"/>
          </a:xfrm>
        </p:grpSpPr>
        <p:sp>
          <p:nvSpPr>
            <p:cNvPr id="2579" name="Google Shape;2579;p26"/>
            <p:cNvSpPr/>
            <p:nvPr/>
          </p:nvSpPr>
          <p:spPr>
            <a:xfrm>
              <a:off x="4913333" y="1988363"/>
              <a:ext cx="241978" cy="240948"/>
            </a:xfrm>
            <a:custGeom>
              <a:avLst/>
              <a:gdLst/>
              <a:ahLst/>
              <a:cxnLst/>
              <a:rect l="l" t="t" r="r" b="b"/>
              <a:pathLst>
                <a:path w="117" h="117" extrusionOk="0">
                  <a:moveTo>
                    <a:pt x="69" y="0"/>
                  </a:moveTo>
                  <a:cubicBezTo>
                    <a:pt x="7" y="62"/>
                    <a:pt x="7" y="62"/>
                    <a:pt x="7" y="62"/>
                  </a:cubicBezTo>
                  <a:cubicBezTo>
                    <a:pt x="0" y="70"/>
                    <a:pt x="0" y="81"/>
                    <a:pt x="7" y="89"/>
                  </a:cubicBezTo>
                  <a:cubicBezTo>
                    <a:pt x="28" y="110"/>
                    <a:pt x="28" y="110"/>
                    <a:pt x="28" y="110"/>
                  </a:cubicBezTo>
                  <a:cubicBezTo>
                    <a:pt x="36" y="117"/>
                    <a:pt x="47" y="117"/>
                    <a:pt x="55" y="110"/>
                  </a:cubicBezTo>
                  <a:cubicBezTo>
                    <a:pt x="117" y="48"/>
                    <a:pt x="117" y="48"/>
                    <a:pt x="117" y="4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580" name="Google Shape;2580;p26"/>
            <p:cNvCxnSpPr/>
            <p:nvPr/>
          </p:nvCxnSpPr>
          <p:spPr>
            <a:xfrm>
              <a:off x="5081173" y="2013076"/>
              <a:ext cx="0" cy="0"/>
            </a:xfrm>
            <a:prstGeom prst="straightConnector1">
              <a:avLst/>
            </a:prstGeom>
            <a:noFill/>
            <a:ln w="28575" cap="rnd" cmpd="sng">
              <a:solidFill>
                <a:schemeClr val="dk1"/>
              </a:solidFill>
              <a:prstDash val="solid"/>
              <a:round/>
              <a:headEnd type="none" w="sm" len="sm"/>
              <a:tailEnd type="none" w="sm" len="sm"/>
            </a:ln>
          </p:spPr>
        </p:cxnSp>
        <p:cxnSp>
          <p:nvCxnSpPr>
            <p:cNvPr id="2581" name="Google Shape;2581;p26"/>
            <p:cNvCxnSpPr/>
            <p:nvPr/>
          </p:nvCxnSpPr>
          <p:spPr>
            <a:xfrm>
              <a:off x="5058520" y="1990423"/>
              <a:ext cx="0" cy="0"/>
            </a:xfrm>
            <a:prstGeom prst="straightConnector1">
              <a:avLst/>
            </a:prstGeom>
            <a:noFill/>
            <a:ln w="28575" cap="rnd" cmpd="sng">
              <a:solidFill>
                <a:schemeClr val="dk1"/>
              </a:solidFill>
              <a:prstDash val="solid"/>
              <a:round/>
              <a:headEnd type="none" w="sm" len="sm"/>
              <a:tailEnd type="none" w="sm" len="sm"/>
            </a:ln>
          </p:spPr>
        </p:cxnSp>
        <p:cxnSp>
          <p:nvCxnSpPr>
            <p:cNvPr id="2582" name="Google Shape;2582;p26"/>
            <p:cNvCxnSpPr/>
            <p:nvPr/>
          </p:nvCxnSpPr>
          <p:spPr>
            <a:xfrm rot="10800000">
              <a:off x="4984429" y="2157280"/>
              <a:ext cx="43200" cy="43200"/>
            </a:xfrm>
            <a:prstGeom prst="straightConnector1">
              <a:avLst/>
            </a:prstGeom>
            <a:noFill/>
            <a:ln w="28575" cap="rnd" cmpd="sng">
              <a:solidFill>
                <a:schemeClr val="dk1"/>
              </a:solidFill>
              <a:prstDash val="solid"/>
              <a:round/>
              <a:headEnd type="none" w="sm" len="sm"/>
              <a:tailEnd type="none" w="sm" len="sm"/>
            </a:ln>
          </p:spPr>
        </p:cxnSp>
        <p:cxnSp>
          <p:nvCxnSpPr>
            <p:cNvPr id="2583" name="Google Shape;2583;p26"/>
            <p:cNvCxnSpPr/>
            <p:nvPr/>
          </p:nvCxnSpPr>
          <p:spPr>
            <a:xfrm rot="10800000">
              <a:off x="5025520" y="2136589"/>
              <a:ext cx="33000" cy="33000"/>
            </a:xfrm>
            <a:prstGeom prst="straightConnector1">
              <a:avLst/>
            </a:prstGeom>
            <a:noFill/>
            <a:ln w="28575" cap="rnd" cmpd="sng">
              <a:solidFill>
                <a:schemeClr val="dk1"/>
              </a:solidFill>
              <a:prstDash val="solid"/>
              <a:round/>
              <a:headEnd type="none" w="sm" len="sm"/>
              <a:tailEnd type="none" w="sm" len="sm"/>
            </a:ln>
          </p:spPr>
        </p:cxnSp>
        <p:cxnSp>
          <p:nvCxnSpPr>
            <p:cNvPr id="2584" name="Google Shape;2584;p26"/>
            <p:cNvCxnSpPr/>
            <p:nvPr/>
          </p:nvCxnSpPr>
          <p:spPr>
            <a:xfrm rot="10800000">
              <a:off x="5046211" y="2095498"/>
              <a:ext cx="43200" cy="43200"/>
            </a:xfrm>
            <a:prstGeom prst="straightConnector1">
              <a:avLst/>
            </a:prstGeom>
            <a:noFill/>
            <a:ln w="28575" cap="rnd" cmpd="sng">
              <a:solidFill>
                <a:schemeClr val="dk1"/>
              </a:solidFill>
              <a:prstDash val="solid"/>
              <a:round/>
              <a:headEnd type="none" w="sm" len="sm"/>
              <a:tailEnd type="none" w="sm" len="sm"/>
            </a:ln>
          </p:spPr>
        </p:cxnSp>
        <p:cxnSp>
          <p:nvCxnSpPr>
            <p:cNvPr id="2585" name="Google Shape;2585;p26"/>
            <p:cNvCxnSpPr/>
            <p:nvPr/>
          </p:nvCxnSpPr>
          <p:spPr>
            <a:xfrm rot="10800000">
              <a:off x="5087301" y="2074807"/>
              <a:ext cx="33000" cy="33000"/>
            </a:xfrm>
            <a:prstGeom prst="straightConnector1">
              <a:avLst/>
            </a:prstGeom>
            <a:noFill/>
            <a:ln w="28575" cap="rnd" cmpd="sng">
              <a:solidFill>
                <a:schemeClr val="dk1"/>
              </a:solidFill>
              <a:prstDash val="solid"/>
              <a:round/>
              <a:headEnd type="none" w="sm" len="sm"/>
              <a:tailEnd type="none" w="sm" len="sm"/>
            </a:ln>
          </p:spPr>
        </p:cxnSp>
        <p:cxnSp>
          <p:nvCxnSpPr>
            <p:cNvPr id="2586" name="Google Shape;2586;p26"/>
            <p:cNvCxnSpPr/>
            <p:nvPr/>
          </p:nvCxnSpPr>
          <p:spPr>
            <a:xfrm>
              <a:off x="5046164" y="1963651"/>
              <a:ext cx="135900" cy="133800"/>
            </a:xfrm>
            <a:prstGeom prst="straightConnector1">
              <a:avLst/>
            </a:prstGeom>
            <a:noFill/>
            <a:ln w="28575" cap="rnd" cmpd="sng">
              <a:solidFill>
                <a:schemeClr val="dk1"/>
              </a:solidFill>
              <a:prstDash val="solid"/>
              <a:round/>
              <a:headEnd type="none" w="sm" len="sm"/>
              <a:tailEnd type="none" w="sm" len="sm"/>
            </a:ln>
          </p:spPr>
        </p:cxnSp>
        <p:cxnSp>
          <p:nvCxnSpPr>
            <p:cNvPr id="2587" name="Google Shape;2587;p26"/>
            <p:cNvCxnSpPr/>
            <p:nvPr/>
          </p:nvCxnSpPr>
          <p:spPr>
            <a:xfrm>
              <a:off x="5118242" y="1951294"/>
              <a:ext cx="74100" cy="74100"/>
            </a:xfrm>
            <a:prstGeom prst="straightConnector1">
              <a:avLst/>
            </a:prstGeom>
            <a:noFill/>
            <a:ln w="28575" cap="rnd" cmpd="sng">
              <a:solidFill>
                <a:schemeClr val="dk1"/>
              </a:solidFill>
              <a:prstDash val="solid"/>
              <a:round/>
              <a:headEnd type="none" w="sm" len="sm"/>
              <a:tailEnd type="none" w="sm" len="sm"/>
            </a:ln>
          </p:spPr>
        </p:cxnSp>
        <p:cxnSp>
          <p:nvCxnSpPr>
            <p:cNvPr id="2588" name="Google Shape;2588;p26"/>
            <p:cNvCxnSpPr/>
            <p:nvPr/>
          </p:nvCxnSpPr>
          <p:spPr>
            <a:xfrm flipH="1">
              <a:off x="5116311" y="1988363"/>
              <a:ext cx="39000" cy="39000"/>
            </a:xfrm>
            <a:prstGeom prst="straightConnector1">
              <a:avLst/>
            </a:prstGeom>
            <a:noFill/>
            <a:ln w="28575" cap="rnd" cmpd="sng">
              <a:solidFill>
                <a:schemeClr val="dk1"/>
              </a:solidFill>
              <a:prstDash val="solid"/>
              <a:round/>
              <a:headEnd type="none" w="sm" len="sm"/>
              <a:tailEnd type="none" w="sm" len="sm"/>
            </a:ln>
          </p:spPr>
        </p:cxnSp>
        <p:cxnSp>
          <p:nvCxnSpPr>
            <p:cNvPr id="2589" name="Google Shape;2589;p26"/>
            <p:cNvCxnSpPr/>
            <p:nvPr/>
          </p:nvCxnSpPr>
          <p:spPr>
            <a:xfrm flipH="1">
              <a:off x="4909083" y="2198420"/>
              <a:ext cx="37200" cy="35100"/>
            </a:xfrm>
            <a:prstGeom prst="straightConnector1">
              <a:avLst/>
            </a:prstGeom>
            <a:noFill/>
            <a:ln w="28575" cap="rnd" cmpd="sng">
              <a:solidFill>
                <a:schemeClr val="dk1"/>
              </a:solidFill>
              <a:prstDash val="solid"/>
              <a:round/>
              <a:headEnd type="none" w="sm" len="sm"/>
              <a:tailEnd type="none" w="sm" len="sm"/>
            </a:ln>
          </p:spPr>
        </p:cxnSp>
      </p:grpSp>
      <p:grpSp>
        <p:nvGrpSpPr>
          <p:cNvPr id="2590" name="Google Shape;2590;p26"/>
          <p:cNvGrpSpPr/>
          <p:nvPr/>
        </p:nvGrpSpPr>
        <p:grpSpPr>
          <a:xfrm>
            <a:off x="6378804" y="2677872"/>
            <a:ext cx="287842" cy="287842"/>
            <a:chOff x="6485673" y="1943057"/>
            <a:chExt cx="292433" cy="292433"/>
          </a:xfrm>
        </p:grpSpPr>
        <p:sp>
          <p:nvSpPr>
            <p:cNvPr id="2591" name="Google Shape;2591;p26"/>
            <p:cNvSpPr/>
            <p:nvPr/>
          </p:nvSpPr>
          <p:spPr>
            <a:xfrm>
              <a:off x="6485673" y="1943057"/>
              <a:ext cx="292433" cy="292433"/>
            </a:xfrm>
            <a:custGeom>
              <a:avLst/>
              <a:gdLst/>
              <a:ahLst/>
              <a:cxnLst/>
              <a:rect l="l" t="t" r="r" b="b"/>
              <a:pathLst>
                <a:path w="142" h="142" extrusionOk="0">
                  <a:moveTo>
                    <a:pt x="43" y="137"/>
                  </a:moveTo>
                  <a:cubicBezTo>
                    <a:pt x="39" y="142"/>
                    <a:pt x="32" y="142"/>
                    <a:pt x="27" y="137"/>
                  </a:cubicBezTo>
                  <a:cubicBezTo>
                    <a:pt x="4" y="114"/>
                    <a:pt x="4" y="114"/>
                    <a:pt x="4" y="114"/>
                  </a:cubicBezTo>
                  <a:cubicBezTo>
                    <a:pt x="0" y="110"/>
                    <a:pt x="0" y="103"/>
                    <a:pt x="4" y="98"/>
                  </a:cubicBezTo>
                  <a:cubicBezTo>
                    <a:pt x="98" y="5"/>
                    <a:pt x="98" y="5"/>
                    <a:pt x="98" y="5"/>
                  </a:cubicBezTo>
                  <a:cubicBezTo>
                    <a:pt x="102" y="0"/>
                    <a:pt x="110" y="0"/>
                    <a:pt x="114" y="5"/>
                  </a:cubicBezTo>
                  <a:cubicBezTo>
                    <a:pt x="137" y="28"/>
                    <a:pt x="137" y="28"/>
                    <a:pt x="137" y="28"/>
                  </a:cubicBezTo>
                  <a:cubicBezTo>
                    <a:pt x="142" y="32"/>
                    <a:pt x="142" y="39"/>
                    <a:pt x="137" y="44"/>
                  </a:cubicBezTo>
                  <a:lnTo>
                    <a:pt x="43" y="137"/>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92" name="Google Shape;2592;p26"/>
            <p:cNvSpPr/>
            <p:nvPr/>
          </p:nvSpPr>
          <p:spPr>
            <a:xfrm>
              <a:off x="6485673" y="1943057"/>
              <a:ext cx="146216" cy="146216"/>
            </a:xfrm>
            <a:custGeom>
              <a:avLst/>
              <a:gdLst/>
              <a:ahLst/>
              <a:cxnLst/>
              <a:rect l="l" t="t" r="r" b="b"/>
              <a:pathLst>
                <a:path w="71" h="71" extrusionOk="0">
                  <a:moveTo>
                    <a:pt x="71" y="32"/>
                  </a:moveTo>
                  <a:cubicBezTo>
                    <a:pt x="43" y="5"/>
                    <a:pt x="43" y="5"/>
                    <a:pt x="43" y="5"/>
                  </a:cubicBezTo>
                  <a:cubicBezTo>
                    <a:pt x="39" y="0"/>
                    <a:pt x="32" y="0"/>
                    <a:pt x="27" y="5"/>
                  </a:cubicBezTo>
                  <a:cubicBezTo>
                    <a:pt x="4" y="28"/>
                    <a:pt x="4" y="28"/>
                    <a:pt x="4" y="28"/>
                  </a:cubicBezTo>
                  <a:cubicBezTo>
                    <a:pt x="0" y="32"/>
                    <a:pt x="0" y="39"/>
                    <a:pt x="4" y="44"/>
                  </a:cubicBezTo>
                  <a:cubicBezTo>
                    <a:pt x="32" y="71"/>
                    <a:pt x="32" y="71"/>
                    <a:pt x="32" y="71"/>
                  </a:cubicBezTo>
                  <a:lnTo>
                    <a:pt x="71" y="3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593" name="Google Shape;2593;p26"/>
            <p:cNvSpPr/>
            <p:nvPr/>
          </p:nvSpPr>
          <p:spPr>
            <a:xfrm>
              <a:off x="6631890" y="2089273"/>
              <a:ext cx="146216" cy="146216"/>
            </a:xfrm>
            <a:custGeom>
              <a:avLst/>
              <a:gdLst/>
              <a:ahLst/>
              <a:cxnLst/>
              <a:rect l="l" t="t" r="r" b="b"/>
              <a:pathLst>
                <a:path w="71" h="71" extrusionOk="0">
                  <a:moveTo>
                    <a:pt x="0" y="39"/>
                  </a:moveTo>
                  <a:cubicBezTo>
                    <a:pt x="27" y="66"/>
                    <a:pt x="27" y="66"/>
                    <a:pt x="27" y="66"/>
                  </a:cubicBezTo>
                  <a:cubicBezTo>
                    <a:pt x="31" y="71"/>
                    <a:pt x="39" y="71"/>
                    <a:pt x="43" y="66"/>
                  </a:cubicBezTo>
                  <a:cubicBezTo>
                    <a:pt x="66" y="43"/>
                    <a:pt x="66" y="43"/>
                    <a:pt x="66" y="43"/>
                  </a:cubicBezTo>
                  <a:cubicBezTo>
                    <a:pt x="71" y="39"/>
                    <a:pt x="71" y="32"/>
                    <a:pt x="66" y="27"/>
                  </a:cubicBezTo>
                  <a:cubicBezTo>
                    <a:pt x="39" y="0"/>
                    <a:pt x="39" y="0"/>
                    <a:pt x="39" y="0"/>
                  </a:cubicBezTo>
                  <a:lnTo>
                    <a:pt x="0" y="39"/>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594" name="Google Shape;2594;p26"/>
            <p:cNvCxnSpPr/>
            <p:nvPr/>
          </p:nvCxnSpPr>
          <p:spPr>
            <a:xfrm flipH="1">
              <a:off x="6699768" y="1980126"/>
              <a:ext cx="4200" cy="4200"/>
            </a:xfrm>
            <a:prstGeom prst="straightConnector1">
              <a:avLst/>
            </a:prstGeom>
            <a:noFill/>
            <a:ln w="28575" cap="rnd" cmpd="sng">
              <a:solidFill>
                <a:schemeClr val="dk1"/>
              </a:solidFill>
              <a:prstDash val="solid"/>
              <a:round/>
              <a:headEnd type="none" w="sm" len="sm"/>
              <a:tailEnd type="none" w="sm" len="sm"/>
            </a:ln>
          </p:spPr>
        </p:cxnSp>
        <p:cxnSp>
          <p:nvCxnSpPr>
            <p:cNvPr id="2595" name="Google Shape;2595;p26"/>
            <p:cNvCxnSpPr/>
            <p:nvPr/>
          </p:nvCxnSpPr>
          <p:spPr>
            <a:xfrm flipH="1">
              <a:off x="6718303" y="1998660"/>
              <a:ext cx="4200" cy="4200"/>
            </a:xfrm>
            <a:prstGeom prst="straightConnector1">
              <a:avLst/>
            </a:prstGeom>
            <a:noFill/>
            <a:ln w="28575" cap="rnd" cmpd="sng">
              <a:solidFill>
                <a:schemeClr val="dk1"/>
              </a:solidFill>
              <a:prstDash val="solid"/>
              <a:round/>
              <a:headEnd type="none" w="sm" len="sm"/>
              <a:tailEnd type="none" w="sm" len="sm"/>
            </a:ln>
          </p:spPr>
        </p:cxnSp>
        <p:cxnSp>
          <p:nvCxnSpPr>
            <p:cNvPr id="2596" name="Google Shape;2596;p26"/>
            <p:cNvCxnSpPr/>
            <p:nvPr/>
          </p:nvCxnSpPr>
          <p:spPr>
            <a:xfrm flipH="1">
              <a:off x="6736837" y="2017195"/>
              <a:ext cx="4200" cy="4200"/>
            </a:xfrm>
            <a:prstGeom prst="straightConnector1">
              <a:avLst/>
            </a:prstGeom>
            <a:noFill/>
            <a:ln w="28575" cap="rnd" cmpd="sng">
              <a:solidFill>
                <a:schemeClr val="dk1"/>
              </a:solidFill>
              <a:prstDash val="solid"/>
              <a:round/>
              <a:headEnd type="none" w="sm" len="sm"/>
              <a:tailEnd type="none" w="sm" len="sm"/>
            </a:ln>
          </p:spPr>
        </p:cxnSp>
        <p:cxnSp>
          <p:nvCxnSpPr>
            <p:cNvPr id="2597" name="Google Shape;2597;p26"/>
            <p:cNvCxnSpPr/>
            <p:nvPr/>
          </p:nvCxnSpPr>
          <p:spPr>
            <a:xfrm flipH="1">
              <a:off x="6672996" y="2006898"/>
              <a:ext cx="4200" cy="4200"/>
            </a:xfrm>
            <a:prstGeom prst="straightConnector1">
              <a:avLst/>
            </a:prstGeom>
            <a:noFill/>
            <a:ln w="28575" cap="rnd" cmpd="sng">
              <a:solidFill>
                <a:schemeClr val="dk1"/>
              </a:solidFill>
              <a:prstDash val="solid"/>
              <a:round/>
              <a:headEnd type="none" w="sm" len="sm"/>
              <a:tailEnd type="none" w="sm" len="sm"/>
            </a:ln>
          </p:spPr>
        </p:cxnSp>
        <p:cxnSp>
          <p:nvCxnSpPr>
            <p:cNvPr id="2598" name="Google Shape;2598;p26"/>
            <p:cNvCxnSpPr/>
            <p:nvPr/>
          </p:nvCxnSpPr>
          <p:spPr>
            <a:xfrm flipH="1">
              <a:off x="6691531" y="2025432"/>
              <a:ext cx="4200" cy="4200"/>
            </a:xfrm>
            <a:prstGeom prst="straightConnector1">
              <a:avLst/>
            </a:prstGeom>
            <a:noFill/>
            <a:ln w="28575" cap="rnd" cmpd="sng">
              <a:solidFill>
                <a:schemeClr val="dk1"/>
              </a:solidFill>
              <a:prstDash val="solid"/>
              <a:round/>
              <a:headEnd type="none" w="sm" len="sm"/>
              <a:tailEnd type="none" w="sm" len="sm"/>
            </a:ln>
          </p:spPr>
        </p:cxnSp>
        <p:cxnSp>
          <p:nvCxnSpPr>
            <p:cNvPr id="2599" name="Google Shape;2599;p26"/>
            <p:cNvCxnSpPr/>
            <p:nvPr/>
          </p:nvCxnSpPr>
          <p:spPr>
            <a:xfrm flipH="1">
              <a:off x="6710065" y="2041907"/>
              <a:ext cx="4200" cy="4200"/>
            </a:xfrm>
            <a:prstGeom prst="straightConnector1">
              <a:avLst/>
            </a:prstGeom>
            <a:noFill/>
            <a:ln w="28575" cap="rnd" cmpd="sng">
              <a:solidFill>
                <a:schemeClr val="dk1"/>
              </a:solidFill>
              <a:prstDash val="solid"/>
              <a:round/>
              <a:headEnd type="none" w="sm" len="sm"/>
              <a:tailEnd type="none" w="sm" len="sm"/>
            </a:ln>
          </p:spPr>
        </p:cxnSp>
        <p:cxnSp>
          <p:nvCxnSpPr>
            <p:cNvPr id="2600" name="Google Shape;2600;p26"/>
            <p:cNvCxnSpPr/>
            <p:nvPr/>
          </p:nvCxnSpPr>
          <p:spPr>
            <a:xfrm flipH="1">
              <a:off x="6547374" y="2132520"/>
              <a:ext cx="4200" cy="4200"/>
            </a:xfrm>
            <a:prstGeom prst="straightConnector1">
              <a:avLst/>
            </a:prstGeom>
            <a:noFill/>
            <a:ln w="28575" cap="rnd" cmpd="sng">
              <a:solidFill>
                <a:schemeClr val="dk1"/>
              </a:solidFill>
              <a:prstDash val="solid"/>
              <a:round/>
              <a:headEnd type="none" w="sm" len="sm"/>
              <a:tailEnd type="none" w="sm" len="sm"/>
            </a:ln>
          </p:spPr>
        </p:cxnSp>
        <p:cxnSp>
          <p:nvCxnSpPr>
            <p:cNvPr id="2601" name="Google Shape;2601;p26"/>
            <p:cNvCxnSpPr/>
            <p:nvPr/>
          </p:nvCxnSpPr>
          <p:spPr>
            <a:xfrm flipH="1">
              <a:off x="6565908" y="2148995"/>
              <a:ext cx="4200" cy="4200"/>
            </a:xfrm>
            <a:prstGeom prst="straightConnector1">
              <a:avLst/>
            </a:prstGeom>
            <a:noFill/>
            <a:ln w="28575" cap="rnd" cmpd="sng">
              <a:solidFill>
                <a:schemeClr val="dk1"/>
              </a:solidFill>
              <a:prstDash val="solid"/>
              <a:round/>
              <a:headEnd type="none" w="sm" len="sm"/>
              <a:tailEnd type="none" w="sm" len="sm"/>
            </a:ln>
          </p:spPr>
        </p:cxnSp>
        <p:cxnSp>
          <p:nvCxnSpPr>
            <p:cNvPr id="2602" name="Google Shape;2602;p26"/>
            <p:cNvCxnSpPr/>
            <p:nvPr/>
          </p:nvCxnSpPr>
          <p:spPr>
            <a:xfrm flipH="1">
              <a:off x="6584443" y="2167530"/>
              <a:ext cx="4200" cy="4200"/>
            </a:xfrm>
            <a:prstGeom prst="straightConnector1">
              <a:avLst/>
            </a:prstGeom>
            <a:noFill/>
            <a:ln w="28575" cap="rnd" cmpd="sng">
              <a:solidFill>
                <a:schemeClr val="dk1"/>
              </a:solidFill>
              <a:prstDash val="solid"/>
              <a:round/>
              <a:headEnd type="none" w="sm" len="sm"/>
              <a:tailEnd type="none" w="sm" len="sm"/>
            </a:ln>
          </p:spPr>
        </p:cxnSp>
        <p:cxnSp>
          <p:nvCxnSpPr>
            <p:cNvPr id="2603" name="Google Shape;2603;p26"/>
            <p:cNvCxnSpPr/>
            <p:nvPr/>
          </p:nvCxnSpPr>
          <p:spPr>
            <a:xfrm flipH="1">
              <a:off x="6522661" y="2157233"/>
              <a:ext cx="4200" cy="4200"/>
            </a:xfrm>
            <a:prstGeom prst="straightConnector1">
              <a:avLst/>
            </a:prstGeom>
            <a:noFill/>
            <a:ln w="28575" cap="rnd" cmpd="sng">
              <a:solidFill>
                <a:schemeClr val="dk1"/>
              </a:solidFill>
              <a:prstDash val="solid"/>
              <a:round/>
              <a:headEnd type="none" w="sm" len="sm"/>
              <a:tailEnd type="none" w="sm" len="sm"/>
            </a:ln>
          </p:spPr>
        </p:cxnSp>
        <p:cxnSp>
          <p:nvCxnSpPr>
            <p:cNvPr id="2604" name="Google Shape;2604;p26"/>
            <p:cNvCxnSpPr/>
            <p:nvPr/>
          </p:nvCxnSpPr>
          <p:spPr>
            <a:xfrm flipH="1">
              <a:off x="6541196" y="2175767"/>
              <a:ext cx="4200" cy="4200"/>
            </a:xfrm>
            <a:prstGeom prst="straightConnector1">
              <a:avLst/>
            </a:prstGeom>
            <a:noFill/>
            <a:ln w="28575" cap="rnd" cmpd="sng">
              <a:solidFill>
                <a:schemeClr val="dk1"/>
              </a:solidFill>
              <a:prstDash val="solid"/>
              <a:round/>
              <a:headEnd type="none" w="sm" len="sm"/>
              <a:tailEnd type="none" w="sm" len="sm"/>
            </a:ln>
          </p:spPr>
        </p:cxnSp>
        <p:cxnSp>
          <p:nvCxnSpPr>
            <p:cNvPr id="2605" name="Google Shape;2605;p26"/>
            <p:cNvCxnSpPr/>
            <p:nvPr/>
          </p:nvCxnSpPr>
          <p:spPr>
            <a:xfrm flipH="1">
              <a:off x="6559730" y="2194302"/>
              <a:ext cx="4200" cy="4200"/>
            </a:xfrm>
            <a:prstGeom prst="straightConnector1">
              <a:avLst/>
            </a:prstGeom>
            <a:noFill/>
            <a:ln w="28575" cap="rnd" cmpd="sng">
              <a:solidFill>
                <a:schemeClr val="dk1"/>
              </a:solidFill>
              <a:prstDash val="solid"/>
              <a:round/>
              <a:headEnd type="none" w="sm" len="sm"/>
              <a:tailEnd type="none" w="sm" len="sm"/>
            </a:ln>
          </p:spPr>
        </p:cxnSp>
        <p:cxnSp>
          <p:nvCxnSpPr>
            <p:cNvPr id="2606" name="Google Shape;2606;p26"/>
            <p:cNvCxnSpPr/>
            <p:nvPr/>
          </p:nvCxnSpPr>
          <p:spPr>
            <a:xfrm rot="10800000">
              <a:off x="6736837" y="2157152"/>
              <a:ext cx="4200" cy="4200"/>
            </a:xfrm>
            <a:prstGeom prst="straightConnector1">
              <a:avLst/>
            </a:prstGeom>
            <a:noFill/>
            <a:ln w="28575" cap="rnd" cmpd="sng">
              <a:solidFill>
                <a:schemeClr val="dk1"/>
              </a:solidFill>
              <a:prstDash val="solid"/>
              <a:round/>
              <a:headEnd type="none" w="sm" len="sm"/>
              <a:tailEnd type="none" w="sm" len="sm"/>
            </a:ln>
          </p:spPr>
        </p:cxnSp>
        <p:cxnSp>
          <p:nvCxnSpPr>
            <p:cNvPr id="2607" name="Google Shape;2607;p26"/>
            <p:cNvCxnSpPr/>
            <p:nvPr/>
          </p:nvCxnSpPr>
          <p:spPr>
            <a:xfrm rot="10800000">
              <a:off x="6718303" y="2175686"/>
              <a:ext cx="4200" cy="4200"/>
            </a:xfrm>
            <a:prstGeom prst="straightConnector1">
              <a:avLst/>
            </a:prstGeom>
            <a:noFill/>
            <a:ln w="28575" cap="rnd" cmpd="sng">
              <a:solidFill>
                <a:schemeClr val="dk1"/>
              </a:solidFill>
              <a:prstDash val="solid"/>
              <a:round/>
              <a:headEnd type="none" w="sm" len="sm"/>
              <a:tailEnd type="none" w="sm" len="sm"/>
            </a:ln>
          </p:spPr>
        </p:cxnSp>
        <p:cxnSp>
          <p:nvCxnSpPr>
            <p:cNvPr id="2608" name="Google Shape;2608;p26"/>
            <p:cNvCxnSpPr/>
            <p:nvPr/>
          </p:nvCxnSpPr>
          <p:spPr>
            <a:xfrm rot="10800000">
              <a:off x="6699768" y="2194221"/>
              <a:ext cx="4200" cy="4200"/>
            </a:xfrm>
            <a:prstGeom prst="straightConnector1">
              <a:avLst/>
            </a:prstGeom>
            <a:noFill/>
            <a:ln w="28575" cap="rnd" cmpd="sng">
              <a:solidFill>
                <a:schemeClr val="dk1"/>
              </a:solidFill>
              <a:prstDash val="solid"/>
              <a:round/>
              <a:headEnd type="none" w="sm" len="sm"/>
              <a:tailEnd type="none" w="sm" len="sm"/>
            </a:ln>
          </p:spPr>
        </p:cxnSp>
        <p:cxnSp>
          <p:nvCxnSpPr>
            <p:cNvPr id="2609" name="Google Shape;2609;p26"/>
            <p:cNvCxnSpPr/>
            <p:nvPr/>
          </p:nvCxnSpPr>
          <p:spPr>
            <a:xfrm rot="10800000">
              <a:off x="6710065" y="2132439"/>
              <a:ext cx="4200" cy="4200"/>
            </a:xfrm>
            <a:prstGeom prst="straightConnector1">
              <a:avLst/>
            </a:prstGeom>
            <a:noFill/>
            <a:ln w="28575" cap="rnd" cmpd="sng">
              <a:solidFill>
                <a:schemeClr val="dk1"/>
              </a:solidFill>
              <a:prstDash val="solid"/>
              <a:round/>
              <a:headEnd type="none" w="sm" len="sm"/>
              <a:tailEnd type="none" w="sm" len="sm"/>
            </a:ln>
          </p:spPr>
        </p:cxnSp>
        <p:cxnSp>
          <p:nvCxnSpPr>
            <p:cNvPr id="2610" name="Google Shape;2610;p26"/>
            <p:cNvCxnSpPr/>
            <p:nvPr/>
          </p:nvCxnSpPr>
          <p:spPr>
            <a:xfrm rot="10800000">
              <a:off x="6691531" y="2148914"/>
              <a:ext cx="4200" cy="4200"/>
            </a:xfrm>
            <a:prstGeom prst="straightConnector1">
              <a:avLst/>
            </a:prstGeom>
            <a:noFill/>
            <a:ln w="28575" cap="rnd" cmpd="sng">
              <a:solidFill>
                <a:schemeClr val="dk1"/>
              </a:solidFill>
              <a:prstDash val="solid"/>
              <a:round/>
              <a:headEnd type="none" w="sm" len="sm"/>
              <a:tailEnd type="none" w="sm" len="sm"/>
            </a:ln>
          </p:spPr>
        </p:cxnSp>
        <p:cxnSp>
          <p:nvCxnSpPr>
            <p:cNvPr id="2611" name="Google Shape;2611;p26"/>
            <p:cNvCxnSpPr/>
            <p:nvPr/>
          </p:nvCxnSpPr>
          <p:spPr>
            <a:xfrm rot="10800000">
              <a:off x="6672996" y="2167449"/>
              <a:ext cx="4200" cy="4200"/>
            </a:xfrm>
            <a:prstGeom prst="straightConnector1">
              <a:avLst/>
            </a:prstGeom>
            <a:noFill/>
            <a:ln w="28575" cap="rnd" cmpd="sng">
              <a:solidFill>
                <a:schemeClr val="dk1"/>
              </a:solidFill>
              <a:prstDash val="solid"/>
              <a:round/>
              <a:headEnd type="none" w="sm" len="sm"/>
              <a:tailEnd type="none" w="sm" len="sm"/>
            </a:ln>
          </p:spPr>
        </p:cxnSp>
        <p:cxnSp>
          <p:nvCxnSpPr>
            <p:cNvPr id="2612" name="Google Shape;2612;p26"/>
            <p:cNvCxnSpPr/>
            <p:nvPr/>
          </p:nvCxnSpPr>
          <p:spPr>
            <a:xfrm rot="10800000">
              <a:off x="6584443" y="2006817"/>
              <a:ext cx="4200" cy="4200"/>
            </a:xfrm>
            <a:prstGeom prst="straightConnector1">
              <a:avLst/>
            </a:prstGeom>
            <a:noFill/>
            <a:ln w="28575" cap="rnd" cmpd="sng">
              <a:solidFill>
                <a:schemeClr val="dk1"/>
              </a:solidFill>
              <a:prstDash val="solid"/>
              <a:round/>
              <a:headEnd type="none" w="sm" len="sm"/>
              <a:tailEnd type="none" w="sm" len="sm"/>
            </a:ln>
          </p:spPr>
        </p:cxnSp>
        <p:cxnSp>
          <p:nvCxnSpPr>
            <p:cNvPr id="2613" name="Google Shape;2613;p26"/>
            <p:cNvCxnSpPr/>
            <p:nvPr/>
          </p:nvCxnSpPr>
          <p:spPr>
            <a:xfrm rot="10800000">
              <a:off x="6565908" y="2025351"/>
              <a:ext cx="4200" cy="4200"/>
            </a:xfrm>
            <a:prstGeom prst="straightConnector1">
              <a:avLst/>
            </a:prstGeom>
            <a:noFill/>
            <a:ln w="28575" cap="rnd" cmpd="sng">
              <a:solidFill>
                <a:schemeClr val="dk1"/>
              </a:solidFill>
              <a:prstDash val="solid"/>
              <a:round/>
              <a:headEnd type="none" w="sm" len="sm"/>
              <a:tailEnd type="none" w="sm" len="sm"/>
            </a:ln>
          </p:spPr>
        </p:cxnSp>
        <p:cxnSp>
          <p:nvCxnSpPr>
            <p:cNvPr id="2614" name="Google Shape;2614;p26"/>
            <p:cNvCxnSpPr/>
            <p:nvPr/>
          </p:nvCxnSpPr>
          <p:spPr>
            <a:xfrm rot="10800000">
              <a:off x="6547374" y="2041826"/>
              <a:ext cx="4200" cy="4200"/>
            </a:xfrm>
            <a:prstGeom prst="straightConnector1">
              <a:avLst/>
            </a:prstGeom>
            <a:noFill/>
            <a:ln w="28575" cap="rnd" cmpd="sng">
              <a:solidFill>
                <a:schemeClr val="dk1"/>
              </a:solidFill>
              <a:prstDash val="solid"/>
              <a:round/>
              <a:headEnd type="none" w="sm" len="sm"/>
              <a:tailEnd type="none" w="sm" len="sm"/>
            </a:ln>
          </p:spPr>
        </p:cxnSp>
        <p:cxnSp>
          <p:nvCxnSpPr>
            <p:cNvPr id="2615" name="Google Shape;2615;p26"/>
            <p:cNvCxnSpPr/>
            <p:nvPr/>
          </p:nvCxnSpPr>
          <p:spPr>
            <a:xfrm rot="10800000">
              <a:off x="6559730" y="1980045"/>
              <a:ext cx="4200" cy="4200"/>
            </a:xfrm>
            <a:prstGeom prst="straightConnector1">
              <a:avLst/>
            </a:prstGeom>
            <a:noFill/>
            <a:ln w="28575" cap="rnd" cmpd="sng">
              <a:solidFill>
                <a:schemeClr val="dk1"/>
              </a:solidFill>
              <a:prstDash val="solid"/>
              <a:round/>
              <a:headEnd type="none" w="sm" len="sm"/>
              <a:tailEnd type="none" w="sm" len="sm"/>
            </a:ln>
          </p:spPr>
        </p:cxnSp>
        <p:cxnSp>
          <p:nvCxnSpPr>
            <p:cNvPr id="2616" name="Google Shape;2616;p26"/>
            <p:cNvCxnSpPr/>
            <p:nvPr/>
          </p:nvCxnSpPr>
          <p:spPr>
            <a:xfrm rot="10800000">
              <a:off x="6541196" y="1998579"/>
              <a:ext cx="4200" cy="4200"/>
            </a:xfrm>
            <a:prstGeom prst="straightConnector1">
              <a:avLst/>
            </a:prstGeom>
            <a:noFill/>
            <a:ln w="28575" cap="rnd" cmpd="sng">
              <a:solidFill>
                <a:schemeClr val="dk1"/>
              </a:solidFill>
              <a:prstDash val="solid"/>
              <a:round/>
              <a:headEnd type="none" w="sm" len="sm"/>
              <a:tailEnd type="none" w="sm" len="sm"/>
            </a:ln>
          </p:spPr>
        </p:cxnSp>
        <p:cxnSp>
          <p:nvCxnSpPr>
            <p:cNvPr id="2617" name="Google Shape;2617;p26"/>
            <p:cNvCxnSpPr/>
            <p:nvPr/>
          </p:nvCxnSpPr>
          <p:spPr>
            <a:xfrm rot="10800000">
              <a:off x="6522661" y="2017114"/>
              <a:ext cx="4200" cy="4200"/>
            </a:xfrm>
            <a:prstGeom prst="straightConnector1">
              <a:avLst/>
            </a:prstGeom>
            <a:noFill/>
            <a:ln w="28575" cap="rnd" cmpd="sng">
              <a:solidFill>
                <a:schemeClr val="dk1"/>
              </a:solidFill>
              <a:prstDash val="solid"/>
              <a:round/>
              <a:headEnd type="none" w="sm" len="sm"/>
              <a:tailEnd type="none" w="sm" len="sm"/>
            </a:ln>
          </p:spPr>
        </p:cxnSp>
      </p:grpSp>
      <p:grpSp>
        <p:nvGrpSpPr>
          <p:cNvPr id="2618" name="Google Shape;2618;p26"/>
          <p:cNvGrpSpPr/>
          <p:nvPr/>
        </p:nvGrpSpPr>
        <p:grpSpPr>
          <a:xfrm>
            <a:off x="5601449" y="2675852"/>
            <a:ext cx="289869" cy="289869"/>
            <a:chOff x="5695899" y="1940997"/>
            <a:chExt cx="294492" cy="294492"/>
          </a:xfrm>
        </p:grpSpPr>
        <p:cxnSp>
          <p:nvCxnSpPr>
            <p:cNvPr id="2619" name="Google Shape;2619;p26"/>
            <p:cNvCxnSpPr/>
            <p:nvPr/>
          </p:nvCxnSpPr>
          <p:spPr>
            <a:xfrm>
              <a:off x="5889481" y="1984244"/>
              <a:ext cx="0" cy="0"/>
            </a:xfrm>
            <a:prstGeom prst="straightConnector1">
              <a:avLst/>
            </a:prstGeom>
            <a:noFill/>
            <a:ln w="28575" cap="rnd" cmpd="sng">
              <a:solidFill>
                <a:schemeClr val="dk1"/>
              </a:solidFill>
              <a:prstDash val="solid"/>
              <a:round/>
              <a:headEnd type="none" w="sm" len="sm"/>
              <a:tailEnd type="none" w="sm" len="sm"/>
            </a:ln>
          </p:spPr>
        </p:cxnSp>
        <p:cxnSp>
          <p:nvCxnSpPr>
            <p:cNvPr id="2620" name="Google Shape;2620;p26"/>
            <p:cNvCxnSpPr/>
            <p:nvPr/>
          </p:nvCxnSpPr>
          <p:spPr>
            <a:xfrm>
              <a:off x="5864769" y="1961591"/>
              <a:ext cx="0" cy="0"/>
            </a:xfrm>
            <a:prstGeom prst="straightConnector1">
              <a:avLst/>
            </a:prstGeom>
            <a:noFill/>
            <a:ln w="28575" cap="rnd" cmpd="sng">
              <a:solidFill>
                <a:schemeClr val="dk1"/>
              </a:solidFill>
              <a:prstDash val="solid"/>
              <a:round/>
              <a:headEnd type="none" w="sm" len="sm"/>
              <a:tailEnd type="none" w="sm" len="sm"/>
            </a:ln>
          </p:spPr>
        </p:cxnSp>
        <p:cxnSp>
          <p:nvCxnSpPr>
            <p:cNvPr id="2621" name="Google Shape;2621;p26"/>
            <p:cNvCxnSpPr/>
            <p:nvPr/>
          </p:nvCxnSpPr>
          <p:spPr>
            <a:xfrm>
              <a:off x="5908016" y="2031610"/>
              <a:ext cx="14400" cy="12300"/>
            </a:xfrm>
            <a:prstGeom prst="straightConnector1">
              <a:avLst/>
            </a:prstGeom>
            <a:noFill/>
            <a:ln w="28575" cap="rnd" cmpd="sng">
              <a:solidFill>
                <a:schemeClr val="dk1"/>
              </a:solidFill>
              <a:prstDash val="solid"/>
              <a:round/>
              <a:headEnd type="none" w="sm" len="sm"/>
              <a:tailEnd type="none" w="sm" len="sm"/>
            </a:ln>
          </p:spPr>
        </p:cxnSp>
        <p:cxnSp>
          <p:nvCxnSpPr>
            <p:cNvPr id="2622" name="Google Shape;2622;p26"/>
            <p:cNvCxnSpPr/>
            <p:nvPr/>
          </p:nvCxnSpPr>
          <p:spPr>
            <a:xfrm>
              <a:off x="5875066" y="2064560"/>
              <a:ext cx="10200" cy="8100"/>
            </a:xfrm>
            <a:prstGeom prst="straightConnector1">
              <a:avLst/>
            </a:prstGeom>
            <a:noFill/>
            <a:ln w="28575" cap="rnd" cmpd="sng">
              <a:solidFill>
                <a:schemeClr val="dk1"/>
              </a:solidFill>
              <a:prstDash val="solid"/>
              <a:round/>
              <a:headEnd type="none" w="sm" len="sm"/>
              <a:tailEnd type="none" w="sm" len="sm"/>
            </a:ln>
          </p:spPr>
        </p:cxnSp>
        <p:cxnSp>
          <p:nvCxnSpPr>
            <p:cNvPr id="2623" name="Google Shape;2623;p26"/>
            <p:cNvCxnSpPr/>
            <p:nvPr/>
          </p:nvCxnSpPr>
          <p:spPr>
            <a:xfrm>
              <a:off x="5844175" y="2097511"/>
              <a:ext cx="12300" cy="12300"/>
            </a:xfrm>
            <a:prstGeom prst="straightConnector1">
              <a:avLst/>
            </a:prstGeom>
            <a:noFill/>
            <a:ln w="28575" cap="rnd" cmpd="sng">
              <a:solidFill>
                <a:schemeClr val="dk1"/>
              </a:solidFill>
              <a:prstDash val="solid"/>
              <a:round/>
              <a:headEnd type="none" w="sm" len="sm"/>
              <a:tailEnd type="none" w="sm" len="sm"/>
            </a:ln>
          </p:spPr>
        </p:cxnSp>
        <p:cxnSp>
          <p:nvCxnSpPr>
            <p:cNvPr id="2624" name="Google Shape;2624;p26"/>
            <p:cNvCxnSpPr/>
            <p:nvPr/>
          </p:nvCxnSpPr>
          <p:spPr>
            <a:xfrm>
              <a:off x="5811225" y="2130461"/>
              <a:ext cx="8100" cy="8100"/>
            </a:xfrm>
            <a:prstGeom prst="straightConnector1">
              <a:avLst/>
            </a:prstGeom>
            <a:noFill/>
            <a:ln w="28575" cap="rnd" cmpd="sng">
              <a:solidFill>
                <a:schemeClr val="dk1"/>
              </a:solidFill>
              <a:prstDash val="solid"/>
              <a:round/>
              <a:headEnd type="none" w="sm" len="sm"/>
              <a:tailEnd type="none" w="sm" len="sm"/>
            </a:ln>
          </p:spPr>
        </p:cxnSp>
        <p:sp>
          <p:nvSpPr>
            <p:cNvPr id="2625" name="Google Shape;2625;p26"/>
            <p:cNvSpPr/>
            <p:nvPr/>
          </p:nvSpPr>
          <p:spPr>
            <a:xfrm>
              <a:off x="5695899" y="1940997"/>
              <a:ext cx="294492" cy="294492"/>
            </a:xfrm>
            <a:custGeom>
              <a:avLst/>
              <a:gdLst/>
              <a:ahLst/>
              <a:cxnLst/>
              <a:rect l="l" t="t" r="r" b="b"/>
              <a:pathLst>
                <a:path w="143" h="143" extrusionOk="0">
                  <a:moveTo>
                    <a:pt x="129" y="65"/>
                  </a:moveTo>
                  <a:cubicBezTo>
                    <a:pt x="143" y="51"/>
                    <a:pt x="143" y="28"/>
                    <a:pt x="129" y="14"/>
                  </a:cubicBezTo>
                  <a:cubicBezTo>
                    <a:pt x="115" y="0"/>
                    <a:pt x="93" y="0"/>
                    <a:pt x="79" y="14"/>
                  </a:cubicBezTo>
                  <a:cubicBezTo>
                    <a:pt x="78" y="15"/>
                    <a:pt x="78" y="15"/>
                    <a:pt x="78" y="15"/>
                  </a:cubicBezTo>
                  <a:cubicBezTo>
                    <a:pt x="78" y="15"/>
                    <a:pt x="78" y="15"/>
                    <a:pt x="78" y="15"/>
                  </a:cubicBezTo>
                  <a:cubicBezTo>
                    <a:pt x="21" y="72"/>
                    <a:pt x="21" y="72"/>
                    <a:pt x="21" y="72"/>
                  </a:cubicBezTo>
                  <a:cubicBezTo>
                    <a:pt x="13" y="80"/>
                    <a:pt x="13" y="92"/>
                    <a:pt x="21" y="100"/>
                  </a:cubicBezTo>
                  <a:cubicBezTo>
                    <a:pt x="22" y="101"/>
                    <a:pt x="22" y="101"/>
                    <a:pt x="22" y="101"/>
                  </a:cubicBezTo>
                  <a:cubicBezTo>
                    <a:pt x="6" y="117"/>
                    <a:pt x="6" y="117"/>
                    <a:pt x="6" y="117"/>
                  </a:cubicBezTo>
                  <a:cubicBezTo>
                    <a:pt x="0" y="123"/>
                    <a:pt x="0" y="132"/>
                    <a:pt x="6" y="138"/>
                  </a:cubicBezTo>
                  <a:cubicBezTo>
                    <a:pt x="12" y="143"/>
                    <a:pt x="21" y="143"/>
                    <a:pt x="26" y="138"/>
                  </a:cubicBezTo>
                  <a:cubicBezTo>
                    <a:pt x="42" y="121"/>
                    <a:pt x="42" y="121"/>
                    <a:pt x="42" y="121"/>
                  </a:cubicBezTo>
                  <a:cubicBezTo>
                    <a:pt x="44" y="123"/>
                    <a:pt x="44" y="123"/>
                    <a:pt x="44" y="123"/>
                  </a:cubicBezTo>
                  <a:cubicBezTo>
                    <a:pt x="51" y="130"/>
                    <a:pt x="64" y="130"/>
                    <a:pt x="71" y="123"/>
                  </a:cubicBezTo>
                  <a:cubicBezTo>
                    <a:pt x="129" y="65"/>
                    <a:pt x="129" y="65"/>
                    <a:pt x="129" y="65"/>
                  </a:cubicBezTo>
                  <a:cubicBezTo>
                    <a:pt x="129" y="65"/>
                    <a:pt x="129" y="65"/>
                    <a:pt x="129" y="6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26" name="Google Shape;2626;p26"/>
            <p:cNvCxnSpPr/>
            <p:nvPr/>
          </p:nvCxnSpPr>
          <p:spPr>
            <a:xfrm rot="10800000" flipH="1">
              <a:off x="5784453" y="2002814"/>
              <a:ext cx="150300" cy="150300"/>
            </a:xfrm>
            <a:prstGeom prst="straightConnector1">
              <a:avLst/>
            </a:prstGeom>
            <a:noFill/>
            <a:ln w="28575" cap="rnd" cmpd="sng">
              <a:solidFill>
                <a:schemeClr val="dk1"/>
              </a:solidFill>
              <a:prstDash val="solid"/>
              <a:round/>
              <a:headEnd type="none" w="sm" len="sm"/>
              <a:tailEnd type="none" w="sm" len="sm"/>
            </a:ln>
          </p:spPr>
        </p:cxnSp>
      </p:grpSp>
      <p:grpSp>
        <p:nvGrpSpPr>
          <p:cNvPr id="2627" name="Google Shape;2627;p26"/>
          <p:cNvGrpSpPr/>
          <p:nvPr/>
        </p:nvGrpSpPr>
        <p:grpSpPr>
          <a:xfrm>
            <a:off x="7154180" y="2683961"/>
            <a:ext cx="288713" cy="281750"/>
            <a:chOff x="7273388" y="1949245"/>
            <a:chExt cx="293318" cy="286244"/>
          </a:xfrm>
        </p:grpSpPr>
        <p:cxnSp>
          <p:nvCxnSpPr>
            <p:cNvPr id="2628" name="Google Shape;2628;p26"/>
            <p:cNvCxnSpPr/>
            <p:nvPr/>
          </p:nvCxnSpPr>
          <p:spPr>
            <a:xfrm rot="10800000" flipH="1">
              <a:off x="7341347" y="1949245"/>
              <a:ext cx="169800" cy="166800"/>
            </a:xfrm>
            <a:prstGeom prst="straightConnector1">
              <a:avLst/>
            </a:prstGeom>
            <a:noFill/>
            <a:ln w="28575" cap="rnd" cmpd="sng">
              <a:solidFill>
                <a:schemeClr val="dk1"/>
              </a:solidFill>
              <a:prstDash val="solid"/>
              <a:round/>
              <a:headEnd type="none" w="sm" len="sm"/>
              <a:tailEnd type="none" w="sm" len="sm"/>
            </a:ln>
          </p:spPr>
        </p:cxnSp>
        <p:sp>
          <p:nvSpPr>
            <p:cNvPr id="2629" name="Google Shape;2629;p26"/>
            <p:cNvSpPr/>
            <p:nvPr/>
          </p:nvSpPr>
          <p:spPr>
            <a:xfrm>
              <a:off x="7273388" y="2083095"/>
              <a:ext cx="142098" cy="152394"/>
            </a:xfrm>
            <a:custGeom>
              <a:avLst/>
              <a:gdLst/>
              <a:ahLst/>
              <a:cxnLst/>
              <a:rect l="l" t="t" r="r" b="b"/>
              <a:pathLst>
                <a:path w="69" h="74" extrusionOk="0">
                  <a:moveTo>
                    <a:pt x="29" y="68"/>
                  </a:moveTo>
                  <a:cubicBezTo>
                    <a:pt x="63" y="35"/>
                    <a:pt x="63" y="35"/>
                    <a:pt x="63" y="35"/>
                  </a:cubicBezTo>
                  <a:cubicBezTo>
                    <a:pt x="69" y="29"/>
                    <a:pt x="69" y="20"/>
                    <a:pt x="63" y="14"/>
                  </a:cubicBezTo>
                  <a:cubicBezTo>
                    <a:pt x="60" y="11"/>
                    <a:pt x="60" y="11"/>
                    <a:pt x="60" y="11"/>
                  </a:cubicBezTo>
                  <a:cubicBezTo>
                    <a:pt x="49" y="0"/>
                    <a:pt x="49" y="0"/>
                    <a:pt x="49" y="0"/>
                  </a:cubicBezTo>
                  <a:cubicBezTo>
                    <a:pt x="39" y="11"/>
                    <a:pt x="39" y="11"/>
                    <a:pt x="39" y="11"/>
                  </a:cubicBezTo>
                  <a:cubicBezTo>
                    <a:pt x="39" y="11"/>
                    <a:pt x="39" y="11"/>
                    <a:pt x="39" y="11"/>
                  </a:cubicBezTo>
                  <a:cubicBezTo>
                    <a:pt x="6" y="44"/>
                    <a:pt x="6" y="44"/>
                    <a:pt x="6" y="44"/>
                  </a:cubicBezTo>
                  <a:cubicBezTo>
                    <a:pt x="0" y="50"/>
                    <a:pt x="0" y="60"/>
                    <a:pt x="6" y="66"/>
                  </a:cubicBezTo>
                  <a:cubicBezTo>
                    <a:pt x="8" y="68"/>
                    <a:pt x="8" y="68"/>
                    <a:pt x="8" y="68"/>
                  </a:cubicBezTo>
                  <a:cubicBezTo>
                    <a:pt x="14" y="74"/>
                    <a:pt x="24" y="74"/>
                    <a:pt x="29" y="6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30" name="Google Shape;2630;p26"/>
            <p:cNvCxnSpPr/>
            <p:nvPr/>
          </p:nvCxnSpPr>
          <p:spPr>
            <a:xfrm>
              <a:off x="7513306" y="1953354"/>
              <a:ext cx="53400" cy="53400"/>
            </a:xfrm>
            <a:prstGeom prst="straightConnector1">
              <a:avLst/>
            </a:prstGeom>
            <a:noFill/>
            <a:ln w="28575" cap="rnd" cmpd="sng">
              <a:solidFill>
                <a:schemeClr val="dk1"/>
              </a:solidFill>
              <a:prstDash val="solid"/>
              <a:round/>
              <a:headEnd type="none" w="sm" len="sm"/>
              <a:tailEnd type="none" w="sm" len="sm"/>
            </a:ln>
          </p:spPr>
        </p:cxnSp>
        <p:cxnSp>
          <p:nvCxnSpPr>
            <p:cNvPr id="2631" name="Google Shape;2631;p26"/>
            <p:cNvCxnSpPr/>
            <p:nvPr/>
          </p:nvCxnSpPr>
          <p:spPr>
            <a:xfrm>
              <a:off x="7491682" y="1973948"/>
              <a:ext cx="54600" cy="51600"/>
            </a:xfrm>
            <a:prstGeom prst="straightConnector1">
              <a:avLst/>
            </a:prstGeom>
            <a:noFill/>
            <a:ln w="28575" cap="rnd" cmpd="sng">
              <a:solidFill>
                <a:schemeClr val="dk1"/>
              </a:solidFill>
              <a:prstDash val="solid"/>
              <a:round/>
              <a:headEnd type="none" w="sm" len="sm"/>
              <a:tailEnd type="none" w="sm" len="sm"/>
            </a:ln>
          </p:spPr>
        </p:cxnSp>
        <p:cxnSp>
          <p:nvCxnSpPr>
            <p:cNvPr id="2632" name="Google Shape;2632;p26"/>
            <p:cNvCxnSpPr/>
            <p:nvPr/>
          </p:nvCxnSpPr>
          <p:spPr>
            <a:xfrm>
              <a:off x="7473148" y="1992482"/>
              <a:ext cx="54600" cy="53400"/>
            </a:xfrm>
            <a:prstGeom prst="straightConnector1">
              <a:avLst/>
            </a:prstGeom>
            <a:noFill/>
            <a:ln w="28575" cap="rnd" cmpd="sng">
              <a:solidFill>
                <a:schemeClr val="dk1"/>
              </a:solidFill>
              <a:prstDash val="solid"/>
              <a:round/>
              <a:headEnd type="none" w="sm" len="sm"/>
              <a:tailEnd type="none" w="sm" len="sm"/>
            </a:ln>
          </p:spPr>
        </p:cxnSp>
        <p:cxnSp>
          <p:nvCxnSpPr>
            <p:cNvPr id="2633" name="Google Shape;2633;p26"/>
            <p:cNvCxnSpPr/>
            <p:nvPr/>
          </p:nvCxnSpPr>
          <p:spPr>
            <a:xfrm>
              <a:off x="7452554" y="2013076"/>
              <a:ext cx="54600" cy="53400"/>
            </a:xfrm>
            <a:prstGeom prst="straightConnector1">
              <a:avLst/>
            </a:prstGeom>
            <a:noFill/>
            <a:ln w="28575" cap="rnd" cmpd="sng">
              <a:solidFill>
                <a:schemeClr val="dk1"/>
              </a:solidFill>
              <a:prstDash val="solid"/>
              <a:round/>
              <a:headEnd type="none" w="sm" len="sm"/>
              <a:tailEnd type="none" w="sm" len="sm"/>
            </a:ln>
          </p:spPr>
        </p:cxnSp>
        <p:cxnSp>
          <p:nvCxnSpPr>
            <p:cNvPr id="2634" name="Google Shape;2634;p26"/>
            <p:cNvCxnSpPr/>
            <p:nvPr/>
          </p:nvCxnSpPr>
          <p:spPr>
            <a:xfrm>
              <a:off x="7431960" y="2033670"/>
              <a:ext cx="53400" cy="53400"/>
            </a:xfrm>
            <a:prstGeom prst="straightConnector1">
              <a:avLst/>
            </a:prstGeom>
            <a:noFill/>
            <a:ln w="28575" cap="rnd" cmpd="sng">
              <a:solidFill>
                <a:schemeClr val="dk1"/>
              </a:solidFill>
              <a:prstDash val="solid"/>
              <a:round/>
              <a:headEnd type="none" w="sm" len="sm"/>
              <a:tailEnd type="none" w="sm" len="sm"/>
            </a:ln>
          </p:spPr>
        </p:cxnSp>
      </p:grpSp>
      <p:grpSp>
        <p:nvGrpSpPr>
          <p:cNvPr id="2635" name="Google Shape;2635;p26"/>
          <p:cNvGrpSpPr/>
          <p:nvPr/>
        </p:nvGrpSpPr>
        <p:grpSpPr>
          <a:xfrm>
            <a:off x="7927483" y="2663685"/>
            <a:ext cx="299057" cy="300148"/>
            <a:chOff x="8059043" y="1928641"/>
            <a:chExt cx="303827" cy="304936"/>
          </a:xfrm>
        </p:grpSpPr>
        <p:sp>
          <p:nvSpPr>
            <p:cNvPr id="2636" name="Google Shape;2636;p26"/>
            <p:cNvSpPr/>
            <p:nvPr/>
          </p:nvSpPr>
          <p:spPr>
            <a:xfrm>
              <a:off x="8138329" y="1940997"/>
              <a:ext cx="214176" cy="212117"/>
            </a:xfrm>
            <a:custGeom>
              <a:avLst/>
              <a:gdLst/>
              <a:ahLst/>
              <a:cxnLst/>
              <a:rect l="l" t="t" r="r" b="b"/>
              <a:pathLst>
                <a:path w="208" h="206" extrusionOk="0">
                  <a:moveTo>
                    <a:pt x="172" y="34"/>
                  </a:moveTo>
                  <a:lnTo>
                    <a:pt x="136" y="0"/>
                  </a:lnTo>
                  <a:lnTo>
                    <a:pt x="10" y="126"/>
                  </a:lnTo>
                  <a:lnTo>
                    <a:pt x="0" y="206"/>
                  </a:lnTo>
                  <a:lnTo>
                    <a:pt x="82" y="196"/>
                  </a:lnTo>
                  <a:lnTo>
                    <a:pt x="208" y="70"/>
                  </a:lnTo>
                  <a:lnTo>
                    <a:pt x="172" y="3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37" name="Google Shape;2637;p26"/>
            <p:cNvCxnSpPr/>
            <p:nvPr/>
          </p:nvCxnSpPr>
          <p:spPr>
            <a:xfrm flipH="1">
              <a:off x="8073530" y="2153114"/>
              <a:ext cx="64800" cy="66000"/>
            </a:xfrm>
            <a:prstGeom prst="straightConnector1">
              <a:avLst/>
            </a:prstGeom>
            <a:noFill/>
            <a:ln w="28575" cap="rnd" cmpd="sng">
              <a:solidFill>
                <a:schemeClr val="dk1"/>
              </a:solidFill>
              <a:prstDash val="solid"/>
              <a:round/>
              <a:headEnd type="none" w="sm" len="sm"/>
              <a:tailEnd type="none" w="sm" len="sm"/>
            </a:ln>
          </p:spPr>
        </p:cxnSp>
        <p:cxnSp>
          <p:nvCxnSpPr>
            <p:cNvPr id="2638" name="Google Shape;2638;p26"/>
            <p:cNvCxnSpPr/>
            <p:nvPr/>
          </p:nvCxnSpPr>
          <p:spPr>
            <a:xfrm>
              <a:off x="8059043" y="2210777"/>
              <a:ext cx="22800" cy="22800"/>
            </a:xfrm>
            <a:prstGeom prst="straightConnector1">
              <a:avLst/>
            </a:prstGeom>
            <a:noFill/>
            <a:ln w="28575" cap="rnd" cmpd="sng">
              <a:solidFill>
                <a:schemeClr val="dk1"/>
              </a:solidFill>
              <a:prstDash val="solid"/>
              <a:round/>
              <a:headEnd type="none" w="sm" len="sm"/>
              <a:tailEnd type="none" w="sm" len="sm"/>
            </a:ln>
          </p:spPr>
        </p:cxnSp>
        <p:cxnSp>
          <p:nvCxnSpPr>
            <p:cNvPr id="2639" name="Google Shape;2639;p26"/>
            <p:cNvCxnSpPr/>
            <p:nvPr/>
          </p:nvCxnSpPr>
          <p:spPr>
            <a:xfrm>
              <a:off x="8268070" y="1928641"/>
              <a:ext cx="94800" cy="96900"/>
            </a:xfrm>
            <a:prstGeom prst="straightConnector1">
              <a:avLst/>
            </a:prstGeom>
            <a:noFill/>
            <a:ln w="28575" cap="rnd" cmpd="sng">
              <a:solidFill>
                <a:schemeClr val="dk1"/>
              </a:solidFill>
              <a:prstDash val="solid"/>
              <a:round/>
              <a:headEnd type="none" w="sm" len="sm"/>
              <a:tailEnd type="none" w="sm" len="sm"/>
            </a:ln>
          </p:spPr>
        </p:cxnSp>
        <p:cxnSp>
          <p:nvCxnSpPr>
            <p:cNvPr id="2640" name="Google Shape;2640;p26"/>
            <p:cNvCxnSpPr/>
            <p:nvPr/>
          </p:nvCxnSpPr>
          <p:spPr>
            <a:xfrm>
              <a:off x="8208348" y="2011016"/>
              <a:ext cx="74100" cy="72000"/>
            </a:xfrm>
            <a:prstGeom prst="straightConnector1">
              <a:avLst/>
            </a:prstGeom>
            <a:noFill/>
            <a:ln w="28575" cap="rnd" cmpd="sng">
              <a:solidFill>
                <a:schemeClr val="dk1"/>
              </a:solidFill>
              <a:prstDash val="solid"/>
              <a:round/>
              <a:headEnd type="none" w="sm" len="sm"/>
              <a:tailEnd type="none" w="sm" len="sm"/>
            </a:ln>
          </p:spPr>
        </p:cxnSp>
      </p:grpSp>
      <p:grpSp>
        <p:nvGrpSpPr>
          <p:cNvPr id="2641" name="Google Shape;2641;p26"/>
          <p:cNvGrpSpPr/>
          <p:nvPr/>
        </p:nvGrpSpPr>
        <p:grpSpPr>
          <a:xfrm>
            <a:off x="967603" y="2006925"/>
            <a:ext cx="205746" cy="275680"/>
            <a:chOff x="988146" y="1261400"/>
            <a:chExt cx="209028" cy="280077"/>
          </a:xfrm>
        </p:grpSpPr>
        <p:sp>
          <p:nvSpPr>
            <p:cNvPr id="2642" name="Google Shape;2642;p26"/>
            <p:cNvSpPr/>
            <p:nvPr/>
          </p:nvSpPr>
          <p:spPr>
            <a:xfrm>
              <a:off x="990206" y="1382904"/>
              <a:ext cx="206968" cy="158573"/>
            </a:xfrm>
            <a:custGeom>
              <a:avLst/>
              <a:gdLst/>
              <a:ahLst/>
              <a:cxnLst/>
              <a:rect l="l" t="t" r="r" b="b"/>
              <a:pathLst>
                <a:path w="100" h="77" extrusionOk="0">
                  <a:moveTo>
                    <a:pt x="0" y="0"/>
                  </a:moveTo>
                  <a:cubicBezTo>
                    <a:pt x="0" y="59"/>
                    <a:pt x="0" y="59"/>
                    <a:pt x="0" y="59"/>
                  </a:cubicBezTo>
                  <a:cubicBezTo>
                    <a:pt x="0" y="69"/>
                    <a:pt x="8" y="77"/>
                    <a:pt x="18" y="77"/>
                  </a:cubicBezTo>
                  <a:cubicBezTo>
                    <a:pt x="82" y="77"/>
                    <a:pt x="82" y="77"/>
                    <a:pt x="82" y="77"/>
                  </a:cubicBezTo>
                  <a:cubicBezTo>
                    <a:pt x="92" y="77"/>
                    <a:pt x="100" y="69"/>
                    <a:pt x="100" y="59"/>
                  </a:cubicBezTo>
                  <a:cubicBezTo>
                    <a:pt x="100" y="0"/>
                    <a:pt x="100" y="0"/>
                    <a:pt x="10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643" name="Google Shape;2643;p26"/>
            <p:cNvSpPr/>
            <p:nvPr/>
          </p:nvSpPr>
          <p:spPr>
            <a:xfrm>
              <a:off x="990206" y="1333479"/>
              <a:ext cx="206968" cy="158573"/>
            </a:xfrm>
            <a:custGeom>
              <a:avLst/>
              <a:gdLst/>
              <a:ahLst/>
              <a:cxnLst/>
              <a:rect l="l" t="t" r="r" b="b"/>
              <a:pathLst>
                <a:path w="100" h="77" extrusionOk="0">
                  <a:moveTo>
                    <a:pt x="100" y="77"/>
                  </a:moveTo>
                  <a:cubicBezTo>
                    <a:pt x="100" y="19"/>
                    <a:pt x="100" y="19"/>
                    <a:pt x="100" y="19"/>
                  </a:cubicBezTo>
                  <a:cubicBezTo>
                    <a:pt x="100" y="8"/>
                    <a:pt x="92" y="0"/>
                    <a:pt x="82" y="0"/>
                  </a:cubicBezTo>
                  <a:cubicBezTo>
                    <a:pt x="18" y="0"/>
                    <a:pt x="18" y="0"/>
                    <a:pt x="18" y="0"/>
                  </a:cubicBezTo>
                  <a:cubicBezTo>
                    <a:pt x="8" y="0"/>
                    <a:pt x="0" y="8"/>
                    <a:pt x="0" y="19"/>
                  </a:cubicBezTo>
                  <a:cubicBezTo>
                    <a:pt x="0" y="77"/>
                    <a:pt x="0" y="77"/>
                    <a:pt x="0" y="7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44" name="Google Shape;2644;p26"/>
            <p:cNvCxnSpPr/>
            <p:nvPr/>
          </p:nvCxnSpPr>
          <p:spPr>
            <a:xfrm>
              <a:off x="1093175" y="1382904"/>
              <a:ext cx="0" cy="0"/>
            </a:xfrm>
            <a:prstGeom prst="straightConnector1">
              <a:avLst/>
            </a:prstGeom>
            <a:noFill/>
            <a:ln w="28575" cap="rnd" cmpd="sng">
              <a:solidFill>
                <a:schemeClr val="dk1"/>
              </a:solidFill>
              <a:prstDash val="solid"/>
              <a:round/>
              <a:headEnd type="none" w="sm" len="sm"/>
              <a:tailEnd type="none" w="sm" len="sm"/>
            </a:ln>
          </p:spPr>
        </p:cxnSp>
        <p:cxnSp>
          <p:nvCxnSpPr>
            <p:cNvPr id="2645" name="Google Shape;2645;p26"/>
            <p:cNvCxnSpPr/>
            <p:nvPr/>
          </p:nvCxnSpPr>
          <p:spPr>
            <a:xfrm>
              <a:off x="988146" y="1382904"/>
              <a:ext cx="0" cy="0"/>
            </a:xfrm>
            <a:prstGeom prst="straightConnector1">
              <a:avLst/>
            </a:prstGeom>
            <a:noFill/>
            <a:ln w="28575" cap="rnd" cmpd="sng">
              <a:solidFill>
                <a:schemeClr val="dk1"/>
              </a:solidFill>
              <a:prstDash val="solid"/>
              <a:round/>
              <a:headEnd type="none" w="sm" len="sm"/>
              <a:tailEnd type="none" w="sm" len="sm"/>
            </a:ln>
          </p:spPr>
        </p:cxnSp>
        <p:cxnSp>
          <p:nvCxnSpPr>
            <p:cNvPr id="2646" name="Google Shape;2646;p26"/>
            <p:cNvCxnSpPr/>
            <p:nvPr/>
          </p:nvCxnSpPr>
          <p:spPr>
            <a:xfrm>
              <a:off x="1047868" y="1261400"/>
              <a:ext cx="0" cy="68100"/>
            </a:xfrm>
            <a:prstGeom prst="straightConnector1">
              <a:avLst/>
            </a:prstGeom>
            <a:noFill/>
            <a:ln w="28575" cap="rnd" cmpd="sng">
              <a:solidFill>
                <a:schemeClr val="dk1"/>
              </a:solidFill>
              <a:prstDash val="solid"/>
              <a:round/>
              <a:headEnd type="none" w="sm" len="sm"/>
              <a:tailEnd type="none" w="sm" len="sm"/>
            </a:ln>
          </p:spPr>
        </p:cxnSp>
        <p:cxnSp>
          <p:nvCxnSpPr>
            <p:cNvPr id="2647" name="Google Shape;2647;p26"/>
            <p:cNvCxnSpPr/>
            <p:nvPr/>
          </p:nvCxnSpPr>
          <p:spPr>
            <a:xfrm>
              <a:off x="1093175" y="1261400"/>
              <a:ext cx="0" cy="68100"/>
            </a:xfrm>
            <a:prstGeom prst="straightConnector1">
              <a:avLst/>
            </a:prstGeom>
            <a:noFill/>
            <a:ln w="28575" cap="rnd" cmpd="sng">
              <a:solidFill>
                <a:schemeClr val="dk1"/>
              </a:solidFill>
              <a:prstDash val="solid"/>
              <a:round/>
              <a:headEnd type="none" w="sm" len="sm"/>
              <a:tailEnd type="none" w="sm" len="sm"/>
            </a:ln>
          </p:spPr>
        </p:cxnSp>
        <p:cxnSp>
          <p:nvCxnSpPr>
            <p:cNvPr id="2648" name="Google Shape;2648;p26"/>
            <p:cNvCxnSpPr/>
            <p:nvPr/>
          </p:nvCxnSpPr>
          <p:spPr>
            <a:xfrm>
              <a:off x="1140541" y="1261400"/>
              <a:ext cx="0" cy="68100"/>
            </a:xfrm>
            <a:prstGeom prst="straightConnector1">
              <a:avLst/>
            </a:prstGeom>
            <a:noFill/>
            <a:ln w="28575" cap="rnd" cmpd="sng">
              <a:solidFill>
                <a:schemeClr val="dk1"/>
              </a:solidFill>
              <a:prstDash val="solid"/>
              <a:round/>
              <a:headEnd type="none" w="sm" len="sm"/>
              <a:tailEnd type="none" w="sm" len="sm"/>
            </a:ln>
          </p:spPr>
        </p:cxnSp>
        <p:sp>
          <p:nvSpPr>
            <p:cNvPr id="2649" name="Google Shape;2649;p26"/>
            <p:cNvSpPr/>
            <p:nvPr/>
          </p:nvSpPr>
          <p:spPr>
            <a:xfrm>
              <a:off x="1031393" y="1372607"/>
              <a:ext cx="123563" cy="123563"/>
            </a:xfrm>
            <a:custGeom>
              <a:avLst/>
              <a:gdLst/>
              <a:ahLst/>
              <a:cxnLst/>
              <a:rect l="l" t="t" r="r" b="b"/>
              <a:pathLst>
                <a:path w="60" h="60" extrusionOk="0">
                  <a:moveTo>
                    <a:pt x="29" y="53"/>
                  </a:moveTo>
                  <a:cubicBezTo>
                    <a:pt x="23" y="60"/>
                    <a:pt x="13" y="60"/>
                    <a:pt x="6" y="53"/>
                  </a:cubicBezTo>
                  <a:cubicBezTo>
                    <a:pt x="6" y="53"/>
                    <a:pt x="6" y="53"/>
                    <a:pt x="6" y="53"/>
                  </a:cubicBezTo>
                  <a:cubicBezTo>
                    <a:pt x="0" y="47"/>
                    <a:pt x="0" y="37"/>
                    <a:pt x="6" y="31"/>
                  </a:cubicBezTo>
                  <a:cubicBezTo>
                    <a:pt x="31" y="6"/>
                    <a:pt x="31" y="6"/>
                    <a:pt x="31" y="6"/>
                  </a:cubicBezTo>
                  <a:cubicBezTo>
                    <a:pt x="37" y="0"/>
                    <a:pt x="47" y="0"/>
                    <a:pt x="54" y="6"/>
                  </a:cubicBezTo>
                  <a:cubicBezTo>
                    <a:pt x="54" y="6"/>
                    <a:pt x="54" y="6"/>
                    <a:pt x="54" y="6"/>
                  </a:cubicBezTo>
                  <a:cubicBezTo>
                    <a:pt x="60" y="12"/>
                    <a:pt x="60" y="22"/>
                    <a:pt x="54" y="29"/>
                  </a:cubicBezTo>
                  <a:lnTo>
                    <a:pt x="29" y="5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50" name="Google Shape;2650;p26"/>
            <p:cNvCxnSpPr/>
            <p:nvPr/>
          </p:nvCxnSpPr>
          <p:spPr>
            <a:xfrm>
              <a:off x="1072581" y="1407617"/>
              <a:ext cx="45300" cy="47400"/>
            </a:xfrm>
            <a:prstGeom prst="straightConnector1">
              <a:avLst/>
            </a:prstGeom>
            <a:noFill/>
            <a:ln w="28575" cap="rnd" cmpd="sng">
              <a:solidFill>
                <a:schemeClr val="dk1"/>
              </a:solidFill>
              <a:prstDash val="solid"/>
              <a:round/>
              <a:headEnd type="none" w="sm" len="sm"/>
              <a:tailEnd type="none" w="sm" len="sm"/>
            </a:ln>
          </p:spPr>
        </p:cxnSp>
        <p:cxnSp>
          <p:nvCxnSpPr>
            <p:cNvPr id="2651" name="Google Shape;2651;p26"/>
            <p:cNvCxnSpPr/>
            <p:nvPr/>
          </p:nvCxnSpPr>
          <p:spPr>
            <a:xfrm>
              <a:off x="1047868" y="1261400"/>
              <a:ext cx="92700" cy="0"/>
            </a:xfrm>
            <a:prstGeom prst="straightConnector1">
              <a:avLst/>
            </a:prstGeom>
            <a:noFill/>
            <a:ln w="28575" cap="rnd" cmpd="sng">
              <a:solidFill>
                <a:schemeClr val="dk1"/>
              </a:solidFill>
              <a:prstDash val="solid"/>
              <a:round/>
              <a:headEnd type="none" w="sm" len="sm"/>
              <a:tailEnd type="none" w="sm" len="sm"/>
            </a:ln>
          </p:spPr>
        </p:cxnSp>
      </p:grpSp>
      <p:grpSp>
        <p:nvGrpSpPr>
          <p:cNvPr id="2652" name="Google Shape;2652;p26"/>
          <p:cNvGrpSpPr/>
          <p:nvPr/>
        </p:nvGrpSpPr>
        <p:grpSpPr>
          <a:xfrm>
            <a:off x="1744981" y="2006925"/>
            <a:ext cx="205746" cy="275680"/>
            <a:chOff x="1777921" y="1261400"/>
            <a:chExt cx="209028" cy="280077"/>
          </a:xfrm>
        </p:grpSpPr>
        <p:sp>
          <p:nvSpPr>
            <p:cNvPr id="2653" name="Google Shape;2653;p26"/>
            <p:cNvSpPr/>
            <p:nvPr/>
          </p:nvSpPr>
          <p:spPr>
            <a:xfrm>
              <a:off x="1777921" y="1382904"/>
              <a:ext cx="209028" cy="158573"/>
            </a:xfrm>
            <a:custGeom>
              <a:avLst/>
              <a:gdLst/>
              <a:ahLst/>
              <a:cxnLst/>
              <a:rect l="l" t="t" r="r" b="b"/>
              <a:pathLst>
                <a:path w="101" h="77" extrusionOk="0">
                  <a:moveTo>
                    <a:pt x="0" y="0"/>
                  </a:moveTo>
                  <a:cubicBezTo>
                    <a:pt x="0" y="59"/>
                    <a:pt x="0" y="59"/>
                    <a:pt x="0" y="59"/>
                  </a:cubicBezTo>
                  <a:cubicBezTo>
                    <a:pt x="0" y="69"/>
                    <a:pt x="9" y="77"/>
                    <a:pt x="19" y="77"/>
                  </a:cubicBezTo>
                  <a:cubicBezTo>
                    <a:pt x="82" y="77"/>
                    <a:pt x="82" y="77"/>
                    <a:pt x="82" y="77"/>
                  </a:cubicBezTo>
                  <a:cubicBezTo>
                    <a:pt x="92" y="77"/>
                    <a:pt x="101" y="69"/>
                    <a:pt x="101" y="59"/>
                  </a:cubicBezTo>
                  <a:cubicBezTo>
                    <a:pt x="101" y="0"/>
                    <a:pt x="101" y="0"/>
                    <a:pt x="10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654" name="Google Shape;2654;p26"/>
            <p:cNvSpPr/>
            <p:nvPr/>
          </p:nvSpPr>
          <p:spPr>
            <a:xfrm>
              <a:off x="1777921" y="1333479"/>
              <a:ext cx="209028" cy="158573"/>
            </a:xfrm>
            <a:custGeom>
              <a:avLst/>
              <a:gdLst/>
              <a:ahLst/>
              <a:cxnLst/>
              <a:rect l="l" t="t" r="r" b="b"/>
              <a:pathLst>
                <a:path w="101" h="77" extrusionOk="0">
                  <a:moveTo>
                    <a:pt x="101" y="77"/>
                  </a:moveTo>
                  <a:cubicBezTo>
                    <a:pt x="101" y="19"/>
                    <a:pt x="101" y="19"/>
                    <a:pt x="101" y="19"/>
                  </a:cubicBezTo>
                  <a:cubicBezTo>
                    <a:pt x="101" y="8"/>
                    <a:pt x="92" y="0"/>
                    <a:pt x="82" y="0"/>
                  </a:cubicBezTo>
                  <a:cubicBezTo>
                    <a:pt x="19" y="0"/>
                    <a:pt x="19" y="0"/>
                    <a:pt x="19" y="0"/>
                  </a:cubicBezTo>
                  <a:cubicBezTo>
                    <a:pt x="9" y="0"/>
                    <a:pt x="0" y="8"/>
                    <a:pt x="0" y="19"/>
                  </a:cubicBezTo>
                  <a:cubicBezTo>
                    <a:pt x="0" y="77"/>
                    <a:pt x="0" y="77"/>
                    <a:pt x="0" y="7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55" name="Google Shape;2655;p26"/>
            <p:cNvCxnSpPr/>
            <p:nvPr/>
          </p:nvCxnSpPr>
          <p:spPr>
            <a:xfrm>
              <a:off x="1881919" y="1382904"/>
              <a:ext cx="0" cy="0"/>
            </a:xfrm>
            <a:prstGeom prst="straightConnector1">
              <a:avLst/>
            </a:prstGeom>
            <a:noFill/>
            <a:ln w="28575" cap="rnd" cmpd="sng">
              <a:solidFill>
                <a:schemeClr val="dk1"/>
              </a:solidFill>
              <a:prstDash val="solid"/>
              <a:round/>
              <a:headEnd type="none" w="sm" len="sm"/>
              <a:tailEnd type="none" w="sm" len="sm"/>
            </a:ln>
          </p:spPr>
        </p:cxnSp>
        <p:cxnSp>
          <p:nvCxnSpPr>
            <p:cNvPr id="2656" name="Google Shape;2656;p26"/>
            <p:cNvCxnSpPr/>
            <p:nvPr/>
          </p:nvCxnSpPr>
          <p:spPr>
            <a:xfrm>
              <a:off x="1836613" y="1261400"/>
              <a:ext cx="0" cy="68100"/>
            </a:xfrm>
            <a:prstGeom prst="straightConnector1">
              <a:avLst/>
            </a:prstGeom>
            <a:noFill/>
            <a:ln w="28575" cap="rnd" cmpd="sng">
              <a:solidFill>
                <a:schemeClr val="dk1"/>
              </a:solidFill>
              <a:prstDash val="solid"/>
              <a:round/>
              <a:headEnd type="none" w="sm" len="sm"/>
              <a:tailEnd type="none" w="sm" len="sm"/>
            </a:ln>
          </p:spPr>
        </p:cxnSp>
        <p:cxnSp>
          <p:nvCxnSpPr>
            <p:cNvPr id="2657" name="Google Shape;2657;p26"/>
            <p:cNvCxnSpPr/>
            <p:nvPr/>
          </p:nvCxnSpPr>
          <p:spPr>
            <a:xfrm>
              <a:off x="1883979" y="1261400"/>
              <a:ext cx="0" cy="68100"/>
            </a:xfrm>
            <a:prstGeom prst="straightConnector1">
              <a:avLst/>
            </a:prstGeom>
            <a:noFill/>
            <a:ln w="28575" cap="rnd" cmpd="sng">
              <a:solidFill>
                <a:schemeClr val="dk1"/>
              </a:solidFill>
              <a:prstDash val="solid"/>
              <a:round/>
              <a:headEnd type="none" w="sm" len="sm"/>
              <a:tailEnd type="none" w="sm" len="sm"/>
            </a:ln>
          </p:spPr>
        </p:cxnSp>
        <p:cxnSp>
          <p:nvCxnSpPr>
            <p:cNvPr id="2658" name="Google Shape;2658;p26"/>
            <p:cNvCxnSpPr/>
            <p:nvPr/>
          </p:nvCxnSpPr>
          <p:spPr>
            <a:xfrm>
              <a:off x="1931344" y="1261400"/>
              <a:ext cx="0" cy="68100"/>
            </a:xfrm>
            <a:prstGeom prst="straightConnector1">
              <a:avLst/>
            </a:prstGeom>
            <a:noFill/>
            <a:ln w="28575" cap="rnd" cmpd="sng">
              <a:solidFill>
                <a:schemeClr val="dk1"/>
              </a:solidFill>
              <a:prstDash val="solid"/>
              <a:round/>
              <a:headEnd type="none" w="sm" len="sm"/>
              <a:tailEnd type="none" w="sm" len="sm"/>
            </a:ln>
          </p:spPr>
        </p:cxnSp>
        <p:sp>
          <p:nvSpPr>
            <p:cNvPr id="2659" name="Google Shape;2659;p26"/>
            <p:cNvSpPr/>
            <p:nvPr/>
          </p:nvSpPr>
          <p:spPr>
            <a:xfrm>
              <a:off x="1857207" y="1370548"/>
              <a:ext cx="53544" cy="70019"/>
            </a:xfrm>
            <a:custGeom>
              <a:avLst/>
              <a:gdLst/>
              <a:ahLst/>
              <a:cxnLst/>
              <a:rect l="l" t="t" r="r" b="b"/>
              <a:pathLst>
                <a:path w="26" h="34" extrusionOk="0">
                  <a:moveTo>
                    <a:pt x="13" y="0"/>
                  </a:moveTo>
                  <a:cubicBezTo>
                    <a:pt x="6" y="0"/>
                    <a:pt x="0" y="5"/>
                    <a:pt x="0" y="12"/>
                  </a:cubicBezTo>
                  <a:cubicBezTo>
                    <a:pt x="0" y="16"/>
                    <a:pt x="2" y="20"/>
                    <a:pt x="5" y="22"/>
                  </a:cubicBezTo>
                  <a:cubicBezTo>
                    <a:pt x="5" y="26"/>
                    <a:pt x="5" y="26"/>
                    <a:pt x="5" y="26"/>
                  </a:cubicBezTo>
                  <a:cubicBezTo>
                    <a:pt x="5" y="31"/>
                    <a:pt x="8" y="34"/>
                    <a:pt x="13" y="34"/>
                  </a:cubicBezTo>
                  <a:cubicBezTo>
                    <a:pt x="18" y="34"/>
                    <a:pt x="21" y="31"/>
                    <a:pt x="21" y="26"/>
                  </a:cubicBezTo>
                  <a:cubicBezTo>
                    <a:pt x="21" y="22"/>
                    <a:pt x="21" y="22"/>
                    <a:pt x="21" y="22"/>
                  </a:cubicBezTo>
                  <a:cubicBezTo>
                    <a:pt x="24" y="20"/>
                    <a:pt x="26" y="16"/>
                    <a:pt x="26" y="12"/>
                  </a:cubicBezTo>
                  <a:cubicBezTo>
                    <a:pt x="26" y="5"/>
                    <a:pt x="20" y="0"/>
                    <a:pt x="1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60" name="Google Shape;2660;p26"/>
            <p:cNvCxnSpPr/>
            <p:nvPr/>
          </p:nvCxnSpPr>
          <p:spPr>
            <a:xfrm rot="10800000" flipH="1">
              <a:off x="1902513" y="1461039"/>
              <a:ext cx="16500" cy="6300"/>
            </a:xfrm>
            <a:prstGeom prst="straightConnector1">
              <a:avLst/>
            </a:prstGeom>
            <a:noFill/>
            <a:ln w="28575" cap="rnd" cmpd="sng">
              <a:solidFill>
                <a:schemeClr val="dk1"/>
              </a:solidFill>
              <a:prstDash val="solid"/>
              <a:round/>
              <a:headEnd type="none" w="sm" len="sm"/>
              <a:tailEnd type="none" w="sm" len="sm"/>
            </a:ln>
          </p:spPr>
        </p:cxnSp>
        <p:cxnSp>
          <p:nvCxnSpPr>
            <p:cNvPr id="2661" name="Google Shape;2661;p26"/>
            <p:cNvCxnSpPr/>
            <p:nvPr/>
          </p:nvCxnSpPr>
          <p:spPr>
            <a:xfrm rot="10800000" flipH="1">
              <a:off x="1848969" y="1467411"/>
              <a:ext cx="57600" cy="26700"/>
            </a:xfrm>
            <a:prstGeom prst="straightConnector1">
              <a:avLst/>
            </a:prstGeom>
            <a:noFill/>
            <a:ln w="28575" cap="rnd" cmpd="sng">
              <a:solidFill>
                <a:schemeClr val="dk1"/>
              </a:solidFill>
              <a:prstDash val="solid"/>
              <a:round/>
              <a:headEnd type="none" w="sm" len="sm"/>
              <a:tailEnd type="none" w="sm" len="sm"/>
            </a:ln>
          </p:spPr>
        </p:cxnSp>
        <p:cxnSp>
          <p:nvCxnSpPr>
            <p:cNvPr id="2662" name="Google Shape;2662;p26"/>
            <p:cNvCxnSpPr/>
            <p:nvPr/>
          </p:nvCxnSpPr>
          <p:spPr>
            <a:xfrm rot="10800000">
              <a:off x="1840869" y="1492010"/>
              <a:ext cx="8100" cy="2100"/>
            </a:xfrm>
            <a:prstGeom prst="straightConnector1">
              <a:avLst/>
            </a:prstGeom>
            <a:noFill/>
            <a:ln w="28575" cap="rnd" cmpd="sng">
              <a:solidFill>
                <a:schemeClr val="dk1"/>
              </a:solidFill>
              <a:prstDash val="solid"/>
              <a:round/>
              <a:headEnd type="none" w="sm" len="sm"/>
              <a:tailEnd type="none" w="sm" len="sm"/>
            </a:ln>
          </p:spPr>
        </p:cxnSp>
        <p:cxnSp>
          <p:nvCxnSpPr>
            <p:cNvPr id="2663" name="Google Shape;2663;p26"/>
            <p:cNvCxnSpPr/>
            <p:nvPr/>
          </p:nvCxnSpPr>
          <p:spPr>
            <a:xfrm rot="10800000" flipH="1">
              <a:off x="1846910" y="1494249"/>
              <a:ext cx="2100" cy="8100"/>
            </a:xfrm>
            <a:prstGeom prst="straightConnector1">
              <a:avLst/>
            </a:prstGeom>
            <a:noFill/>
            <a:ln w="28575" cap="rnd" cmpd="sng">
              <a:solidFill>
                <a:schemeClr val="dk1"/>
              </a:solidFill>
              <a:prstDash val="solid"/>
              <a:round/>
              <a:headEnd type="none" w="sm" len="sm"/>
              <a:tailEnd type="none" w="sm" len="sm"/>
            </a:ln>
          </p:spPr>
        </p:cxnSp>
        <p:cxnSp>
          <p:nvCxnSpPr>
            <p:cNvPr id="2664" name="Google Shape;2664;p26"/>
            <p:cNvCxnSpPr/>
            <p:nvPr/>
          </p:nvCxnSpPr>
          <p:spPr>
            <a:xfrm>
              <a:off x="1918988" y="1461161"/>
              <a:ext cx="8100" cy="2100"/>
            </a:xfrm>
            <a:prstGeom prst="straightConnector1">
              <a:avLst/>
            </a:prstGeom>
            <a:noFill/>
            <a:ln w="28575" cap="rnd" cmpd="sng">
              <a:solidFill>
                <a:schemeClr val="dk1"/>
              </a:solidFill>
              <a:prstDash val="solid"/>
              <a:round/>
              <a:headEnd type="none" w="sm" len="sm"/>
              <a:tailEnd type="none" w="sm" len="sm"/>
            </a:ln>
          </p:spPr>
        </p:cxnSp>
        <p:cxnSp>
          <p:nvCxnSpPr>
            <p:cNvPr id="2665" name="Google Shape;2665;p26"/>
            <p:cNvCxnSpPr/>
            <p:nvPr/>
          </p:nvCxnSpPr>
          <p:spPr>
            <a:xfrm flipH="1">
              <a:off x="1918947" y="1452923"/>
              <a:ext cx="2100" cy="8100"/>
            </a:xfrm>
            <a:prstGeom prst="straightConnector1">
              <a:avLst/>
            </a:prstGeom>
            <a:noFill/>
            <a:ln w="28575" cap="rnd" cmpd="sng">
              <a:solidFill>
                <a:schemeClr val="dk1"/>
              </a:solidFill>
              <a:prstDash val="solid"/>
              <a:round/>
              <a:headEnd type="none" w="sm" len="sm"/>
              <a:tailEnd type="none" w="sm" len="sm"/>
            </a:ln>
          </p:spPr>
        </p:cxnSp>
        <p:cxnSp>
          <p:nvCxnSpPr>
            <p:cNvPr id="2666" name="Google Shape;2666;p26"/>
            <p:cNvCxnSpPr/>
            <p:nvPr/>
          </p:nvCxnSpPr>
          <p:spPr>
            <a:xfrm rot="10800000">
              <a:off x="1848944" y="1461299"/>
              <a:ext cx="16500" cy="8100"/>
            </a:xfrm>
            <a:prstGeom prst="straightConnector1">
              <a:avLst/>
            </a:prstGeom>
            <a:noFill/>
            <a:ln w="28575" cap="rnd" cmpd="sng">
              <a:solidFill>
                <a:schemeClr val="dk1"/>
              </a:solidFill>
              <a:prstDash val="solid"/>
              <a:round/>
              <a:headEnd type="none" w="sm" len="sm"/>
              <a:tailEnd type="none" w="sm" len="sm"/>
            </a:ln>
          </p:spPr>
        </p:cxnSp>
        <p:cxnSp>
          <p:nvCxnSpPr>
            <p:cNvPr id="2667" name="Google Shape;2667;p26"/>
            <p:cNvCxnSpPr/>
            <p:nvPr/>
          </p:nvCxnSpPr>
          <p:spPr>
            <a:xfrm rot="10800000">
              <a:off x="1865329" y="1469511"/>
              <a:ext cx="51600" cy="24600"/>
            </a:xfrm>
            <a:prstGeom prst="straightConnector1">
              <a:avLst/>
            </a:prstGeom>
            <a:noFill/>
            <a:ln w="28575" cap="rnd" cmpd="sng">
              <a:solidFill>
                <a:schemeClr val="dk1"/>
              </a:solidFill>
              <a:prstDash val="solid"/>
              <a:round/>
              <a:headEnd type="none" w="sm" len="sm"/>
              <a:tailEnd type="none" w="sm" len="sm"/>
            </a:ln>
          </p:spPr>
        </p:cxnSp>
        <p:cxnSp>
          <p:nvCxnSpPr>
            <p:cNvPr id="2668" name="Google Shape;2668;p26"/>
            <p:cNvCxnSpPr/>
            <p:nvPr/>
          </p:nvCxnSpPr>
          <p:spPr>
            <a:xfrm rot="10800000" flipH="1">
              <a:off x="1918988" y="1492010"/>
              <a:ext cx="8100" cy="2100"/>
            </a:xfrm>
            <a:prstGeom prst="straightConnector1">
              <a:avLst/>
            </a:prstGeom>
            <a:noFill/>
            <a:ln w="28575" cap="rnd" cmpd="sng">
              <a:solidFill>
                <a:schemeClr val="dk1"/>
              </a:solidFill>
              <a:prstDash val="solid"/>
              <a:round/>
              <a:headEnd type="none" w="sm" len="sm"/>
              <a:tailEnd type="none" w="sm" len="sm"/>
            </a:ln>
          </p:spPr>
        </p:cxnSp>
        <p:cxnSp>
          <p:nvCxnSpPr>
            <p:cNvPr id="2669" name="Google Shape;2669;p26"/>
            <p:cNvCxnSpPr/>
            <p:nvPr/>
          </p:nvCxnSpPr>
          <p:spPr>
            <a:xfrm rot="10800000">
              <a:off x="1918947" y="1494249"/>
              <a:ext cx="2100" cy="8100"/>
            </a:xfrm>
            <a:prstGeom prst="straightConnector1">
              <a:avLst/>
            </a:prstGeom>
            <a:noFill/>
            <a:ln w="28575" cap="rnd" cmpd="sng">
              <a:solidFill>
                <a:schemeClr val="dk1"/>
              </a:solidFill>
              <a:prstDash val="solid"/>
              <a:round/>
              <a:headEnd type="none" w="sm" len="sm"/>
              <a:tailEnd type="none" w="sm" len="sm"/>
            </a:ln>
          </p:spPr>
        </p:cxnSp>
        <p:cxnSp>
          <p:nvCxnSpPr>
            <p:cNvPr id="2670" name="Google Shape;2670;p26"/>
            <p:cNvCxnSpPr/>
            <p:nvPr/>
          </p:nvCxnSpPr>
          <p:spPr>
            <a:xfrm flipH="1">
              <a:off x="1840869" y="1461161"/>
              <a:ext cx="8100" cy="2100"/>
            </a:xfrm>
            <a:prstGeom prst="straightConnector1">
              <a:avLst/>
            </a:prstGeom>
            <a:noFill/>
            <a:ln w="28575" cap="rnd" cmpd="sng">
              <a:solidFill>
                <a:schemeClr val="dk1"/>
              </a:solidFill>
              <a:prstDash val="solid"/>
              <a:round/>
              <a:headEnd type="none" w="sm" len="sm"/>
              <a:tailEnd type="none" w="sm" len="sm"/>
            </a:ln>
          </p:spPr>
        </p:cxnSp>
        <p:cxnSp>
          <p:nvCxnSpPr>
            <p:cNvPr id="2671" name="Google Shape;2671;p26"/>
            <p:cNvCxnSpPr/>
            <p:nvPr/>
          </p:nvCxnSpPr>
          <p:spPr>
            <a:xfrm>
              <a:off x="1846910" y="1452923"/>
              <a:ext cx="2100" cy="8100"/>
            </a:xfrm>
            <a:prstGeom prst="straightConnector1">
              <a:avLst/>
            </a:prstGeom>
            <a:noFill/>
            <a:ln w="28575" cap="rnd" cmpd="sng">
              <a:solidFill>
                <a:schemeClr val="dk1"/>
              </a:solidFill>
              <a:prstDash val="solid"/>
              <a:round/>
              <a:headEnd type="none" w="sm" len="sm"/>
              <a:tailEnd type="none" w="sm" len="sm"/>
            </a:ln>
          </p:spPr>
        </p:cxnSp>
        <p:cxnSp>
          <p:nvCxnSpPr>
            <p:cNvPr id="2672" name="Google Shape;2672;p26"/>
            <p:cNvCxnSpPr/>
            <p:nvPr/>
          </p:nvCxnSpPr>
          <p:spPr>
            <a:xfrm>
              <a:off x="1836613" y="1261400"/>
              <a:ext cx="94800" cy="0"/>
            </a:xfrm>
            <a:prstGeom prst="straightConnector1">
              <a:avLst/>
            </a:prstGeom>
            <a:noFill/>
            <a:ln w="28575" cap="rnd" cmpd="sng">
              <a:solidFill>
                <a:schemeClr val="dk1"/>
              </a:solidFill>
              <a:prstDash val="solid"/>
              <a:round/>
              <a:headEnd type="none" w="sm" len="sm"/>
              <a:tailEnd type="none" w="sm" len="sm"/>
            </a:ln>
          </p:spPr>
        </p:cxnSp>
      </p:grpSp>
      <p:grpSp>
        <p:nvGrpSpPr>
          <p:cNvPr id="2673" name="Google Shape;2673;p26"/>
          <p:cNvGrpSpPr/>
          <p:nvPr/>
        </p:nvGrpSpPr>
        <p:grpSpPr>
          <a:xfrm>
            <a:off x="2507142" y="2025169"/>
            <a:ext cx="235138" cy="257435"/>
            <a:chOff x="2552249" y="1279935"/>
            <a:chExt cx="238889" cy="261541"/>
          </a:xfrm>
        </p:grpSpPr>
        <p:sp>
          <p:nvSpPr>
            <p:cNvPr id="2674" name="Google Shape;2674;p26"/>
            <p:cNvSpPr/>
            <p:nvPr/>
          </p:nvSpPr>
          <p:spPr>
            <a:xfrm>
              <a:off x="2574902" y="1321122"/>
              <a:ext cx="195642" cy="220354"/>
            </a:xfrm>
            <a:custGeom>
              <a:avLst/>
              <a:gdLst/>
              <a:ahLst/>
              <a:cxnLst/>
              <a:rect l="l" t="t" r="r" b="b"/>
              <a:pathLst>
                <a:path w="95" h="107" extrusionOk="0">
                  <a:moveTo>
                    <a:pt x="0" y="0"/>
                  </a:moveTo>
                  <a:cubicBezTo>
                    <a:pt x="0" y="90"/>
                    <a:pt x="0" y="90"/>
                    <a:pt x="0" y="90"/>
                  </a:cubicBezTo>
                  <a:cubicBezTo>
                    <a:pt x="0" y="99"/>
                    <a:pt x="8" y="107"/>
                    <a:pt x="18" y="107"/>
                  </a:cubicBezTo>
                  <a:cubicBezTo>
                    <a:pt x="77" y="107"/>
                    <a:pt x="77" y="107"/>
                    <a:pt x="77" y="107"/>
                  </a:cubicBezTo>
                  <a:cubicBezTo>
                    <a:pt x="87" y="107"/>
                    <a:pt x="95" y="99"/>
                    <a:pt x="95" y="90"/>
                  </a:cubicBezTo>
                  <a:cubicBezTo>
                    <a:pt x="95" y="0"/>
                    <a:pt x="95" y="0"/>
                    <a:pt x="9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675" name="Google Shape;2675;p26"/>
            <p:cNvSpPr/>
            <p:nvPr/>
          </p:nvSpPr>
          <p:spPr>
            <a:xfrm>
              <a:off x="2552249" y="1279935"/>
              <a:ext cx="238889" cy="30891"/>
            </a:xfrm>
            <a:custGeom>
              <a:avLst/>
              <a:gdLst/>
              <a:ahLst/>
              <a:cxnLst/>
              <a:rect l="l" t="t" r="r" b="b"/>
              <a:pathLst>
                <a:path w="116" h="15" extrusionOk="0">
                  <a:moveTo>
                    <a:pt x="116" y="15"/>
                  </a:moveTo>
                  <a:cubicBezTo>
                    <a:pt x="116" y="6"/>
                    <a:pt x="116" y="6"/>
                    <a:pt x="116" y="6"/>
                  </a:cubicBezTo>
                  <a:cubicBezTo>
                    <a:pt x="116" y="3"/>
                    <a:pt x="113" y="0"/>
                    <a:pt x="110" y="0"/>
                  </a:cubicBezTo>
                  <a:cubicBezTo>
                    <a:pt x="7" y="0"/>
                    <a:pt x="7" y="0"/>
                    <a:pt x="7" y="0"/>
                  </a:cubicBezTo>
                  <a:cubicBezTo>
                    <a:pt x="3" y="0"/>
                    <a:pt x="0" y="3"/>
                    <a:pt x="0" y="6"/>
                  </a:cubicBezTo>
                  <a:cubicBezTo>
                    <a:pt x="0" y="15"/>
                    <a:pt x="0" y="15"/>
                    <a:pt x="0" y="1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76" name="Google Shape;2676;p26"/>
            <p:cNvCxnSpPr/>
            <p:nvPr/>
          </p:nvCxnSpPr>
          <p:spPr>
            <a:xfrm>
              <a:off x="2552249" y="1314944"/>
              <a:ext cx="238800" cy="0"/>
            </a:xfrm>
            <a:prstGeom prst="straightConnector1">
              <a:avLst/>
            </a:prstGeom>
            <a:noFill/>
            <a:ln w="28575" cap="rnd" cmpd="sng">
              <a:solidFill>
                <a:schemeClr val="dk1"/>
              </a:solidFill>
              <a:prstDash val="solid"/>
              <a:round/>
              <a:headEnd type="none" w="sm" len="sm"/>
              <a:tailEnd type="none" w="sm" len="sm"/>
            </a:ln>
          </p:spPr>
        </p:cxnSp>
        <p:sp>
          <p:nvSpPr>
            <p:cNvPr id="2677" name="Google Shape;2677;p26"/>
            <p:cNvSpPr/>
            <p:nvPr/>
          </p:nvSpPr>
          <p:spPr>
            <a:xfrm>
              <a:off x="2614031" y="1368488"/>
              <a:ext cx="117385" cy="117385"/>
            </a:xfrm>
            <a:custGeom>
              <a:avLst/>
              <a:gdLst/>
              <a:ahLst/>
              <a:cxnLst/>
              <a:rect l="l" t="t" r="r" b="b"/>
              <a:pathLst>
                <a:path w="57" h="57" extrusionOk="0">
                  <a:moveTo>
                    <a:pt x="27" y="51"/>
                  </a:moveTo>
                  <a:cubicBezTo>
                    <a:pt x="21" y="57"/>
                    <a:pt x="12" y="57"/>
                    <a:pt x="6" y="51"/>
                  </a:cubicBezTo>
                  <a:cubicBezTo>
                    <a:pt x="6" y="51"/>
                    <a:pt x="6" y="51"/>
                    <a:pt x="6" y="51"/>
                  </a:cubicBezTo>
                  <a:cubicBezTo>
                    <a:pt x="0" y="45"/>
                    <a:pt x="0" y="36"/>
                    <a:pt x="6" y="30"/>
                  </a:cubicBezTo>
                  <a:cubicBezTo>
                    <a:pt x="29" y="6"/>
                    <a:pt x="29" y="6"/>
                    <a:pt x="29" y="6"/>
                  </a:cubicBezTo>
                  <a:cubicBezTo>
                    <a:pt x="35" y="0"/>
                    <a:pt x="45" y="0"/>
                    <a:pt x="51" y="6"/>
                  </a:cubicBezTo>
                  <a:cubicBezTo>
                    <a:pt x="51" y="6"/>
                    <a:pt x="51" y="6"/>
                    <a:pt x="51" y="6"/>
                  </a:cubicBezTo>
                  <a:cubicBezTo>
                    <a:pt x="57" y="12"/>
                    <a:pt x="57" y="22"/>
                    <a:pt x="51" y="28"/>
                  </a:cubicBezTo>
                  <a:lnTo>
                    <a:pt x="27" y="5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78" name="Google Shape;2678;p26"/>
            <p:cNvCxnSpPr/>
            <p:nvPr/>
          </p:nvCxnSpPr>
          <p:spPr>
            <a:xfrm>
              <a:off x="2653159" y="1403498"/>
              <a:ext cx="43200" cy="43200"/>
            </a:xfrm>
            <a:prstGeom prst="straightConnector1">
              <a:avLst/>
            </a:prstGeom>
            <a:noFill/>
            <a:ln w="28575" cap="rnd" cmpd="sng">
              <a:solidFill>
                <a:schemeClr val="dk1"/>
              </a:solidFill>
              <a:prstDash val="solid"/>
              <a:round/>
              <a:headEnd type="none" w="sm" len="sm"/>
              <a:tailEnd type="none" w="sm" len="sm"/>
            </a:ln>
          </p:spPr>
        </p:cxnSp>
      </p:grpSp>
      <p:grpSp>
        <p:nvGrpSpPr>
          <p:cNvPr id="2679" name="Google Shape;2679;p26"/>
          <p:cNvGrpSpPr/>
          <p:nvPr/>
        </p:nvGrpSpPr>
        <p:grpSpPr>
          <a:xfrm>
            <a:off x="3284516" y="2025169"/>
            <a:ext cx="235138" cy="257435"/>
            <a:chOff x="3342023" y="1279935"/>
            <a:chExt cx="238889" cy="261541"/>
          </a:xfrm>
        </p:grpSpPr>
        <p:sp>
          <p:nvSpPr>
            <p:cNvPr id="2680" name="Google Shape;2680;p26"/>
            <p:cNvSpPr/>
            <p:nvPr/>
          </p:nvSpPr>
          <p:spPr>
            <a:xfrm>
              <a:off x="3434695" y="1358191"/>
              <a:ext cx="55603" cy="76197"/>
            </a:xfrm>
            <a:custGeom>
              <a:avLst/>
              <a:gdLst/>
              <a:ahLst/>
              <a:cxnLst/>
              <a:rect l="l" t="t" r="r" b="b"/>
              <a:pathLst>
                <a:path w="27" h="37" extrusionOk="0">
                  <a:moveTo>
                    <a:pt x="13" y="0"/>
                  </a:moveTo>
                  <a:cubicBezTo>
                    <a:pt x="6" y="0"/>
                    <a:pt x="0" y="6"/>
                    <a:pt x="0" y="14"/>
                  </a:cubicBezTo>
                  <a:cubicBezTo>
                    <a:pt x="0" y="18"/>
                    <a:pt x="1" y="22"/>
                    <a:pt x="4" y="24"/>
                  </a:cubicBezTo>
                  <a:cubicBezTo>
                    <a:pt x="4" y="28"/>
                    <a:pt x="4" y="28"/>
                    <a:pt x="4" y="28"/>
                  </a:cubicBezTo>
                  <a:cubicBezTo>
                    <a:pt x="4" y="33"/>
                    <a:pt x="8" y="37"/>
                    <a:pt x="13" y="37"/>
                  </a:cubicBezTo>
                  <a:cubicBezTo>
                    <a:pt x="18" y="37"/>
                    <a:pt x="22" y="33"/>
                    <a:pt x="22" y="28"/>
                  </a:cubicBezTo>
                  <a:cubicBezTo>
                    <a:pt x="22" y="24"/>
                    <a:pt x="22" y="24"/>
                    <a:pt x="22" y="24"/>
                  </a:cubicBezTo>
                  <a:cubicBezTo>
                    <a:pt x="25" y="22"/>
                    <a:pt x="27" y="18"/>
                    <a:pt x="27" y="14"/>
                  </a:cubicBezTo>
                  <a:cubicBezTo>
                    <a:pt x="27" y="6"/>
                    <a:pt x="21" y="0"/>
                    <a:pt x="1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81" name="Google Shape;2681;p26"/>
            <p:cNvCxnSpPr/>
            <p:nvPr/>
          </p:nvCxnSpPr>
          <p:spPr>
            <a:xfrm rot="10800000" flipH="1">
              <a:off x="3482061" y="1455120"/>
              <a:ext cx="16500" cy="8100"/>
            </a:xfrm>
            <a:prstGeom prst="straightConnector1">
              <a:avLst/>
            </a:prstGeom>
            <a:noFill/>
            <a:ln w="28575" cap="rnd" cmpd="sng">
              <a:solidFill>
                <a:schemeClr val="dk1"/>
              </a:solidFill>
              <a:prstDash val="solid"/>
              <a:round/>
              <a:headEnd type="none" w="sm" len="sm"/>
              <a:tailEnd type="none" w="sm" len="sm"/>
            </a:ln>
          </p:spPr>
        </p:cxnSp>
        <p:cxnSp>
          <p:nvCxnSpPr>
            <p:cNvPr id="2682" name="Google Shape;2682;p26"/>
            <p:cNvCxnSpPr/>
            <p:nvPr/>
          </p:nvCxnSpPr>
          <p:spPr>
            <a:xfrm rot="10800000" flipH="1">
              <a:off x="3426457" y="1461192"/>
              <a:ext cx="59700" cy="28800"/>
            </a:xfrm>
            <a:prstGeom prst="straightConnector1">
              <a:avLst/>
            </a:prstGeom>
            <a:noFill/>
            <a:ln w="28575" cap="rnd" cmpd="sng">
              <a:solidFill>
                <a:schemeClr val="dk1"/>
              </a:solidFill>
              <a:prstDash val="solid"/>
              <a:round/>
              <a:headEnd type="none" w="sm" len="sm"/>
              <a:tailEnd type="none" w="sm" len="sm"/>
            </a:ln>
          </p:spPr>
        </p:cxnSp>
        <p:cxnSp>
          <p:nvCxnSpPr>
            <p:cNvPr id="2683" name="Google Shape;2683;p26"/>
            <p:cNvCxnSpPr/>
            <p:nvPr/>
          </p:nvCxnSpPr>
          <p:spPr>
            <a:xfrm rot="10800000">
              <a:off x="3416299" y="1487892"/>
              <a:ext cx="8100" cy="2100"/>
            </a:xfrm>
            <a:prstGeom prst="straightConnector1">
              <a:avLst/>
            </a:prstGeom>
            <a:noFill/>
            <a:ln w="28575" cap="rnd" cmpd="sng">
              <a:solidFill>
                <a:schemeClr val="dk1"/>
              </a:solidFill>
              <a:prstDash val="solid"/>
              <a:round/>
              <a:headEnd type="none" w="sm" len="sm"/>
              <a:tailEnd type="none" w="sm" len="sm"/>
            </a:ln>
          </p:spPr>
        </p:cxnSp>
        <p:cxnSp>
          <p:nvCxnSpPr>
            <p:cNvPr id="2684" name="Google Shape;2684;p26"/>
            <p:cNvCxnSpPr/>
            <p:nvPr/>
          </p:nvCxnSpPr>
          <p:spPr>
            <a:xfrm rot="10800000" flipH="1">
              <a:off x="3422339" y="1490089"/>
              <a:ext cx="2100" cy="10200"/>
            </a:xfrm>
            <a:prstGeom prst="straightConnector1">
              <a:avLst/>
            </a:prstGeom>
            <a:noFill/>
            <a:ln w="28575" cap="rnd" cmpd="sng">
              <a:solidFill>
                <a:schemeClr val="dk1"/>
              </a:solidFill>
              <a:prstDash val="solid"/>
              <a:round/>
              <a:headEnd type="none" w="sm" len="sm"/>
              <a:tailEnd type="none" w="sm" len="sm"/>
            </a:ln>
          </p:spPr>
        </p:cxnSp>
        <p:cxnSp>
          <p:nvCxnSpPr>
            <p:cNvPr id="2685" name="Google Shape;2685;p26"/>
            <p:cNvCxnSpPr/>
            <p:nvPr/>
          </p:nvCxnSpPr>
          <p:spPr>
            <a:xfrm>
              <a:off x="3498536" y="1454982"/>
              <a:ext cx="8100" cy="4200"/>
            </a:xfrm>
            <a:prstGeom prst="straightConnector1">
              <a:avLst/>
            </a:prstGeom>
            <a:noFill/>
            <a:ln w="28575" cap="rnd" cmpd="sng">
              <a:solidFill>
                <a:schemeClr val="dk1"/>
              </a:solidFill>
              <a:prstDash val="solid"/>
              <a:round/>
              <a:headEnd type="none" w="sm" len="sm"/>
              <a:tailEnd type="none" w="sm" len="sm"/>
            </a:ln>
          </p:spPr>
        </p:cxnSp>
        <p:cxnSp>
          <p:nvCxnSpPr>
            <p:cNvPr id="2686" name="Google Shape;2686;p26"/>
            <p:cNvCxnSpPr/>
            <p:nvPr/>
          </p:nvCxnSpPr>
          <p:spPr>
            <a:xfrm flipH="1">
              <a:off x="3498455" y="1446745"/>
              <a:ext cx="4200" cy="8100"/>
            </a:xfrm>
            <a:prstGeom prst="straightConnector1">
              <a:avLst/>
            </a:prstGeom>
            <a:noFill/>
            <a:ln w="28575" cap="rnd" cmpd="sng">
              <a:solidFill>
                <a:schemeClr val="dk1"/>
              </a:solidFill>
              <a:prstDash val="solid"/>
              <a:round/>
              <a:headEnd type="none" w="sm" len="sm"/>
              <a:tailEnd type="none" w="sm" len="sm"/>
            </a:ln>
          </p:spPr>
        </p:cxnSp>
        <p:cxnSp>
          <p:nvCxnSpPr>
            <p:cNvPr id="2687" name="Google Shape;2687;p26"/>
            <p:cNvCxnSpPr/>
            <p:nvPr/>
          </p:nvCxnSpPr>
          <p:spPr>
            <a:xfrm rot="10800000">
              <a:off x="3424332" y="1455120"/>
              <a:ext cx="18600" cy="8100"/>
            </a:xfrm>
            <a:prstGeom prst="straightConnector1">
              <a:avLst/>
            </a:prstGeom>
            <a:noFill/>
            <a:ln w="28575" cap="rnd" cmpd="sng">
              <a:solidFill>
                <a:schemeClr val="dk1"/>
              </a:solidFill>
              <a:prstDash val="solid"/>
              <a:round/>
              <a:headEnd type="none" w="sm" len="sm"/>
              <a:tailEnd type="none" w="sm" len="sm"/>
            </a:ln>
          </p:spPr>
        </p:cxnSp>
        <p:cxnSp>
          <p:nvCxnSpPr>
            <p:cNvPr id="2688" name="Google Shape;2688;p26"/>
            <p:cNvCxnSpPr/>
            <p:nvPr/>
          </p:nvCxnSpPr>
          <p:spPr>
            <a:xfrm rot="10800000">
              <a:off x="3443036" y="1463292"/>
              <a:ext cx="55500" cy="26700"/>
            </a:xfrm>
            <a:prstGeom prst="straightConnector1">
              <a:avLst/>
            </a:prstGeom>
            <a:noFill/>
            <a:ln w="28575" cap="rnd" cmpd="sng">
              <a:solidFill>
                <a:schemeClr val="dk1"/>
              </a:solidFill>
              <a:prstDash val="solid"/>
              <a:round/>
              <a:headEnd type="none" w="sm" len="sm"/>
              <a:tailEnd type="none" w="sm" len="sm"/>
            </a:ln>
          </p:spPr>
        </p:cxnSp>
        <p:cxnSp>
          <p:nvCxnSpPr>
            <p:cNvPr id="2689" name="Google Shape;2689;p26"/>
            <p:cNvCxnSpPr/>
            <p:nvPr/>
          </p:nvCxnSpPr>
          <p:spPr>
            <a:xfrm rot="10800000" flipH="1">
              <a:off x="3498536" y="1487892"/>
              <a:ext cx="8100" cy="2100"/>
            </a:xfrm>
            <a:prstGeom prst="straightConnector1">
              <a:avLst/>
            </a:prstGeom>
            <a:noFill/>
            <a:ln w="28575" cap="rnd" cmpd="sng">
              <a:solidFill>
                <a:schemeClr val="dk1"/>
              </a:solidFill>
              <a:prstDash val="solid"/>
              <a:round/>
              <a:headEnd type="none" w="sm" len="sm"/>
              <a:tailEnd type="none" w="sm" len="sm"/>
            </a:ln>
          </p:spPr>
        </p:cxnSp>
        <p:cxnSp>
          <p:nvCxnSpPr>
            <p:cNvPr id="2690" name="Google Shape;2690;p26"/>
            <p:cNvCxnSpPr/>
            <p:nvPr/>
          </p:nvCxnSpPr>
          <p:spPr>
            <a:xfrm rot="10800000">
              <a:off x="3498455" y="1490089"/>
              <a:ext cx="4200" cy="10200"/>
            </a:xfrm>
            <a:prstGeom prst="straightConnector1">
              <a:avLst/>
            </a:prstGeom>
            <a:noFill/>
            <a:ln w="28575" cap="rnd" cmpd="sng">
              <a:solidFill>
                <a:schemeClr val="dk1"/>
              </a:solidFill>
              <a:prstDash val="solid"/>
              <a:round/>
              <a:headEnd type="none" w="sm" len="sm"/>
              <a:tailEnd type="none" w="sm" len="sm"/>
            </a:ln>
          </p:spPr>
        </p:cxnSp>
        <p:cxnSp>
          <p:nvCxnSpPr>
            <p:cNvPr id="2691" name="Google Shape;2691;p26"/>
            <p:cNvCxnSpPr/>
            <p:nvPr/>
          </p:nvCxnSpPr>
          <p:spPr>
            <a:xfrm flipH="1">
              <a:off x="3416299" y="1454982"/>
              <a:ext cx="8100" cy="4200"/>
            </a:xfrm>
            <a:prstGeom prst="straightConnector1">
              <a:avLst/>
            </a:prstGeom>
            <a:noFill/>
            <a:ln w="28575" cap="rnd" cmpd="sng">
              <a:solidFill>
                <a:schemeClr val="dk1"/>
              </a:solidFill>
              <a:prstDash val="solid"/>
              <a:round/>
              <a:headEnd type="none" w="sm" len="sm"/>
              <a:tailEnd type="none" w="sm" len="sm"/>
            </a:ln>
          </p:spPr>
        </p:cxnSp>
        <p:cxnSp>
          <p:nvCxnSpPr>
            <p:cNvPr id="2692" name="Google Shape;2692;p26"/>
            <p:cNvCxnSpPr/>
            <p:nvPr/>
          </p:nvCxnSpPr>
          <p:spPr>
            <a:xfrm>
              <a:off x="3422339" y="1446745"/>
              <a:ext cx="2100" cy="8100"/>
            </a:xfrm>
            <a:prstGeom prst="straightConnector1">
              <a:avLst/>
            </a:prstGeom>
            <a:noFill/>
            <a:ln w="28575" cap="rnd" cmpd="sng">
              <a:solidFill>
                <a:schemeClr val="dk1"/>
              </a:solidFill>
              <a:prstDash val="solid"/>
              <a:round/>
              <a:headEnd type="none" w="sm" len="sm"/>
              <a:tailEnd type="none" w="sm" len="sm"/>
            </a:ln>
          </p:spPr>
        </p:cxnSp>
        <p:sp>
          <p:nvSpPr>
            <p:cNvPr id="2693" name="Google Shape;2693;p26"/>
            <p:cNvSpPr/>
            <p:nvPr/>
          </p:nvSpPr>
          <p:spPr>
            <a:xfrm>
              <a:off x="3364676" y="1321122"/>
              <a:ext cx="195642" cy="220354"/>
            </a:xfrm>
            <a:custGeom>
              <a:avLst/>
              <a:gdLst/>
              <a:ahLst/>
              <a:cxnLst/>
              <a:rect l="l" t="t" r="r" b="b"/>
              <a:pathLst>
                <a:path w="95" h="107" extrusionOk="0">
                  <a:moveTo>
                    <a:pt x="0" y="0"/>
                  </a:moveTo>
                  <a:cubicBezTo>
                    <a:pt x="0" y="90"/>
                    <a:pt x="0" y="90"/>
                    <a:pt x="0" y="90"/>
                  </a:cubicBezTo>
                  <a:cubicBezTo>
                    <a:pt x="0" y="99"/>
                    <a:pt x="8" y="107"/>
                    <a:pt x="18" y="107"/>
                  </a:cubicBezTo>
                  <a:cubicBezTo>
                    <a:pt x="77" y="107"/>
                    <a:pt x="77" y="107"/>
                    <a:pt x="77" y="107"/>
                  </a:cubicBezTo>
                  <a:cubicBezTo>
                    <a:pt x="87" y="107"/>
                    <a:pt x="95" y="99"/>
                    <a:pt x="95" y="90"/>
                  </a:cubicBezTo>
                  <a:cubicBezTo>
                    <a:pt x="95" y="0"/>
                    <a:pt x="95" y="0"/>
                    <a:pt x="9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694" name="Google Shape;2694;p26"/>
            <p:cNvSpPr/>
            <p:nvPr/>
          </p:nvSpPr>
          <p:spPr>
            <a:xfrm>
              <a:off x="3342023" y="1279935"/>
              <a:ext cx="238889" cy="30891"/>
            </a:xfrm>
            <a:custGeom>
              <a:avLst/>
              <a:gdLst/>
              <a:ahLst/>
              <a:cxnLst/>
              <a:rect l="l" t="t" r="r" b="b"/>
              <a:pathLst>
                <a:path w="116" h="15" extrusionOk="0">
                  <a:moveTo>
                    <a:pt x="116" y="15"/>
                  </a:moveTo>
                  <a:cubicBezTo>
                    <a:pt x="116" y="6"/>
                    <a:pt x="116" y="6"/>
                    <a:pt x="116" y="6"/>
                  </a:cubicBezTo>
                  <a:cubicBezTo>
                    <a:pt x="116" y="3"/>
                    <a:pt x="113" y="0"/>
                    <a:pt x="110" y="0"/>
                  </a:cubicBezTo>
                  <a:cubicBezTo>
                    <a:pt x="7" y="0"/>
                    <a:pt x="7" y="0"/>
                    <a:pt x="7" y="0"/>
                  </a:cubicBezTo>
                  <a:cubicBezTo>
                    <a:pt x="3" y="0"/>
                    <a:pt x="0" y="3"/>
                    <a:pt x="0" y="6"/>
                  </a:cubicBezTo>
                  <a:cubicBezTo>
                    <a:pt x="0" y="15"/>
                    <a:pt x="0" y="15"/>
                    <a:pt x="0" y="1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695" name="Google Shape;2695;p26"/>
            <p:cNvCxnSpPr/>
            <p:nvPr/>
          </p:nvCxnSpPr>
          <p:spPr>
            <a:xfrm>
              <a:off x="3342023" y="1314944"/>
              <a:ext cx="238800" cy="0"/>
            </a:xfrm>
            <a:prstGeom prst="straightConnector1">
              <a:avLst/>
            </a:prstGeom>
            <a:noFill/>
            <a:ln w="28575" cap="rnd" cmpd="sng">
              <a:solidFill>
                <a:schemeClr val="dk1"/>
              </a:solidFill>
              <a:prstDash val="solid"/>
              <a:round/>
              <a:headEnd type="none" w="sm" len="sm"/>
              <a:tailEnd type="none" w="sm" len="sm"/>
            </a:ln>
          </p:spPr>
        </p:cxnSp>
      </p:grpSp>
      <p:grpSp>
        <p:nvGrpSpPr>
          <p:cNvPr id="2696" name="Google Shape;2696;p26"/>
          <p:cNvGrpSpPr/>
          <p:nvPr/>
        </p:nvGrpSpPr>
        <p:grpSpPr>
          <a:xfrm>
            <a:off x="4070000" y="2004896"/>
            <a:ext cx="219936" cy="277706"/>
            <a:chOff x="4140035" y="1259341"/>
            <a:chExt cx="223444" cy="282136"/>
          </a:xfrm>
        </p:grpSpPr>
        <p:sp>
          <p:nvSpPr>
            <p:cNvPr id="2697" name="Google Shape;2697;p26"/>
            <p:cNvSpPr/>
            <p:nvPr/>
          </p:nvSpPr>
          <p:spPr>
            <a:xfrm>
              <a:off x="4154450" y="1401438"/>
              <a:ext cx="200790" cy="20594"/>
            </a:xfrm>
            <a:custGeom>
              <a:avLst/>
              <a:gdLst/>
              <a:ahLst/>
              <a:cxnLst/>
              <a:rect l="l" t="t" r="r" b="b"/>
              <a:pathLst>
                <a:path w="97" h="10" extrusionOk="0">
                  <a:moveTo>
                    <a:pt x="0" y="0"/>
                  </a:moveTo>
                  <a:cubicBezTo>
                    <a:pt x="16" y="0"/>
                    <a:pt x="16" y="10"/>
                    <a:pt x="32" y="10"/>
                  </a:cubicBezTo>
                  <a:cubicBezTo>
                    <a:pt x="48" y="10"/>
                    <a:pt x="48" y="0"/>
                    <a:pt x="64" y="0"/>
                  </a:cubicBezTo>
                  <a:cubicBezTo>
                    <a:pt x="80" y="0"/>
                    <a:pt x="80" y="10"/>
                    <a:pt x="97" y="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698" name="Google Shape;2698;p26"/>
            <p:cNvSpPr/>
            <p:nvPr/>
          </p:nvSpPr>
          <p:spPr>
            <a:xfrm>
              <a:off x="4195638" y="1290232"/>
              <a:ext cx="113266" cy="43247"/>
            </a:xfrm>
            <a:custGeom>
              <a:avLst/>
              <a:gdLst/>
              <a:ahLst/>
              <a:cxnLst/>
              <a:rect l="l" t="t" r="r" b="b"/>
              <a:pathLst>
                <a:path w="55" h="21" extrusionOk="0">
                  <a:moveTo>
                    <a:pt x="55" y="16"/>
                  </a:moveTo>
                  <a:cubicBezTo>
                    <a:pt x="55" y="19"/>
                    <a:pt x="53" y="21"/>
                    <a:pt x="50" y="21"/>
                  </a:cubicBezTo>
                  <a:cubicBezTo>
                    <a:pt x="4" y="21"/>
                    <a:pt x="4" y="21"/>
                    <a:pt x="4" y="21"/>
                  </a:cubicBezTo>
                  <a:cubicBezTo>
                    <a:pt x="2" y="21"/>
                    <a:pt x="0" y="19"/>
                    <a:pt x="0" y="16"/>
                  </a:cubicBezTo>
                  <a:cubicBezTo>
                    <a:pt x="0" y="5"/>
                    <a:pt x="0" y="5"/>
                    <a:pt x="0" y="5"/>
                  </a:cubicBezTo>
                  <a:cubicBezTo>
                    <a:pt x="0" y="2"/>
                    <a:pt x="2" y="0"/>
                    <a:pt x="4" y="0"/>
                  </a:cubicBezTo>
                  <a:cubicBezTo>
                    <a:pt x="50" y="0"/>
                    <a:pt x="50" y="0"/>
                    <a:pt x="50" y="0"/>
                  </a:cubicBezTo>
                  <a:cubicBezTo>
                    <a:pt x="53" y="0"/>
                    <a:pt x="55" y="2"/>
                    <a:pt x="55" y="5"/>
                  </a:cubicBezTo>
                  <a:lnTo>
                    <a:pt x="55" y="1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699" name="Google Shape;2699;p26"/>
            <p:cNvSpPr/>
            <p:nvPr/>
          </p:nvSpPr>
          <p:spPr>
            <a:xfrm>
              <a:off x="4212113" y="1259341"/>
              <a:ext cx="78257" cy="30891"/>
            </a:xfrm>
            <a:custGeom>
              <a:avLst/>
              <a:gdLst/>
              <a:ahLst/>
              <a:cxnLst/>
              <a:rect l="l" t="t" r="r" b="b"/>
              <a:pathLst>
                <a:path w="38" h="15" extrusionOk="0">
                  <a:moveTo>
                    <a:pt x="32" y="0"/>
                  </a:moveTo>
                  <a:cubicBezTo>
                    <a:pt x="7" y="0"/>
                    <a:pt x="7" y="0"/>
                    <a:pt x="7" y="0"/>
                  </a:cubicBezTo>
                  <a:cubicBezTo>
                    <a:pt x="3" y="0"/>
                    <a:pt x="0" y="3"/>
                    <a:pt x="0" y="6"/>
                  </a:cubicBezTo>
                  <a:cubicBezTo>
                    <a:pt x="0" y="15"/>
                    <a:pt x="0" y="15"/>
                    <a:pt x="0" y="15"/>
                  </a:cubicBezTo>
                  <a:cubicBezTo>
                    <a:pt x="38" y="15"/>
                    <a:pt x="38" y="15"/>
                    <a:pt x="38" y="15"/>
                  </a:cubicBezTo>
                  <a:cubicBezTo>
                    <a:pt x="38" y="6"/>
                    <a:pt x="38" y="6"/>
                    <a:pt x="38" y="6"/>
                  </a:cubicBezTo>
                  <a:cubicBezTo>
                    <a:pt x="38" y="3"/>
                    <a:pt x="35" y="0"/>
                    <a:pt x="32"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00" name="Google Shape;2700;p26"/>
            <p:cNvSpPr/>
            <p:nvPr/>
          </p:nvSpPr>
          <p:spPr>
            <a:xfrm>
              <a:off x="4140035" y="1333479"/>
              <a:ext cx="223444" cy="207998"/>
            </a:xfrm>
            <a:custGeom>
              <a:avLst/>
              <a:gdLst/>
              <a:ahLst/>
              <a:cxnLst/>
              <a:rect l="l" t="t" r="r" b="b"/>
              <a:pathLst>
                <a:path w="108" h="101" extrusionOk="0">
                  <a:moveTo>
                    <a:pt x="73" y="10"/>
                  </a:moveTo>
                  <a:cubicBezTo>
                    <a:pt x="73" y="0"/>
                    <a:pt x="73" y="0"/>
                    <a:pt x="73" y="0"/>
                  </a:cubicBezTo>
                  <a:cubicBezTo>
                    <a:pt x="35" y="0"/>
                    <a:pt x="35" y="0"/>
                    <a:pt x="35" y="0"/>
                  </a:cubicBezTo>
                  <a:cubicBezTo>
                    <a:pt x="35" y="10"/>
                    <a:pt x="35" y="10"/>
                    <a:pt x="35" y="10"/>
                  </a:cubicBezTo>
                  <a:cubicBezTo>
                    <a:pt x="15" y="17"/>
                    <a:pt x="0" y="35"/>
                    <a:pt x="0" y="56"/>
                  </a:cubicBezTo>
                  <a:cubicBezTo>
                    <a:pt x="0" y="75"/>
                    <a:pt x="12" y="92"/>
                    <a:pt x="30" y="100"/>
                  </a:cubicBezTo>
                  <a:cubicBezTo>
                    <a:pt x="32" y="101"/>
                    <a:pt x="33" y="101"/>
                    <a:pt x="35" y="101"/>
                  </a:cubicBezTo>
                  <a:cubicBezTo>
                    <a:pt x="73" y="101"/>
                    <a:pt x="73" y="101"/>
                    <a:pt x="73" y="101"/>
                  </a:cubicBezTo>
                  <a:cubicBezTo>
                    <a:pt x="75" y="101"/>
                    <a:pt x="77" y="101"/>
                    <a:pt x="78" y="100"/>
                  </a:cubicBezTo>
                  <a:cubicBezTo>
                    <a:pt x="97" y="92"/>
                    <a:pt x="108" y="75"/>
                    <a:pt x="108" y="56"/>
                  </a:cubicBezTo>
                  <a:cubicBezTo>
                    <a:pt x="108" y="35"/>
                    <a:pt x="94" y="17"/>
                    <a:pt x="73" y="1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01" name="Google Shape;2701;p26"/>
            <p:cNvSpPr/>
            <p:nvPr/>
          </p:nvSpPr>
          <p:spPr>
            <a:xfrm>
              <a:off x="4172985" y="1454982"/>
              <a:ext cx="28831" cy="12356"/>
            </a:xfrm>
            <a:custGeom>
              <a:avLst/>
              <a:gdLst/>
              <a:ahLst/>
              <a:cxnLst/>
              <a:rect l="l" t="t" r="r" b="b"/>
              <a:pathLst>
                <a:path w="14" h="6" extrusionOk="0">
                  <a:moveTo>
                    <a:pt x="0" y="6"/>
                  </a:moveTo>
                  <a:cubicBezTo>
                    <a:pt x="0" y="3"/>
                    <a:pt x="3" y="0"/>
                    <a:pt x="7" y="0"/>
                  </a:cubicBezTo>
                  <a:cubicBezTo>
                    <a:pt x="11" y="0"/>
                    <a:pt x="14" y="3"/>
                    <a:pt x="14" y="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02" name="Google Shape;2702;p26"/>
            <p:cNvSpPr/>
            <p:nvPr/>
          </p:nvSpPr>
          <p:spPr>
            <a:xfrm>
              <a:off x="4298607" y="1446745"/>
              <a:ext cx="24713" cy="20594"/>
            </a:xfrm>
            <a:custGeom>
              <a:avLst/>
              <a:gdLst/>
              <a:ahLst/>
              <a:cxnLst/>
              <a:rect l="l" t="t" r="r" b="b"/>
              <a:pathLst>
                <a:path w="12" h="10" extrusionOk="0">
                  <a:moveTo>
                    <a:pt x="0" y="3"/>
                  </a:moveTo>
                  <a:cubicBezTo>
                    <a:pt x="2" y="0"/>
                    <a:pt x="6" y="0"/>
                    <a:pt x="9" y="2"/>
                  </a:cubicBezTo>
                  <a:cubicBezTo>
                    <a:pt x="11" y="4"/>
                    <a:pt x="12" y="7"/>
                    <a:pt x="9" y="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03" name="Google Shape;2703;p26"/>
            <p:cNvSpPr/>
            <p:nvPr/>
          </p:nvSpPr>
          <p:spPr>
            <a:xfrm>
              <a:off x="4243004" y="1442626"/>
              <a:ext cx="16475" cy="12356"/>
            </a:xfrm>
            <a:custGeom>
              <a:avLst/>
              <a:gdLst/>
              <a:ahLst/>
              <a:cxnLst/>
              <a:rect l="l" t="t" r="r" b="b"/>
              <a:pathLst>
                <a:path w="8" h="6" extrusionOk="0">
                  <a:moveTo>
                    <a:pt x="1" y="6"/>
                  </a:moveTo>
                  <a:cubicBezTo>
                    <a:pt x="0" y="4"/>
                    <a:pt x="0" y="2"/>
                    <a:pt x="2" y="1"/>
                  </a:cubicBezTo>
                  <a:cubicBezTo>
                    <a:pt x="4" y="0"/>
                    <a:pt x="6" y="1"/>
                    <a:pt x="8" y="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04" name="Google Shape;2704;p26"/>
            <p:cNvSpPr/>
            <p:nvPr/>
          </p:nvSpPr>
          <p:spPr>
            <a:xfrm>
              <a:off x="4212113" y="1487933"/>
              <a:ext cx="22653" cy="20594"/>
            </a:xfrm>
            <a:custGeom>
              <a:avLst/>
              <a:gdLst/>
              <a:ahLst/>
              <a:cxnLst/>
              <a:rect l="l" t="t" r="r" b="b"/>
              <a:pathLst>
                <a:path w="11" h="10" extrusionOk="0">
                  <a:moveTo>
                    <a:pt x="11" y="8"/>
                  </a:moveTo>
                  <a:cubicBezTo>
                    <a:pt x="9" y="10"/>
                    <a:pt x="5" y="10"/>
                    <a:pt x="2" y="8"/>
                  </a:cubicBezTo>
                  <a:cubicBezTo>
                    <a:pt x="0" y="6"/>
                    <a:pt x="0" y="3"/>
                    <a:pt x="2"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05" name="Google Shape;2705;p26"/>
            <p:cNvSpPr/>
            <p:nvPr/>
          </p:nvSpPr>
          <p:spPr>
            <a:xfrm>
              <a:off x="4286251" y="1500289"/>
              <a:ext cx="16475" cy="12356"/>
            </a:xfrm>
            <a:custGeom>
              <a:avLst/>
              <a:gdLst/>
              <a:ahLst/>
              <a:cxnLst/>
              <a:rect l="l" t="t" r="r" b="b"/>
              <a:pathLst>
                <a:path w="8" h="6" extrusionOk="0">
                  <a:moveTo>
                    <a:pt x="7" y="0"/>
                  </a:moveTo>
                  <a:cubicBezTo>
                    <a:pt x="8" y="2"/>
                    <a:pt x="8" y="4"/>
                    <a:pt x="6" y="5"/>
                  </a:cubicBezTo>
                  <a:cubicBezTo>
                    <a:pt x="4" y="6"/>
                    <a:pt x="2" y="5"/>
                    <a:pt x="0" y="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06" name="Google Shape;2706;p26"/>
            <p:cNvSpPr/>
            <p:nvPr/>
          </p:nvSpPr>
          <p:spPr>
            <a:xfrm>
              <a:off x="4263598" y="1479695"/>
              <a:ext cx="6178" cy="6178"/>
            </a:xfrm>
            <a:custGeom>
              <a:avLst/>
              <a:gdLst/>
              <a:ahLst/>
              <a:cxnLst/>
              <a:rect l="l" t="t" r="r" b="b"/>
              <a:pathLst>
                <a:path w="3" h="3" extrusionOk="0">
                  <a:moveTo>
                    <a:pt x="1" y="3"/>
                  </a:moveTo>
                  <a:cubicBezTo>
                    <a:pt x="0" y="3"/>
                    <a:pt x="0" y="2"/>
                    <a:pt x="1" y="1"/>
                  </a:cubicBezTo>
                  <a:cubicBezTo>
                    <a:pt x="1" y="0"/>
                    <a:pt x="2" y="0"/>
                    <a:pt x="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707" name="Google Shape;2707;p26"/>
          <p:cNvGrpSpPr/>
          <p:nvPr/>
        </p:nvGrpSpPr>
        <p:grpSpPr>
          <a:xfrm>
            <a:off x="4847374" y="2004896"/>
            <a:ext cx="219936" cy="277706"/>
            <a:chOff x="4929808" y="1259341"/>
            <a:chExt cx="223444" cy="282136"/>
          </a:xfrm>
        </p:grpSpPr>
        <p:sp>
          <p:nvSpPr>
            <p:cNvPr id="2708" name="Google Shape;2708;p26"/>
            <p:cNvSpPr/>
            <p:nvPr/>
          </p:nvSpPr>
          <p:spPr>
            <a:xfrm>
              <a:off x="4986442" y="1290232"/>
              <a:ext cx="113266" cy="43247"/>
            </a:xfrm>
            <a:custGeom>
              <a:avLst/>
              <a:gdLst/>
              <a:ahLst/>
              <a:cxnLst/>
              <a:rect l="l" t="t" r="r" b="b"/>
              <a:pathLst>
                <a:path w="55" h="21" extrusionOk="0">
                  <a:moveTo>
                    <a:pt x="55" y="16"/>
                  </a:moveTo>
                  <a:cubicBezTo>
                    <a:pt x="55" y="19"/>
                    <a:pt x="53" y="21"/>
                    <a:pt x="50" y="21"/>
                  </a:cubicBezTo>
                  <a:cubicBezTo>
                    <a:pt x="4" y="21"/>
                    <a:pt x="4" y="21"/>
                    <a:pt x="4" y="21"/>
                  </a:cubicBezTo>
                  <a:cubicBezTo>
                    <a:pt x="2" y="21"/>
                    <a:pt x="0" y="19"/>
                    <a:pt x="0" y="16"/>
                  </a:cubicBezTo>
                  <a:cubicBezTo>
                    <a:pt x="0" y="4"/>
                    <a:pt x="0" y="4"/>
                    <a:pt x="0" y="4"/>
                  </a:cubicBezTo>
                  <a:cubicBezTo>
                    <a:pt x="0" y="2"/>
                    <a:pt x="2" y="0"/>
                    <a:pt x="4" y="0"/>
                  </a:cubicBezTo>
                  <a:cubicBezTo>
                    <a:pt x="50" y="0"/>
                    <a:pt x="50" y="0"/>
                    <a:pt x="50" y="0"/>
                  </a:cubicBezTo>
                  <a:cubicBezTo>
                    <a:pt x="53" y="0"/>
                    <a:pt x="55" y="2"/>
                    <a:pt x="55" y="4"/>
                  </a:cubicBezTo>
                  <a:lnTo>
                    <a:pt x="55" y="1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09" name="Google Shape;2709;p26"/>
            <p:cNvSpPr/>
            <p:nvPr/>
          </p:nvSpPr>
          <p:spPr>
            <a:xfrm>
              <a:off x="5002917" y="1259341"/>
              <a:ext cx="78257" cy="30891"/>
            </a:xfrm>
            <a:custGeom>
              <a:avLst/>
              <a:gdLst/>
              <a:ahLst/>
              <a:cxnLst/>
              <a:rect l="l" t="t" r="r" b="b"/>
              <a:pathLst>
                <a:path w="38" h="15" extrusionOk="0">
                  <a:moveTo>
                    <a:pt x="32" y="0"/>
                  </a:moveTo>
                  <a:cubicBezTo>
                    <a:pt x="7" y="0"/>
                    <a:pt x="7" y="0"/>
                    <a:pt x="7" y="0"/>
                  </a:cubicBezTo>
                  <a:cubicBezTo>
                    <a:pt x="3" y="0"/>
                    <a:pt x="0" y="3"/>
                    <a:pt x="0" y="6"/>
                  </a:cubicBezTo>
                  <a:cubicBezTo>
                    <a:pt x="0" y="15"/>
                    <a:pt x="0" y="15"/>
                    <a:pt x="0" y="15"/>
                  </a:cubicBezTo>
                  <a:cubicBezTo>
                    <a:pt x="38" y="15"/>
                    <a:pt x="38" y="15"/>
                    <a:pt x="38" y="15"/>
                  </a:cubicBezTo>
                  <a:cubicBezTo>
                    <a:pt x="38" y="6"/>
                    <a:pt x="38" y="6"/>
                    <a:pt x="38" y="6"/>
                  </a:cubicBezTo>
                  <a:cubicBezTo>
                    <a:pt x="38" y="3"/>
                    <a:pt x="35" y="0"/>
                    <a:pt x="32"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10" name="Google Shape;2710;p26"/>
            <p:cNvSpPr/>
            <p:nvPr/>
          </p:nvSpPr>
          <p:spPr>
            <a:xfrm>
              <a:off x="4929808" y="1333479"/>
              <a:ext cx="223444" cy="207998"/>
            </a:xfrm>
            <a:custGeom>
              <a:avLst/>
              <a:gdLst/>
              <a:ahLst/>
              <a:cxnLst/>
              <a:rect l="l" t="t" r="r" b="b"/>
              <a:pathLst>
                <a:path w="108" h="101" extrusionOk="0">
                  <a:moveTo>
                    <a:pt x="73" y="10"/>
                  </a:moveTo>
                  <a:cubicBezTo>
                    <a:pt x="73" y="0"/>
                    <a:pt x="73" y="0"/>
                    <a:pt x="73" y="0"/>
                  </a:cubicBezTo>
                  <a:cubicBezTo>
                    <a:pt x="35" y="0"/>
                    <a:pt x="35" y="0"/>
                    <a:pt x="35" y="0"/>
                  </a:cubicBezTo>
                  <a:cubicBezTo>
                    <a:pt x="35" y="10"/>
                    <a:pt x="35" y="10"/>
                    <a:pt x="35" y="10"/>
                  </a:cubicBezTo>
                  <a:cubicBezTo>
                    <a:pt x="15" y="17"/>
                    <a:pt x="0" y="35"/>
                    <a:pt x="0" y="56"/>
                  </a:cubicBezTo>
                  <a:cubicBezTo>
                    <a:pt x="0" y="75"/>
                    <a:pt x="11" y="92"/>
                    <a:pt x="30" y="100"/>
                  </a:cubicBezTo>
                  <a:cubicBezTo>
                    <a:pt x="32" y="101"/>
                    <a:pt x="33" y="101"/>
                    <a:pt x="35" y="101"/>
                  </a:cubicBezTo>
                  <a:cubicBezTo>
                    <a:pt x="73" y="101"/>
                    <a:pt x="73" y="101"/>
                    <a:pt x="73" y="101"/>
                  </a:cubicBezTo>
                  <a:cubicBezTo>
                    <a:pt x="75" y="101"/>
                    <a:pt x="77" y="101"/>
                    <a:pt x="78" y="100"/>
                  </a:cubicBezTo>
                  <a:cubicBezTo>
                    <a:pt x="97" y="92"/>
                    <a:pt x="108" y="75"/>
                    <a:pt x="108" y="56"/>
                  </a:cubicBezTo>
                  <a:cubicBezTo>
                    <a:pt x="108" y="35"/>
                    <a:pt x="94" y="17"/>
                    <a:pt x="73" y="1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11" name="Google Shape;2711;p26"/>
            <p:cNvSpPr/>
            <p:nvPr/>
          </p:nvSpPr>
          <p:spPr>
            <a:xfrm>
              <a:off x="5013214" y="1376726"/>
              <a:ext cx="57663" cy="72078"/>
            </a:xfrm>
            <a:custGeom>
              <a:avLst/>
              <a:gdLst/>
              <a:ahLst/>
              <a:cxnLst/>
              <a:rect l="l" t="t" r="r" b="b"/>
              <a:pathLst>
                <a:path w="28" h="35" extrusionOk="0">
                  <a:moveTo>
                    <a:pt x="14" y="0"/>
                  </a:moveTo>
                  <a:cubicBezTo>
                    <a:pt x="6" y="0"/>
                    <a:pt x="0" y="6"/>
                    <a:pt x="0" y="13"/>
                  </a:cubicBezTo>
                  <a:cubicBezTo>
                    <a:pt x="0" y="17"/>
                    <a:pt x="2" y="20"/>
                    <a:pt x="5" y="23"/>
                  </a:cubicBezTo>
                  <a:cubicBezTo>
                    <a:pt x="5" y="26"/>
                    <a:pt x="5" y="26"/>
                    <a:pt x="5" y="26"/>
                  </a:cubicBezTo>
                  <a:cubicBezTo>
                    <a:pt x="5" y="31"/>
                    <a:pt x="9" y="35"/>
                    <a:pt x="14" y="35"/>
                  </a:cubicBezTo>
                  <a:cubicBezTo>
                    <a:pt x="19" y="35"/>
                    <a:pt x="23" y="31"/>
                    <a:pt x="23" y="26"/>
                  </a:cubicBezTo>
                  <a:cubicBezTo>
                    <a:pt x="23" y="23"/>
                    <a:pt x="23" y="23"/>
                    <a:pt x="23" y="23"/>
                  </a:cubicBezTo>
                  <a:cubicBezTo>
                    <a:pt x="27" y="20"/>
                    <a:pt x="28" y="17"/>
                    <a:pt x="28" y="13"/>
                  </a:cubicBezTo>
                  <a:cubicBezTo>
                    <a:pt x="28" y="6"/>
                    <a:pt x="22" y="0"/>
                    <a:pt x="14"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12" name="Google Shape;2712;p26"/>
            <p:cNvCxnSpPr/>
            <p:nvPr/>
          </p:nvCxnSpPr>
          <p:spPr>
            <a:xfrm rot="10800000" flipH="1">
              <a:off x="5064698" y="1469276"/>
              <a:ext cx="16500" cy="6300"/>
            </a:xfrm>
            <a:prstGeom prst="straightConnector1">
              <a:avLst/>
            </a:prstGeom>
            <a:noFill/>
            <a:ln w="28575" cap="rnd" cmpd="sng">
              <a:solidFill>
                <a:schemeClr val="dk1"/>
              </a:solidFill>
              <a:prstDash val="solid"/>
              <a:round/>
              <a:headEnd type="none" w="sm" len="sm"/>
              <a:tailEnd type="none" w="sm" len="sm"/>
            </a:ln>
          </p:spPr>
        </p:cxnSp>
        <p:cxnSp>
          <p:nvCxnSpPr>
            <p:cNvPr id="2713" name="Google Shape;2713;p26"/>
            <p:cNvCxnSpPr/>
            <p:nvPr/>
          </p:nvCxnSpPr>
          <p:spPr>
            <a:xfrm rot="10800000" flipH="1">
              <a:off x="5004976" y="1475648"/>
              <a:ext cx="61800" cy="26700"/>
            </a:xfrm>
            <a:prstGeom prst="straightConnector1">
              <a:avLst/>
            </a:prstGeom>
            <a:noFill/>
            <a:ln w="28575" cap="rnd" cmpd="sng">
              <a:solidFill>
                <a:schemeClr val="dk1"/>
              </a:solidFill>
              <a:prstDash val="solid"/>
              <a:round/>
              <a:headEnd type="none" w="sm" len="sm"/>
              <a:tailEnd type="none" w="sm" len="sm"/>
            </a:ln>
          </p:spPr>
        </p:cxnSp>
        <p:cxnSp>
          <p:nvCxnSpPr>
            <p:cNvPr id="2714" name="Google Shape;2714;p26"/>
            <p:cNvCxnSpPr/>
            <p:nvPr/>
          </p:nvCxnSpPr>
          <p:spPr>
            <a:xfrm rot="10800000">
              <a:off x="4994817" y="1500248"/>
              <a:ext cx="8100" cy="2100"/>
            </a:xfrm>
            <a:prstGeom prst="straightConnector1">
              <a:avLst/>
            </a:prstGeom>
            <a:noFill/>
            <a:ln w="28575" cap="rnd" cmpd="sng">
              <a:solidFill>
                <a:schemeClr val="dk1"/>
              </a:solidFill>
              <a:prstDash val="solid"/>
              <a:round/>
              <a:headEnd type="none" w="sm" len="sm"/>
              <a:tailEnd type="none" w="sm" len="sm"/>
            </a:ln>
          </p:spPr>
        </p:cxnSp>
        <p:cxnSp>
          <p:nvCxnSpPr>
            <p:cNvPr id="2715" name="Google Shape;2715;p26"/>
            <p:cNvCxnSpPr/>
            <p:nvPr/>
          </p:nvCxnSpPr>
          <p:spPr>
            <a:xfrm rot="10800000" flipH="1">
              <a:off x="5000857" y="1502486"/>
              <a:ext cx="2100" cy="8100"/>
            </a:xfrm>
            <a:prstGeom prst="straightConnector1">
              <a:avLst/>
            </a:prstGeom>
            <a:noFill/>
            <a:ln w="28575" cap="rnd" cmpd="sng">
              <a:solidFill>
                <a:schemeClr val="dk1"/>
              </a:solidFill>
              <a:prstDash val="solid"/>
              <a:round/>
              <a:headEnd type="none" w="sm" len="sm"/>
              <a:tailEnd type="none" w="sm" len="sm"/>
            </a:ln>
          </p:spPr>
        </p:cxnSp>
        <p:cxnSp>
          <p:nvCxnSpPr>
            <p:cNvPr id="2716" name="Google Shape;2716;p26"/>
            <p:cNvCxnSpPr/>
            <p:nvPr/>
          </p:nvCxnSpPr>
          <p:spPr>
            <a:xfrm>
              <a:off x="5081173" y="1469398"/>
              <a:ext cx="8100" cy="2100"/>
            </a:xfrm>
            <a:prstGeom prst="straightConnector1">
              <a:avLst/>
            </a:prstGeom>
            <a:noFill/>
            <a:ln w="28575" cap="rnd" cmpd="sng">
              <a:solidFill>
                <a:schemeClr val="dk1"/>
              </a:solidFill>
              <a:prstDash val="solid"/>
              <a:round/>
              <a:headEnd type="none" w="sm" len="sm"/>
              <a:tailEnd type="none" w="sm" len="sm"/>
            </a:ln>
          </p:spPr>
        </p:cxnSp>
        <p:cxnSp>
          <p:nvCxnSpPr>
            <p:cNvPr id="2717" name="Google Shape;2717;p26"/>
            <p:cNvCxnSpPr/>
            <p:nvPr/>
          </p:nvCxnSpPr>
          <p:spPr>
            <a:xfrm flipH="1">
              <a:off x="5081092" y="1461161"/>
              <a:ext cx="4200" cy="8100"/>
            </a:xfrm>
            <a:prstGeom prst="straightConnector1">
              <a:avLst/>
            </a:prstGeom>
            <a:noFill/>
            <a:ln w="28575" cap="rnd" cmpd="sng">
              <a:solidFill>
                <a:schemeClr val="dk1"/>
              </a:solidFill>
              <a:prstDash val="solid"/>
              <a:round/>
              <a:headEnd type="none" w="sm" len="sm"/>
              <a:tailEnd type="none" w="sm" len="sm"/>
            </a:ln>
          </p:spPr>
        </p:cxnSp>
        <p:cxnSp>
          <p:nvCxnSpPr>
            <p:cNvPr id="2718" name="Google Shape;2718;p26"/>
            <p:cNvCxnSpPr/>
            <p:nvPr/>
          </p:nvCxnSpPr>
          <p:spPr>
            <a:xfrm rot="10800000">
              <a:off x="5002851" y="1469536"/>
              <a:ext cx="18600" cy="8100"/>
            </a:xfrm>
            <a:prstGeom prst="straightConnector1">
              <a:avLst/>
            </a:prstGeom>
            <a:noFill/>
            <a:ln w="28575" cap="rnd" cmpd="sng">
              <a:solidFill>
                <a:schemeClr val="dk1"/>
              </a:solidFill>
              <a:prstDash val="solid"/>
              <a:round/>
              <a:headEnd type="none" w="sm" len="sm"/>
              <a:tailEnd type="none" w="sm" len="sm"/>
            </a:ln>
          </p:spPr>
        </p:cxnSp>
        <p:cxnSp>
          <p:nvCxnSpPr>
            <p:cNvPr id="2719" name="Google Shape;2719;p26"/>
            <p:cNvCxnSpPr/>
            <p:nvPr/>
          </p:nvCxnSpPr>
          <p:spPr>
            <a:xfrm rot="10800000">
              <a:off x="5021514" y="1477749"/>
              <a:ext cx="57600" cy="24600"/>
            </a:xfrm>
            <a:prstGeom prst="straightConnector1">
              <a:avLst/>
            </a:prstGeom>
            <a:noFill/>
            <a:ln w="28575" cap="rnd" cmpd="sng">
              <a:solidFill>
                <a:schemeClr val="dk1"/>
              </a:solidFill>
              <a:prstDash val="solid"/>
              <a:round/>
              <a:headEnd type="none" w="sm" len="sm"/>
              <a:tailEnd type="none" w="sm" len="sm"/>
            </a:ln>
          </p:spPr>
        </p:cxnSp>
        <p:cxnSp>
          <p:nvCxnSpPr>
            <p:cNvPr id="2720" name="Google Shape;2720;p26"/>
            <p:cNvCxnSpPr/>
            <p:nvPr/>
          </p:nvCxnSpPr>
          <p:spPr>
            <a:xfrm rot="10800000" flipH="1">
              <a:off x="5081173" y="1500248"/>
              <a:ext cx="8100" cy="2100"/>
            </a:xfrm>
            <a:prstGeom prst="straightConnector1">
              <a:avLst/>
            </a:prstGeom>
            <a:noFill/>
            <a:ln w="28575" cap="rnd" cmpd="sng">
              <a:solidFill>
                <a:schemeClr val="dk1"/>
              </a:solidFill>
              <a:prstDash val="solid"/>
              <a:round/>
              <a:headEnd type="none" w="sm" len="sm"/>
              <a:tailEnd type="none" w="sm" len="sm"/>
            </a:ln>
          </p:spPr>
        </p:cxnSp>
        <p:cxnSp>
          <p:nvCxnSpPr>
            <p:cNvPr id="2721" name="Google Shape;2721;p26"/>
            <p:cNvCxnSpPr/>
            <p:nvPr/>
          </p:nvCxnSpPr>
          <p:spPr>
            <a:xfrm rot="10800000">
              <a:off x="5081092" y="1502486"/>
              <a:ext cx="4200" cy="8100"/>
            </a:xfrm>
            <a:prstGeom prst="straightConnector1">
              <a:avLst/>
            </a:prstGeom>
            <a:noFill/>
            <a:ln w="28575" cap="rnd" cmpd="sng">
              <a:solidFill>
                <a:schemeClr val="dk1"/>
              </a:solidFill>
              <a:prstDash val="solid"/>
              <a:round/>
              <a:headEnd type="none" w="sm" len="sm"/>
              <a:tailEnd type="none" w="sm" len="sm"/>
            </a:ln>
          </p:spPr>
        </p:cxnSp>
        <p:cxnSp>
          <p:nvCxnSpPr>
            <p:cNvPr id="2722" name="Google Shape;2722;p26"/>
            <p:cNvCxnSpPr/>
            <p:nvPr/>
          </p:nvCxnSpPr>
          <p:spPr>
            <a:xfrm flipH="1">
              <a:off x="4994817" y="1469398"/>
              <a:ext cx="8100" cy="2100"/>
            </a:xfrm>
            <a:prstGeom prst="straightConnector1">
              <a:avLst/>
            </a:prstGeom>
            <a:noFill/>
            <a:ln w="28575" cap="rnd" cmpd="sng">
              <a:solidFill>
                <a:schemeClr val="dk1"/>
              </a:solidFill>
              <a:prstDash val="solid"/>
              <a:round/>
              <a:headEnd type="none" w="sm" len="sm"/>
              <a:tailEnd type="none" w="sm" len="sm"/>
            </a:ln>
          </p:spPr>
        </p:cxnSp>
        <p:cxnSp>
          <p:nvCxnSpPr>
            <p:cNvPr id="2723" name="Google Shape;2723;p26"/>
            <p:cNvCxnSpPr/>
            <p:nvPr/>
          </p:nvCxnSpPr>
          <p:spPr>
            <a:xfrm>
              <a:off x="5000857" y="1461161"/>
              <a:ext cx="2100" cy="8100"/>
            </a:xfrm>
            <a:prstGeom prst="straightConnector1">
              <a:avLst/>
            </a:prstGeom>
            <a:noFill/>
            <a:ln w="28575" cap="rnd" cmpd="sng">
              <a:solidFill>
                <a:schemeClr val="dk1"/>
              </a:solidFill>
              <a:prstDash val="solid"/>
              <a:round/>
              <a:headEnd type="none" w="sm" len="sm"/>
              <a:tailEnd type="none" w="sm" len="sm"/>
            </a:ln>
          </p:spPr>
        </p:cxnSp>
      </p:grpSp>
      <p:grpSp>
        <p:nvGrpSpPr>
          <p:cNvPr id="2724" name="Google Shape;2724;p26"/>
          <p:cNvGrpSpPr/>
          <p:nvPr/>
        </p:nvGrpSpPr>
        <p:grpSpPr>
          <a:xfrm>
            <a:off x="6413277" y="2006923"/>
            <a:ext cx="196624" cy="275679"/>
            <a:chOff x="6520683" y="1261400"/>
            <a:chExt cx="199760" cy="280076"/>
          </a:xfrm>
        </p:grpSpPr>
        <p:sp>
          <p:nvSpPr>
            <p:cNvPr id="2725" name="Google Shape;2725;p26"/>
            <p:cNvSpPr/>
            <p:nvPr/>
          </p:nvSpPr>
          <p:spPr>
            <a:xfrm>
              <a:off x="6588643" y="1352013"/>
              <a:ext cx="65900" cy="78257"/>
            </a:xfrm>
            <a:custGeom>
              <a:avLst/>
              <a:gdLst/>
              <a:ahLst/>
              <a:cxnLst/>
              <a:rect l="l" t="t" r="r" b="b"/>
              <a:pathLst>
                <a:path w="32" h="38" extrusionOk="0">
                  <a:moveTo>
                    <a:pt x="16" y="0"/>
                  </a:moveTo>
                  <a:cubicBezTo>
                    <a:pt x="7" y="0"/>
                    <a:pt x="0" y="6"/>
                    <a:pt x="0" y="14"/>
                  </a:cubicBezTo>
                  <a:cubicBezTo>
                    <a:pt x="0" y="19"/>
                    <a:pt x="2" y="22"/>
                    <a:pt x="6" y="25"/>
                  </a:cubicBezTo>
                  <a:cubicBezTo>
                    <a:pt x="6" y="29"/>
                    <a:pt x="6" y="29"/>
                    <a:pt x="6" y="29"/>
                  </a:cubicBezTo>
                  <a:cubicBezTo>
                    <a:pt x="6" y="34"/>
                    <a:pt x="10" y="38"/>
                    <a:pt x="16" y="38"/>
                  </a:cubicBezTo>
                  <a:cubicBezTo>
                    <a:pt x="22" y="38"/>
                    <a:pt x="26" y="34"/>
                    <a:pt x="26" y="29"/>
                  </a:cubicBezTo>
                  <a:cubicBezTo>
                    <a:pt x="26" y="25"/>
                    <a:pt x="26" y="25"/>
                    <a:pt x="26" y="25"/>
                  </a:cubicBezTo>
                  <a:cubicBezTo>
                    <a:pt x="29" y="22"/>
                    <a:pt x="32" y="19"/>
                    <a:pt x="32" y="14"/>
                  </a:cubicBezTo>
                  <a:cubicBezTo>
                    <a:pt x="32" y="6"/>
                    <a:pt x="25" y="0"/>
                    <a:pt x="16"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26" name="Google Shape;2726;p26"/>
            <p:cNvCxnSpPr/>
            <p:nvPr/>
          </p:nvCxnSpPr>
          <p:spPr>
            <a:xfrm rot="10800000" flipH="1">
              <a:off x="6644246" y="1453061"/>
              <a:ext cx="18600" cy="8100"/>
            </a:xfrm>
            <a:prstGeom prst="straightConnector1">
              <a:avLst/>
            </a:prstGeom>
            <a:noFill/>
            <a:ln w="28575" cap="rnd" cmpd="sng">
              <a:solidFill>
                <a:schemeClr val="dk1"/>
              </a:solidFill>
              <a:prstDash val="solid"/>
              <a:round/>
              <a:headEnd type="none" w="sm" len="sm"/>
              <a:tailEnd type="none" w="sm" len="sm"/>
            </a:ln>
          </p:spPr>
        </p:cxnSp>
        <p:cxnSp>
          <p:nvCxnSpPr>
            <p:cNvPr id="2727" name="Google Shape;2727;p26"/>
            <p:cNvCxnSpPr/>
            <p:nvPr/>
          </p:nvCxnSpPr>
          <p:spPr>
            <a:xfrm rot="10800000" flipH="1">
              <a:off x="6580405" y="1459132"/>
              <a:ext cx="68100" cy="28800"/>
            </a:xfrm>
            <a:prstGeom prst="straightConnector1">
              <a:avLst/>
            </a:prstGeom>
            <a:noFill/>
            <a:ln w="28575" cap="rnd" cmpd="sng">
              <a:solidFill>
                <a:schemeClr val="dk1"/>
              </a:solidFill>
              <a:prstDash val="solid"/>
              <a:round/>
              <a:headEnd type="none" w="sm" len="sm"/>
              <a:tailEnd type="none" w="sm" len="sm"/>
            </a:ln>
          </p:spPr>
        </p:cxnSp>
        <p:cxnSp>
          <p:nvCxnSpPr>
            <p:cNvPr id="2728" name="Google Shape;2728;p26"/>
            <p:cNvCxnSpPr/>
            <p:nvPr/>
          </p:nvCxnSpPr>
          <p:spPr>
            <a:xfrm rot="10800000">
              <a:off x="6570246" y="1485792"/>
              <a:ext cx="8100" cy="4200"/>
            </a:xfrm>
            <a:prstGeom prst="straightConnector1">
              <a:avLst/>
            </a:prstGeom>
            <a:noFill/>
            <a:ln w="28575" cap="rnd" cmpd="sng">
              <a:solidFill>
                <a:schemeClr val="dk1"/>
              </a:solidFill>
              <a:prstDash val="solid"/>
              <a:round/>
              <a:headEnd type="none" w="sm" len="sm"/>
              <a:tailEnd type="none" w="sm" len="sm"/>
            </a:ln>
          </p:spPr>
        </p:cxnSp>
        <p:cxnSp>
          <p:nvCxnSpPr>
            <p:cNvPr id="2729" name="Google Shape;2729;p26"/>
            <p:cNvCxnSpPr/>
            <p:nvPr/>
          </p:nvCxnSpPr>
          <p:spPr>
            <a:xfrm rot="10800000" flipH="1">
              <a:off x="6576286" y="1490130"/>
              <a:ext cx="2100" cy="8100"/>
            </a:xfrm>
            <a:prstGeom prst="straightConnector1">
              <a:avLst/>
            </a:prstGeom>
            <a:noFill/>
            <a:ln w="28575" cap="rnd" cmpd="sng">
              <a:solidFill>
                <a:schemeClr val="dk1"/>
              </a:solidFill>
              <a:prstDash val="solid"/>
              <a:round/>
              <a:headEnd type="none" w="sm" len="sm"/>
              <a:tailEnd type="none" w="sm" len="sm"/>
            </a:ln>
          </p:spPr>
        </p:cxnSp>
        <p:cxnSp>
          <p:nvCxnSpPr>
            <p:cNvPr id="2730" name="Google Shape;2730;p26"/>
            <p:cNvCxnSpPr/>
            <p:nvPr/>
          </p:nvCxnSpPr>
          <p:spPr>
            <a:xfrm>
              <a:off x="6662780" y="1452923"/>
              <a:ext cx="10200" cy="2100"/>
            </a:xfrm>
            <a:prstGeom prst="straightConnector1">
              <a:avLst/>
            </a:prstGeom>
            <a:noFill/>
            <a:ln w="28575" cap="rnd" cmpd="sng">
              <a:solidFill>
                <a:schemeClr val="dk1"/>
              </a:solidFill>
              <a:prstDash val="solid"/>
              <a:round/>
              <a:headEnd type="none" w="sm" len="sm"/>
              <a:tailEnd type="none" w="sm" len="sm"/>
            </a:ln>
          </p:spPr>
        </p:cxnSp>
        <p:cxnSp>
          <p:nvCxnSpPr>
            <p:cNvPr id="2731" name="Google Shape;2731;p26"/>
            <p:cNvCxnSpPr/>
            <p:nvPr/>
          </p:nvCxnSpPr>
          <p:spPr>
            <a:xfrm flipH="1">
              <a:off x="6662699" y="1442626"/>
              <a:ext cx="4200" cy="10200"/>
            </a:xfrm>
            <a:prstGeom prst="straightConnector1">
              <a:avLst/>
            </a:prstGeom>
            <a:noFill/>
            <a:ln w="28575" cap="rnd" cmpd="sng">
              <a:solidFill>
                <a:schemeClr val="dk1"/>
              </a:solidFill>
              <a:prstDash val="solid"/>
              <a:round/>
              <a:headEnd type="none" w="sm" len="sm"/>
              <a:tailEnd type="none" w="sm" len="sm"/>
            </a:ln>
          </p:spPr>
        </p:cxnSp>
        <p:cxnSp>
          <p:nvCxnSpPr>
            <p:cNvPr id="2732" name="Google Shape;2732;p26"/>
            <p:cNvCxnSpPr/>
            <p:nvPr/>
          </p:nvCxnSpPr>
          <p:spPr>
            <a:xfrm rot="10800000">
              <a:off x="6578240" y="1453061"/>
              <a:ext cx="20700" cy="8100"/>
            </a:xfrm>
            <a:prstGeom prst="straightConnector1">
              <a:avLst/>
            </a:prstGeom>
            <a:noFill/>
            <a:ln w="28575" cap="rnd" cmpd="sng">
              <a:solidFill>
                <a:schemeClr val="dk1"/>
              </a:solidFill>
              <a:prstDash val="solid"/>
              <a:round/>
              <a:headEnd type="none" w="sm" len="sm"/>
              <a:tailEnd type="none" w="sm" len="sm"/>
            </a:ln>
          </p:spPr>
        </p:cxnSp>
        <p:cxnSp>
          <p:nvCxnSpPr>
            <p:cNvPr id="2733" name="Google Shape;2733;p26"/>
            <p:cNvCxnSpPr/>
            <p:nvPr/>
          </p:nvCxnSpPr>
          <p:spPr>
            <a:xfrm rot="10800000">
              <a:off x="6598881" y="1461233"/>
              <a:ext cx="63900" cy="26700"/>
            </a:xfrm>
            <a:prstGeom prst="straightConnector1">
              <a:avLst/>
            </a:prstGeom>
            <a:noFill/>
            <a:ln w="28575" cap="rnd" cmpd="sng">
              <a:solidFill>
                <a:schemeClr val="dk1"/>
              </a:solidFill>
              <a:prstDash val="solid"/>
              <a:round/>
              <a:headEnd type="none" w="sm" len="sm"/>
              <a:tailEnd type="none" w="sm" len="sm"/>
            </a:ln>
          </p:spPr>
        </p:cxnSp>
        <p:cxnSp>
          <p:nvCxnSpPr>
            <p:cNvPr id="2734" name="Google Shape;2734;p26"/>
            <p:cNvCxnSpPr/>
            <p:nvPr/>
          </p:nvCxnSpPr>
          <p:spPr>
            <a:xfrm rot="10800000" flipH="1">
              <a:off x="6662780" y="1485792"/>
              <a:ext cx="10200" cy="4200"/>
            </a:xfrm>
            <a:prstGeom prst="straightConnector1">
              <a:avLst/>
            </a:prstGeom>
            <a:noFill/>
            <a:ln w="28575" cap="rnd" cmpd="sng">
              <a:solidFill>
                <a:schemeClr val="dk1"/>
              </a:solidFill>
              <a:prstDash val="solid"/>
              <a:round/>
              <a:headEnd type="none" w="sm" len="sm"/>
              <a:tailEnd type="none" w="sm" len="sm"/>
            </a:ln>
          </p:spPr>
        </p:cxnSp>
        <p:cxnSp>
          <p:nvCxnSpPr>
            <p:cNvPr id="2735" name="Google Shape;2735;p26"/>
            <p:cNvCxnSpPr/>
            <p:nvPr/>
          </p:nvCxnSpPr>
          <p:spPr>
            <a:xfrm rot="10800000">
              <a:off x="6662699" y="1490130"/>
              <a:ext cx="4200" cy="8100"/>
            </a:xfrm>
            <a:prstGeom prst="straightConnector1">
              <a:avLst/>
            </a:prstGeom>
            <a:noFill/>
            <a:ln w="28575" cap="rnd" cmpd="sng">
              <a:solidFill>
                <a:schemeClr val="dk1"/>
              </a:solidFill>
              <a:prstDash val="solid"/>
              <a:round/>
              <a:headEnd type="none" w="sm" len="sm"/>
              <a:tailEnd type="none" w="sm" len="sm"/>
            </a:ln>
          </p:spPr>
        </p:cxnSp>
        <p:cxnSp>
          <p:nvCxnSpPr>
            <p:cNvPr id="2736" name="Google Shape;2736;p26"/>
            <p:cNvCxnSpPr/>
            <p:nvPr/>
          </p:nvCxnSpPr>
          <p:spPr>
            <a:xfrm flipH="1">
              <a:off x="6570246" y="1452923"/>
              <a:ext cx="8100" cy="2100"/>
            </a:xfrm>
            <a:prstGeom prst="straightConnector1">
              <a:avLst/>
            </a:prstGeom>
            <a:noFill/>
            <a:ln w="28575" cap="rnd" cmpd="sng">
              <a:solidFill>
                <a:schemeClr val="dk1"/>
              </a:solidFill>
              <a:prstDash val="solid"/>
              <a:round/>
              <a:headEnd type="none" w="sm" len="sm"/>
              <a:tailEnd type="none" w="sm" len="sm"/>
            </a:ln>
          </p:spPr>
        </p:cxnSp>
        <p:cxnSp>
          <p:nvCxnSpPr>
            <p:cNvPr id="2737" name="Google Shape;2737;p26"/>
            <p:cNvCxnSpPr/>
            <p:nvPr/>
          </p:nvCxnSpPr>
          <p:spPr>
            <a:xfrm>
              <a:off x="6576286" y="1442626"/>
              <a:ext cx="2100" cy="10200"/>
            </a:xfrm>
            <a:prstGeom prst="straightConnector1">
              <a:avLst/>
            </a:prstGeom>
            <a:noFill/>
            <a:ln w="28575" cap="rnd" cmpd="sng">
              <a:solidFill>
                <a:schemeClr val="dk1"/>
              </a:solidFill>
              <a:prstDash val="solid"/>
              <a:round/>
              <a:headEnd type="none" w="sm" len="sm"/>
              <a:tailEnd type="none" w="sm" len="sm"/>
            </a:ln>
          </p:spPr>
        </p:cxnSp>
        <p:sp>
          <p:nvSpPr>
            <p:cNvPr id="2738" name="Google Shape;2738;p26"/>
            <p:cNvSpPr/>
            <p:nvPr/>
          </p:nvSpPr>
          <p:spPr>
            <a:xfrm>
              <a:off x="6524802" y="1304647"/>
              <a:ext cx="193582" cy="236829"/>
            </a:xfrm>
            <a:custGeom>
              <a:avLst/>
              <a:gdLst/>
              <a:ahLst/>
              <a:cxnLst/>
              <a:rect l="l" t="t" r="r" b="b"/>
              <a:pathLst>
                <a:path w="94" h="115" extrusionOk="0">
                  <a:moveTo>
                    <a:pt x="94" y="30"/>
                  </a:moveTo>
                  <a:cubicBezTo>
                    <a:pt x="81" y="0"/>
                    <a:pt x="81" y="0"/>
                    <a:pt x="81" y="0"/>
                  </a:cubicBezTo>
                  <a:cubicBezTo>
                    <a:pt x="13" y="0"/>
                    <a:pt x="13" y="0"/>
                    <a:pt x="13" y="0"/>
                  </a:cubicBezTo>
                  <a:cubicBezTo>
                    <a:pt x="0" y="30"/>
                    <a:pt x="0" y="30"/>
                    <a:pt x="0" y="30"/>
                  </a:cubicBezTo>
                  <a:cubicBezTo>
                    <a:pt x="0" y="30"/>
                    <a:pt x="0" y="30"/>
                    <a:pt x="0" y="30"/>
                  </a:cubicBezTo>
                  <a:cubicBezTo>
                    <a:pt x="0" y="99"/>
                    <a:pt x="0" y="99"/>
                    <a:pt x="0" y="99"/>
                  </a:cubicBezTo>
                  <a:cubicBezTo>
                    <a:pt x="0" y="108"/>
                    <a:pt x="7" y="115"/>
                    <a:pt x="15" y="115"/>
                  </a:cubicBezTo>
                  <a:cubicBezTo>
                    <a:pt x="79" y="115"/>
                    <a:pt x="79" y="115"/>
                    <a:pt x="79" y="115"/>
                  </a:cubicBezTo>
                  <a:cubicBezTo>
                    <a:pt x="87" y="115"/>
                    <a:pt x="94" y="108"/>
                    <a:pt x="94" y="99"/>
                  </a:cubicBezTo>
                  <a:cubicBezTo>
                    <a:pt x="94" y="30"/>
                    <a:pt x="94" y="30"/>
                    <a:pt x="94" y="3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39" name="Google Shape;2739;p26"/>
            <p:cNvSpPr/>
            <p:nvPr/>
          </p:nvSpPr>
          <p:spPr>
            <a:xfrm>
              <a:off x="6520683" y="1261400"/>
              <a:ext cx="199760" cy="43247"/>
            </a:xfrm>
            <a:custGeom>
              <a:avLst/>
              <a:gdLst/>
              <a:ahLst/>
              <a:cxnLst/>
              <a:rect l="l" t="t" r="r" b="b"/>
              <a:pathLst>
                <a:path w="97" h="21" extrusionOk="0">
                  <a:moveTo>
                    <a:pt x="97" y="11"/>
                  </a:moveTo>
                  <a:cubicBezTo>
                    <a:pt x="97" y="16"/>
                    <a:pt x="93" y="21"/>
                    <a:pt x="87" y="21"/>
                  </a:cubicBezTo>
                  <a:cubicBezTo>
                    <a:pt x="11" y="21"/>
                    <a:pt x="11" y="21"/>
                    <a:pt x="11" y="21"/>
                  </a:cubicBezTo>
                  <a:cubicBezTo>
                    <a:pt x="5" y="21"/>
                    <a:pt x="0" y="16"/>
                    <a:pt x="0" y="11"/>
                  </a:cubicBezTo>
                  <a:cubicBezTo>
                    <a:pt x="0" y="11"/>
                    <a:pt x="0" y="11"/>
                    <a:pt x="0" y="11"/>
                  </a:cubicBezTo>
                  <a:cubicBezTo>
                    <a:pt x="0" y="5"/>
                    <a:pt x="5" y="0"/>
                    <a:pt x="11" y="0"/>
                  </a:cubicBezTo>
                  <a:cubicBezTo>
                    <a:pt x="87" y="0"/>
                    <a:pt x="87" y="0"/>
                    <a:pt x="87" y="0"/>
                  </a:cubicBezTo>
                  <a:cubicBezTo>
                    <a:pt x="93" y="0"/>
                    <a:pt x="97" y="5"/>
                    <a:pt x="97"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740" name="Google Shape;2740;p26"/>
          <p:cNvGrpSpPr/>
          <p:nvPr/>
        </p:nvGrpSpPr>
        <p:grpSpPr>
          <a:xfrm>
            <a:off x="5635916" y="2006923"/>
            <a:ext cx="198651" cy="275679"/>
            <a:chOff x="5730909" y="1261400"/>
            <a:chExt cx="201820" cy="280076"/>
          </a:xfrm>
        </p:grpSpPr>
        <p:sp>
          <p:nvSpPr>
            <p:cNvPr id="2741" name="Google Shape;2741;p26"/>
            <p:cNvSpPr/>
            <p:nvPr/>
          </p:nvSpPr>
          <p:spPr>
            <a:xfrm>
              <a:off x="5735027" y="1304647"/>
              <a:ext cx="193582" cy="236829"/>
            </a:xfrm>
            <a:custGeom>
              <a:avLst/>
              <a:gdLst/>
              <a:ahLst/>
              <a:cxnLst/>
              <a:rect l="l" t="t" r="r" b="b"/>
              <a:pathLst>
                <a:path w="94" h="115" extrusionOk="0">
                  <a:moveTo>
                    <a:pt x="94" y="30"/>
                  </a:moveTo>
                  <a:cubicBezTo>
                    <a:pt x="81" y="0"/>
                    <a:pt x="81" y="0"/>
                    <a:pt x="81" y="0"/>
                  </a:cubicBezTo>
                  <a:cubicBezTo>
                    <a:pt x="13" y="0"/>
                    <a:pt x="13" y="0"/>
                    <a:pt x="13" y="0"/>
                  </a:cubicBezTo>
                  <a:cubicBezTo>
                    <a:pt x="0" y="30"/>
                    <a:pt x="0" y="30"/>
                    <a:pt x="0" y="30"/>
                  </a:cubicBezTo>
                  <a:cubicBezTo>
                    <a:pt x="0" y="30"/>
                    <a:pt x="0" y="30"/>
                    <a:pt x="0" y="30"/>
                  </a:cubicBezTo>
                  <a:cubicBezTo>
                    <a:pt x="0" y="99"/>
                    <a:pt x="0" y="99"/>
                    <a:pt x="0" y="99"/>
                  </a:cubicBezTo>
                  <a:cubicBezTo>
                    <a:pt x="0" y="108"/>
                    <a:pt x="7" y="115"/>
                    <a:pt x="15" y="115"/>
                  </a:cubicBezTo>
                  <a:cubicBezTo>
                    <a:pt x="79" y="115"/>
                    <a:pt x="79" y="115"/>
                    <a:pt x="79" y="115"/>
                  </a:cubicBezTo>
                  <a:cubicBezTo>
                    <a:pt x="87" y="115"/>
                    <a:pt x="94" y="108"/>
                    <a:pt x="94" y="99"/>
                  </a:cubicBezTo>
                  <a:cubicBezTo>
                    <a:pt x="94" y="30"/>
                    <a:pt x="94" y="30"/>
                    <a:pt x="94" y="3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42" name="Google Shape;2742;p26"/>
            <p:cNvSpPr/>
            <p:nvPr/>
          </p:nvSpPr>
          <p:spPr>
            <a:xfrm>
              <a:off x="5730909" y="1261400"/>
              <a:ext cx="201820" cy="43247"/>
            </a:xfrm>
            <a:custGeom>
              <a:avLst/>
              <a:gdLst/>
              <a:ahLst/>
              <a:cxnLst/>
              <a:rect l="l" t="t" r="r" b="b"/>
              <a:pathLst>
                <a:path w="98" h="21" extrusionOk="0">
                  <a:moveTo>
                    <a:pt x="98" y="11"/>
                  </a:moveTo>
                  <a:cubicBezTo>
                    <a:pt x="98" y="16"/>
                    <a:pt x="93" y="21"/>
                    <a:pt x="87" y="21"/>
                  </a:cubicBezTo>
                  <a:cubicBezTo>
                    <a:pt x="11" y="21"/>
                    <a:pt x="11" y="21"/>
                    <a:pt x="11" y="21"/>
                  </a:cubicBezTo>
                  <a:cubicBezTo>
                    <a:pt x="5" y="21"/>
                    <a:pt x="0" y="16"/>
                    <a:pt x="0" y="11"/>
                  </a:cubicBezTo>
                  <a:cubicBezTo>
                    <a:pt x="0" y="11"/>
                    <a:pt x="0" y="11"/>
                    <a:pt x="0" y="11"/>
                  </a:cubicBezTo>
                  <a:cubicBezTo>
                    <a:pt x="0" y="5"/>
                    <a:pt x="5" y="0"/>
                    <a:pt x="11" y="0"/>
                  </a:cubicBezTo>
                  <a:cubicBezTo>
                    <a:pt x="87" y="0"/>
                    <a:pt x="87" y="0"/>
                    <a:pt x="87" y="0"/>
                  </a:cubicBezTo>
                  <a:cubicBezTo>
                    <a:pt x="93" y="0"/>
                    <a:pt x="98" y="5"/>
                    <a:pt x="98"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43" name="Google Shape;2743;p26"/>
            <p:cNvSpPr/>
            <p:nvPr/>
          </p:nvSpPr>
          <p:spPr>
            <a:xfrm>
              <a:off x="5772096" y="1374666"/>
              <a:ext cx="119444" cy="121504"/>
            </a:xfrm>
            <a:custGeom>
              <a:avLst/>
              <a:gdLst/>
              <a:ahLst/>
              <a:cxnLst/>
              <a:rect l="l" t="t" r="r" b="b"/>
              <a:pathLst>
                <a:path w="58" h="59" extrusionOk="0">
                  <a:moveTo>
                    <a:pt x="28" y="52"/>
                  </a:moveTo>
                  <a:cubicBezTo>
                    <a:pt x="22" y="59"/>
                    <a:pt x="12" y="59"/>
                    <a:pt x="6" y="52"/>
                  </a:cubicBezTo>
                  <a:cubicBezTo>
                    <a:pt x="6" y="52"/>
                    <a:pt x="6" y="52"/>
                    <a:pt x="6" y="52"/>
                  </a:cubicBezTo>
                  <a:cubicBezTo>
                    <a:pt x="0" y="46"/>
                    <a:pt x="0" y="36"/>
                    <a:pt x="6" y="30"/>
                  </a:cubicBezTo>
                  <a:cubicBezTo>
                    <a:pt x="30" y="6"/>
                    <a:pt x="30" y="6"/>
                    <a:pt x="30" y="6"/>
                  </a:cubicBezTo>
                  <a:cubicBezTo>
                    <a:pt x="36" y="0"/>
                    <a:pt x="46" y="0"/>
                    <a:pt x="52" y="6"/>
                  </a:cubicBezTo>
                  <a:cubicBezTo>
                    <a:pt x="52" y="6"/>
                    <a:pt x="52" y="6"/>
                    <a:pt x="52" y="6"/>
                  </a:cubicBezTo>
                  <a:cubicBezTo>
                    <a:pt x="58" y="12"/>
                    <a:pt x="58" y="22"/>
                    <a:pt x="52" y="28"/>
                  </a:cubicBezTo>
                  <a:lnTo>
                    <a:pt x="28" y="5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44" name="Google Shape;2744;p26"/>
            <p:cNvCxnSpPr/>
            <p:nvPr/>
          </p:nvCxnSpPr>
          <p:spPr>
            <a:xfrm>
              <a:off x="5811225" y="1409676"/>
              <a:ext cx="45300" cy="45300"/>
            </a:xfrm>
            <a:prstGeom prst="straightConnector1">
              <a:avLst/>
            </a:prstGeom>
            <a:noFill/>
            <a:ln w="28575" cap="rnd" cmpd="sng">
              <a:solidFill>
                <a:schemeClr val="dk1"/>
              </a:solidFill>
              <a:prstDash val="solid"/>
              <a:round/>
              <a:headEnd type="none" w="sm" len="sm"/>
              <a:tailEnd type="none" w="sm" len="sm"/>
            </a:ln>
          </p:spPr>
        </p:cxnSp>
      </p:grpSp>
      <p:grpSp>
        <p:nvGrpSpPr>
          <p:cNvPr id="2745" name="Google Shape;2745;p26"/>
          <p:cNvGrpSpPr/>
          <p:nvPr/>
        </p:nvGrpSpPr>
        <p:grpSpPr>
          <a:xfrm>
            <a:off x="7192663" y="2008950"/>
            <a:ext cx="195611" cy="273652"/>
            <a:chOff x="7312516" y="1263460"/>
            <a:chExt cx="198731" cy="278017"/>
          </a:xfrm>
        </p:grpSpPr>
        <p:sp>
          <p:nvSpPr>
            <p:cNvPr id="2746" name="Google Shape;2746;p26"/>
            <p:cNvSpPr/>
            <p:nvPr/>
          </p:nvSpPr>
          <p:spPr>
            <a:xfrm>
              <a:off x="7314575" y="1306707"/>
              <a:ext cx="194612" cy="234770"/>
            </a:xfrm>
            <a:custGeom>
              <a:avLst/>
              <a:gdLst/>
              <a:ahLst/>
              <a:cxnLst/>
              <a:rect l="l" t="t" r="r" b="b"/>
              <a:pathLst>
                <a:path w="94" h="114" extrusionOk="0">
                  <a:moveTo>
                    <a:pt x="93" y="30"/>
                  </a:moveTo>
                  <a:cubicBezTo>
                    <a:pt x="81" y="0"/>
                    <a:pt x="81" y="0"/>
                    <a:pt x="81" y="0"/>
                  </a:cubicBezTo>
                  <a:cubicBezTo>
                    <a:pt x="13" y="0"/>
                    <a:pt x="13" y="0"/>
                    <a:pt x="13" y="0"/>
                  </a:cubicBezTo>
                  <a:cubicBezTo>
                    <a:pt x="0" y="30"/>
                    <a:pt x="0" y="30"/>
                    <a:pt x="0" y="30"/>
                  </a:cubicBezTo>
                  <a:cubicBezTo>
                    <a:pt x="0" y="30"/>
                    <a:pt x="0" y="30"/>
                    <a:pt x="0" y="30"/>
                  </a:cubicBezTo>
                  <a:cubicBezTo>
                    <a:pt x="0" y="98"/>
                    <a:pt x="0" y="98"/>
                    <a:pt x="0" y="98"/>
                  </a:cubicBezTo>
                  <a:cubicBezTo>
                    <a:pt x="0" y="107"/>
                    <a:pt x="7" y="114"/>
                    <a:pt x="15" y="114"/>
                  </a:cubicBezTo>
                  <a:cubicBezTo>
                    <a:pt x="78" y="114"/>
                    <a:pt x="78" y="114"/>
                    <a:pt x="78" y="114"/>
                  </a:cubicBezTo>
                  <a:cubicBezTo>
                    <a:pt x="87" y="114"/>
                    <a:pt x="94" y="107"/>
                    <a:pt x="94" y="98"/>
                  </a:cubicBezTo>
                  <a:cubicBezTo>
                    <a:pt x="94" y="30"/>
                    <a:pt x="94" y="30"/>
                    <a:pt x="94" y="30"/>
                  </a:cubicBezTo>
                  <a:lnTo>
                    <a:pt x="93" y="3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47" name="Google Shape;2747;p26"/>
            <p:cNvSpPr/>
            <p:nvPr/>
          </p:nvSpPr>
          <p:spPr>
            <a:xfrm>
              <a:off x="7312516" y="1263460"/>
              <a:ext cx="198731" cy="43247"/>
            </a:xfrm>
            <a:custGeom>
              <a:avLst/>
              <a:gdLst/>
              <a:ahLst/>
              <a:cxnLst/>
              <a:rect l="l" t="t" r="r" b="b"/>
              <a:pathLst>
                <a:path w="96" h="21" extrusionOk="0">
                  <a:moveTo>
                    <a:pt x="96" y="11"/>
                  </a:moveTo>
                  <a:cubicBezTo>
                    <a:pt x="96" y="16"/>
                    <a:pt x="91" y="21"/>
                    <a:pt x="86" y="21"/>
                  </a:cubicBezTo>
                  <a:cubicBezTo>
                    <a:pt x="10" y="21"/>
                    <a:pt x="10" y="21"/>
                    <a:pt x="10" y="21"/>
                  </a:cubicBezTo>
                  <a:cubicBezTo>
                    <a:pt x="4" y="21"/>
                    <a:pt x="0" y="16"/>
                    <a:pt x="0" y="11"/>
                  </a:cubicBezTo>
                  <a:cubicBezTo>
                    <a:pt x="0" y="11"/>
                    <a:pt x="0" y="11"/>
                    <a:pt x="0" y="11"/>
                  </a:cubicBezTo>
                  <a:cubicBezTo>
                    <a:pt x="0" y="5"/>
                    <a:pt x="4" y="0"/>
                    <a:pt x="10" y="0"/>
                  </a:cubicBezTo>
                  <a:cubicBezTo>
                    <a:pt x="86" y="0"/>
                    <a:pt x="86" y="0"/>
                    <a:pt x="86" y="0"/>
                  </a:cubicBezTo>
                  <a:cubicBezTo>
                    <a:pt x="91" y="0"/>
                    <a:pt x="96" y="5"/>
                    <a:pt x="96"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48" name="Google Shape;2748;p26"/>
            <p:cNvSpPr/>
            <p:nvPr/>
          </p:nvSpPr>
          <p:spPr>
            <a:xfrm>
              <a:off x="7314575" y="1387023"/>
              <a:ext cx="194700" cy="948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749" name="Google Shape;2749;p26"/>
          <p:cNvGrpSpPr/>
          <p:nvPr/>
        </p:nvGrpSpPr>
        <p:grpSpPr>
          <a:xfrm>
            <a:off x="7970037" y="2008950"/>
            <a:ext cx="195611" cy="273652"/>
            <a:chOff x="8102290" y="1263460"/>
            <a:chExt cx="198731" cy="278017"/>
          </a:xfrm>
        </p:grpSpPr>
        <p:sp>
          <p:nvSpPr>
            <p:cNvPr id="2750" name="Google Shape;2750;p26"/>
            <p:cNvSpPr/>
            <p:nvPr/>
          </p:nvSpPr>
          <p:spPr>
            <a:xfrm>
              <a:off x="8104350" y="1306707"/>
              <a:ext cx="194612" cy="234770"/>
            </a:xfrm>
            <a:custGeom>
              <a:avLst/>
              <a:gdLst/>
              <a:ahLst/>
              <a:cxnLst/>
              <a:rect l="l" t="t" r="r" b="b"/>
              <a:pathLst>
                <a:path w="94" h="114" extrusionOk="0">
                  <a:moveTo>
                    <a:pt x="93" y="30"/>
                  </a:moveTo>
                  <a:cubicBezTo>
                    <a:pt x="80" y="0"/>
                    <a:pt x="80" y="0"/>
                    <a:pt x="80" y="0"/>
                  </a:cubicBezTo>
                  <a:cubicBezTo>
                    <a:pt x="13" y="0"/>
                    <a:pt x="13" y="0"/>
                    <a:pt x="13" y="0"/>
                  </a:cubicBezTo>
                  <a:cubicBezTo>
                    <a:pt x="0" y="30"/>
                    <a:pt x="0" y="30"/>
                    <a:pt x="0" y="30"/>
                  </a:cubicBezTo>
                  <a:cubicBezTo>
                    <a:pt x="0" y="30"/>
                    <a:pt x="0" y="30"/>
                    <a:pt x="0" y="30"/>
                  </a:cubicBezTo>
                  <a:cubicBezTo>
                    <a:pt x="0" y="98"/>
                    <a:pt x="0" y="98"/>
                    <a:pt x="0" y="98"/>
                  </a:cubicBezTo>
                  <a:cubicBezTo>
                    <a:pt x="0" y="107"/>
                    <a:pt x="7" y="114"/>
                    <a:pt x="15" y="114"/>
                  </a:cubicBezTo>
                  <a:cubicBezTo>
                    <a:pt x="78" y="114"/>
                    <a:pt x="78" y="114"/>
                    <a:pt x="78" y="114"/>
                  </a:cubicBezTo>
                  <a:cubicBezTo>
                    <a:pt x="87" y="114"/>
                    <a:pt x="94" y="107"/>
                    <a:pt x="94" y="98"/>
                  </a:cubicBezTo>
                  <a:cubicBezTo>
                    <a:pt x="94" y="30"/>
                    <a:pt x="94" y="30"/>
                    <a:pt x="94" y="30"/>
                  </a:cubicBezTo>
                  <a:lnTo>
                    <a:pt x="93" y="3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51" name="Google Shape;2751;p26"/>
            <p:cNvSpPr/>
            <p:nvPr/>
          </p:nvSpPr>
          <p:spPr>
            <a:xfrm>
              <a:off x="8102290" y="1263460"/>
              <a:ext cx="198731" cy="43247"/>
            </a:xfrm>
            <a:custGeom>
              <a:avLst/>
              <a:gdLst/>
              <a:ahLst/>
              <a:cxnLst/>
              <a:rect l="l" t="t" r="r" b="b"/>
              <a:pathLst>
                <a:path w="96" h="21" extrusionOk="0">
                  <a:moveTo>
                    <a:pt x="96" y="11"/>
                  </a:moveTo>
                  <a:cubicBezTo>
                    <a:pt x="96" y="16"/>
                    <a:pt x="91" y="21"/>
                    <a:pt x="86" y="21"/>
                  </a:cubicBezTo>
                  <a:cubicBezTo>
                    <a:pt x="10" y="21"/>
                    <a:pt x="10" y="21"/>
                    <a:pt x="10" y="21"/>
                  </a:cubicBezTo>
                  <a:cubicBezTo>
                    <a:pt x="4" y="21"/>
                    <a:pt x="0" y="16"/>
                    <a:pt x="0" y="11"/>
                  </a:cubicBezTo>
                  <a:cubicBezTo>
                    <a:pt x="0" y="11"/>
                    <a:pt x="0" y="11"/>
                    <a:pt x="0" y="11"/>
                  </a:cubicBezTo>
                  <a:cubicBezTo>
                    <a:pt x="0" y="5"/>
                    <a:pt x="4" y="0"/>
                    <a:pt x="10" y="0"/>
                  </a:cubicBezTo>
                  <a:cubicBezTo>
                    <a:pt x="86" y="0"/>
                    <a:pt x="86" y="0"/>
                    <a:pt x="86" y="0"/>
                  </a:cubicBezTo>
                  <a:cubicBezTo>
                    <a:pt x="91" y="0"/>
                    <a:pt x="96" y="5"/>
                    <a:pt x="96"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52" name="Google Shape;2752;p26"/>
            <p:cNvCxnSpPr/>
            <p:nvPr/>
          </p:nvCxnSpPr>
          <p:spPr>
            <a:xfrm>
              <a:off x="8146567" y="1399379"/>
              <a:ext cx="109200" cy="0"/>
            </a:xfrm>
            <a:prstGeom prst="straightConnector1">
              <a:avLst/>
            </a:prstGeom>
            <a:noFill/>
            <a:ln w="28575" cap="rnd" cmpd="sng">
              <a:solidFill>
                <a:schemeClr val="dk1"/>
              </a:solidFill>
              <a:prstDash val="solid"/>
              <a:round/>
              <a:headEnd type="none" w="sm" len="sm"/>
              <a:tailEnd type="none" w="sm" len="sm"/>
            </a:ln>
          </p:spPr>
        </p:cxnSp>
        <p:cxnSp>
          <p:nvCxnSpPr>
            <p:cNvPr id="2753" name="Google Shape;2753;p26"/>
            <p:cNvCxnSpPr/>
            <p:nvPr/>
          </p:nvCxnSpPr>
          <p:spPr>
            <a:xfrm>
              <a:off x="8146567" y="1438507"/>
              <a:ext cx="109200" cy="0"/>
            </a:xfrm>
            <a:prstGeom prst="straightConnector1">
              <a:avLst/>
            </a:prstGeom>
            <a:noFill/>
            <a:ln w="28575" cap="rnd" cmpd="sng">
              <a:solidFill>
                <a:schemeClr val="dk1"/>
              </a:solidFill>
              <a:prstDash val="solid"/>
              <a:round/>
              <a:headEnd type="none" w="sm" len="sm"/>
              <a:tailEnd type="none" w="sm" len="sm"/>
            </a:ln>
          </p:spPr>
        </p:cxnSp>
        <p:cxnSp>
          <p:nvCxnSpPr>
            <p:cNvPr id="2754" name="Google Shape;2754;p26"/>
            <p:cNvCxnSpPr/>
            <p:nvPr/>
          </p:nvCxnSpPr>
          <p:spPr>
            <a:xfrm>
              <a:off x="8146567" y="1475576"/>
              <a:ext cx="109200" cy="0"/>
            </a:xfrm>
            <a:prstGeom prst="straightConnector1">
              <a:avLst/>
            </a:prstGeom>
            <a:noFill/>
            <a:ln w="28575" cap="rnd" cmpd="sng">
              <a:solidFill>
                <a:schemeClr val="dk1"/>
              </a:solidFill>
              <a:prstDash val="solid"/>
              <a:round/>
              <a:headEnd type="none" w="sm" len="sm"/>
              <a:tailEnd type="none" w="sm" len="sm"/>
            </a:ln>
          </p:spPr>
        </p:cxnSp>
      </p:grpSp>
      <p:grpSp>
        <p:nvGrpSpPr>
          <p:cNvPr id="2755" name="Google Shape;2755;p26"/>
          <p:cNvGrpSpPr/>
          <p:nvPr/>
        </p:nvGrpSpPr>
        <p:grpSpPr>
          <a:xfrm>
            <a:off x="902736" y="4049177"/>
            <a:ext cx="258450" cy="257436"/>
            <a:chOff x="922246" y="3336231"/>
            <a:chExt cx="262572" cy="261542"/>
          </a:xfrm>
        </p:grpSpPr>
        <p:sp>
          <p:nvSpPr>
            <p:cNvPr id="2756" name="Google Shape;2756;p26"/>
            <p:cNvSpPr/>
            <p:nvPr/>
          </p:nvSpPr>
          <p:spPr>
            <a:xfrm>
              <a:off x="922246" y="3360944"/>
              <a:ext cx="236829" cy="236829"/>
            </a:xfrm>
            <a:custGeom>
              <a:avLst/>
              <a:gdLst/>
              <a:ahLst/>
              <a:cxnLst/>
              <a:rect l="l" t="t" r="r" b="b"/>
              <a:pathLst>
                <a:path w="115" h="115" extrusionOk="0">
                  <a:moveTo>
                    <a:pt x="94" y="95"/>
                  </a:moveTo>
                  <a:cubicBezTo>
                    <a:pt x="74" y="115"/>
                    <a:pt x="41" y="115"/>
                    <a:pt x="20" y="95"/>
                  </a:cubicBezTo>
                  <a:cubicBezTo>
                    <a:pt x="0" y="74"/>
                    <a:pt x="0" y="41"/>
                    <a:pt x="20" y="21"/>
                  </a:cubicBezTo>
                  <a:cubicBezTo>
                    <a:pt x="41" y="0"/>
                    <a:pt x="74" y="0"/>
                    <a:pt x="94" y="21"/>
                  </a:cubicBezTo>
                  <a:cubicBezTo>
                    <a:pt x="115" y="41"/>
                    <a:pt x="115" y="74"/>
                    <a:pt x="94" y="9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57" name="Google Shape;2757;p26"/>
            <p:cNvCxnSpPr/>
            <p:nvPr/>
          </p:nvCxnSpPr>
          <p:spPr>
            <a:xfrm flipH="1">
              <a:off x="1095118" y="3336231"/>
              <a:ext cx="89700" cy="88500"/>
            </a:xfrm>
            <a:prstGeom prst="straightConnector1">
              <a:avLst/>
            </a:prstGeom>
            <a:noFill/>
            <a:ln w="28575" cap="rnd" cmpd="sng">
              <a:solidFill>
                <a:schemeClr val="dk1"/>
              </a:solidFill>
              <a:prstDash val="solid"/>
              <a:round/>
              <a:headEnd type="none" w="sm" len="sm"/>
              <a:tailEnd type="none" w="sm" len="sm"/>
            </a:ln>
          </p:spPr>
        </p:cxnSp>
        <p:cxnSp>
          <p:nvCxnSpPr>
            <p:cNvPr id="2758" name="Google Shape;2758;p26"/>
            <p:cNvCxnSpPr/>
            <p:nvPr/>
          </p:nvCxnSpPr>
          <p:spPr>
            <a:xfrm rot="10800000">
              <a:off x="1128117" y="3336334"/>
              <a:ext cx="56700" cy="55500"/>
            </a:xfrm>
            <a:prstGeom prst="straightConnector1">
              <a:avLst/>
            </a:prstGeom>
            <a:noFill/>
            <a:ln w="28575" cap="rnd" cmpd="sng">
              <a:solidFill>
                <a:schemeClr val="dk1"/>
              </a:solidFill>
              <a:prstDash val="solid"/>
              <a:round/>
              <a:headEnd type="none" w="sm" len="sm"/>
              <a:tailEnd type="none" w="sm" len="sm"/>
            </a:ln>
          </p:spPr>
        </p:cxnSp>
      </p:grpSp>
      <p:grpSp>
        <p:nvGrpSpPr>
          <p:cNvPr id="2759" name="Google Shape;2759;p26"/>
          <p:cNvGrpSpPr/>
          <p:nvPr/>
        </p:nvGrpSpPr>
        <p:grpSpPr>
          <a:xfrm>
            <a:off x="1694298" y="4049175"/>
            <a:ext cx="248314" cy="247301"/>
            <a:chOff x="1726436" y="3336231"/>
            <a:chExt cx="252275" cy="251245"/>
          </a:xfrm>
        </p:grpSpPr>
        <p:sp>
          <p:nvSpPr>
            <p:cNvPr id="2760" name="Google Shape;2760;p26"/>
            <p:cNvSpPr/>
            <p:nvPr/>
          </p:nvSpPr>
          <p:spPr>
            <a:xfrm>
              <a:off x="1740852" y="3336231"/>
              <a:ext cx="237859" cy="236829"/>
            </a:xfrm>
            <a:custGeom>
              <a:avLst/>
              <a:gdLst/>
              <a:ahLst/>
              <a:cxnLst/>
              <a:rect l="l" t="t" r="r" b="b"/>
              <a:pathLst>
                <a:path w="115" h="115" extrusionOk="0">
                  <a:moveTo>
                    <a:pt x="20" y="21"/>
                  </a:moveTo>
                  <a:cubicBezTo>
                    <a:pt x="41" y="0"/>
                    <a:pt x="74" y="0"/>
                    <a:pt x="95" y="21"/>
                  </a:cubicBezTo>
                  <a:cubicBezTo>
                    <a:pt x="115" y="41"/>
                    <a:pt x="115" y="75"/>
                    <a:pt x="95" y="95"/>
                  </a:cubicBezTo>
                  <a:cubicBezTo>
                    <a:pt x="74" y="115"/>
                    <a:pt x="41" y="115"/>
                    <a:pt x="20" y="95"/>
                  </a:cubicBezTo>
                  <a:cubicBezTo>
                    <a:pt x="0" y="75"/>
                    <a:pt x="0" y="41"/>
                    <a:pt x="20" y="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61" name="Google Shape;2761;p26"/>
            <p:cNvCxnSpPr/>
            <p:nvPr/>
          </p:nvCxnSpPr>
          <p:spPr>
            <a:xfrm rot="10800000" flipH="1">
              <a:off x="1730555" y="3496917"/>
              <a:ext cx="87600" cy="88500"/>
            </a:xfrm>
            <a:prstGeom prst="straightConnector1">
              <a:avLst/>
            </a:prstGeom>
            <a:noFill/>
            <a:ln w="28575" cap="rnd" cmpd="sng">
              <a:solidFill>
                <a:schemeClr val="dk1"/>
              </a:solidFill>
              <a:prstDash val="solid"/>
              <a:round/>
              <a:headEnd type="none" w="sm" len="sm"/>
              <a:tailEnd type="none" w="sm" len="sm"/>
            </a:ln>
          </p:spPr>
        </p:cxnSp>
        <p:sp>
          <p:nvSpPr>
            <p:cNvPr id="2762" name="Google Shape;2762;p26"/>
            <p:cNvSpPr/>
            <p:nvPr/>
          </p:nvSpPr>
          <p:spPr>
            <a:xfrm>
              <a:off x="1726436" y="3519516"/>
              <a:ext cx="67960" cy="67960"/>
            </a:xfrm>
            <a:custGeom>
              <a:avLst/>
              <a:gdLst/>
              <a:ahLst/>
              <a:cxnLst/>
              <a:rect l="l" t="t" r="r" b="b"/>
              <a:pathLst>
                <a:path w="66" h="66" extrusionOk="0">
                  <a:moveTo>
                    <a:pt x="66" y="66"/>
                  </a:moveTo>
                  <a:lnTo>
                    <a:pt x="0" y="66"/>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763" name="Google Shape;2763;p26"/>
          <p:cNvGrpSpPr/>
          <p:nvPr/>
        </p:nvGrpSpPr>
        <p:grpSpPr>
          <a:xfrm>
            <a:off x="2442280" y="4047141"/>
            <a:ext cx="300062" cy="249327"/>
            <a:chOff x="2486349" y="3334172"/>
            <a:chExt cx="304848" cy="253304"/>
          </a:xfrm>
        </p:grpSpPr>
        <p:sp>
          <p:nvSpPr>
            <p:cNvPr id="2764" name="Google Shape;2764;p26"/>
            <p:cNvSpPr/>
            <p:nvPr/>
          </p:nvSpPr>
          <p:spPr>
            <a:xfrm>
              <a:off x="2579021" y="3546288"/>
              <a:ext cx="96791" cy="41188"/>
            </a:xfrm>
            <a:custGeom>
              <a:avLst/>
              <a:gdLst/>
              <a:ahLst/>
              <a:cxnLst/>
              <a:rect l="l" t="t" r="r" b="b"/>
              <a:pathLst>
                <a:path w="47" h="20" extrusionOk="0">
                  <a:moveTo>
                    <a:pt x="47" y="20"/>
                  </a:moveTo>
                  <a:cubicBezTo>
                    <a:pt x="20" y="20"/>
                    <a:pt x="20" y="20"/>
                    <a:pt x="20" y="20"/>
                  </a:cubicBezTo>
                  <a:cubicBezTo>
                    <a:pt x="9" y="20"/>
                    <a:pt x="0" y="11"/>
                    <a:pt x="0" y="0"/>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65" name="Google Shape;2765;p26"/>
            <p:cNvSpPr/>
            <p:nvPr/>
          </p:nvSpPr>
          <p:spPr>
            <a:xfrm>
              <a:off x="2632565" y="3519516"/>
              <a:ext cx="125622" cy="67960"/>
            </a:xfrm>
            <a:custGeom>
              <a:avLst/>
              <a:gdLst/>
              <a:ahLst/>
              <a:cxnLst/>
              <a:rect l="l" t="t" r="r" b="b"/>
              <a:pathLst>
                <a:path w="61" h="33" extrusionOk="0">
                  <a:moveTo>
                    <a:pt x="61" y="0"/>
                  </a:moveTo>
                  <a:cubicBezTo>
                    <a:pt x="61" y="0"/>
                    <a:pt x="61" y="0"/>
                    <a:pt x="61" y="0"/>
                  </a:cubicBezTo>
                  <a:cubicBezTo>
                    <a:pt x="61" y="18"/>
                    <a:pt x="47" y="33"/>
                    <a:pt x="28" y="33"/>
                  </a:cubicBezTo>
                  <a:cubicBezTo>
                    <a:pt x="0" y="33"/>
                    <a:pt x="0" y="33"/>
                    <a:pt x="0" y="3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66" name="Google Shape;2766;p26"/>
            <p:cNvSpPr/>
            <p:nvPr/>
          </p:nvSpPr>
          <p:spPr>
            <a:xfrm>
              <a:off x="2523418" y="3334172"/>
              <a:ext cx="43247" cy="43247"/>
            </a:xfrm>
            <a:custGeom>
              <a:avLst/>
              <a:gdLst/>
              <a:ahLst/>
              <a:cxnLst/>
              <a:rect l="l" t="t" r="r" b="b"/>
              <a:pathLst>
                <a:path w="21" h="21" extrusionOk="0">
                  <a:moveTo>
                    <a:pt x="21" y="13"/>
                  </a:moveTo>
                  <a:cubicBezTo>
                    <a:pt x="21" y="17"/>
                    <a:pt x="17" y="21"/>
                    <a:pt x="13" y="21"/>
                  </a:cubicBezTo>
                  <a:cubicBezTo>
                    <a:pt x="8" y="21"/>
                    <a:pt x="8" y="21"/>
                    <a:pt x="8" y="21"/>
                  </a:cubicBezTo>
                  <a:cubicBezTo>
                    <a:pt x="4" y="21"/>
                    <a:pt x="0" y="17"/>
                    <a:pt x="0" y="13"/>
                  </a:cubicBezTo>
                  <a:cubicBezTo>
                    <a:pt x="0" y="8"/>
                    <a:pt x="0" y="8"/>
                    <a:pt x="0" y="8"/>
                  </a:cubicBezTo>
                  <a:cubicBezTo>
                    <a:pt x="0" y="4"/>
                    <a:pt x="4" y="0"/>
                    <a:pt x="8" y="0"/>
                  </a:cubicBezTo>
                  <a:cubicBezTo>
                    <a:pt x="13" y="0"/>
                    <a:pt x="13" y="0"/>
                    <a:pt x="13" y="0"/>
                  </a:cubicBezTo>
                  <a:cubicBezTo>
                    <a:pt x="17" y="0"/>
                    <a:pt x="21" y="4"/>
                    <a:pt x="21" y="8"/>
                  </a:cubicBezTo>
                  <a:lnTo>
                    <a:pt x="21" y="1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67" name="Google Shape;2767;p26"/>
            <p:cNvSpPr/>
            <p:nvPr/>
          </p:nvSpPr>
          <p:spPr>
            <a:xfrm>
              <a:off x="2593437" y="3334172"/>
              <a:ext cx="41188" cy="43247"/>
            </a:xfrm>
            <a:custGeom>
              <a:avLst/>
              <a:gdLst/>
              <a:ahLst/>
              <a:cxnLst/>
              <a:rect l="l" t="t" r="r" b="b"/>
              <a:pathLst>
                <a:path w="20" h="21" extrusionOk="0">
                  <a:moveTo>
                    <a:pt x="20" y="13"/>
                  </a:moveTo>
                  <a:cubicBezTo>
                    <a:pt x="20" y="17"/>
                    <a:pt x="17" y="21"/>
                    <a:pt x="12" y="21"/>
                  </a:cubicBezTo>
                  <a:cubicBezTo>
                    <a:pt x="8" y="21"/>
                    <a:pt x="8" y="21"/>
                    <a:pt x="8" y="21"/>
                  </a:cubicBezTo>
                  <a:cubicBezTo>
                    <a:pt x="4" y="21"/>
                    <a:pt x="0" y="17"/>
                    <a:pt x="0" y="13"/>
                  </a:cubicBezTo>
                  <a:cubicBezTo>
                    <a:pt x="0" y="8"/>
                    <a:pt x="0" y="8"/>
                    <a:pt x="0" y="8"/>
                  </a:cubicBezTo>
                  <a:cubicBezTo>
                    <a:pt x="0" y="4"/>
                    <a:pt x="4" y="0"/>
                    <a:pt x="8" y="0"/>
                  </a:cubicBezTo>
                  <a:cubicBezTo>
                    <a:pt x="12" y="0"/>
                    <a:pt x="12" y="0"/>
                    <a:pt x="12" y="0"/>
                  </a:cubicBezTo>
                  <a:cubicBezTo>
                    <a:pt x="17" y="0"/>
                    <a:pt x="20" y="4"/>
                    <a:pt x="20" y="8"/>
                  </a:cubicBezTo>
                  <a:lnTo>
                    <a:pt x="20" y="1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68" name="Google Shape;2768;p26"/>
            <p:cNvSpPr/>
            <p:nvPr/>
          </p:nvSpPr>
          <p:spPr>
            <a:xfrm>
              <a:off x="2486349" y="3354766"/>
              <a:ext cx="185345" cy="191523"/>
            </a:xfrm>
            <a:custGeom>
              <a:avLst/>
              <a:gdLst/>
              <a:ahLst/>
              <a:cxnLst/>
              <a:rect l="l" t="t" r="r" b="b"/>
              <a:pathLst>
                <a:path w="90" h="93" extrusionOk="0">
                  <a:moveTo>
                    <a:pt x="17" y="0"/>
                  </a:moveTo>
                  <a:cubicBezTo>
                    <a:pt x="7" y="4"/>
                    <a:pt x="0" y="14"/>
                    <a:pt x="0" y="25"/>
                  </a:cubicBezTo>
                  <a:cubicBezTo>
                    <a:pt x="0" y="46"/>
                    <a:pt x="0" y="46"/>
                    <a:pt x="0" y="46"/>
                  </a:cubicBezTo>
                  <a:cubicBezTo>
                    <a:pt x="0" y="46"/>
                    <a:pt x="0" y="46"/>
                    <a:pt x="0" y="47"/>
                  </a:cubicBezTo>
                  <a:cubicBezTo>
                    <a:pt x="0" y="47"/>
                    <a:pt x="0" y="47"/>
                    <a:pt x="0" y="48"/>
                  </a:cubicBezTo>
                  <a:cubicBezTo>
                    <a:pt x="0" y="73"/>
                    <a:pt x="20" y="93"/>
                    <a:pt x="45" y="93"/>
                  </a:cubicBezTo>
                  <a:cubicBezTo>
                    <a:pt x="70" y="93"/>
                    <a:pt x="90" y="73"/>
                    <a:pt x="90" y="48"/>
                  </a:cubicBezTo>
                  <a:cubicBezTo>
                    <a:pt x="90" y="47"/>
                    <a:pt x="90" y="47"/>
                    <a:pt x="90" y="47"/>
                  </a:cubicBezTo>
                  <a:cubicBezTo>
                    <a:pt x="90" y="46"/>
                    <a:pt x="90" y="46"/>
                    <a:pt x="90" y="46"/>
                  </a:cubicBezTo>
                  <a:cubicBezTo>
                    <a:pt x="90" y="25"/>
                    <a:pt x="90" y="25"/>
                    <a:pt x="90" y="25"/>
                  </a:cubicBezTo>
                  <a:cubicBezTo>
                    <a:pt x="90" y="14"/>
                    <a:pt x="83" y="4"/>
                    <a:pt x="7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69" name="Google Shape;2769;p26"/>
            <p:cNvSpPr/>
            <p:nvPr/>
          </p:nvSpPr>
          <p:spPr>
            <a:xfrm>
              <a:off x="2727297" y="3383597"/>
              <a:ext cx="63900" cy="639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70" name="Google Shape;2770;p26"/>
            <p:cNvCxnSpPr/>
            <p:nvPr/>
          </p:nvCxnSpPr>
          <p:spPr>
            <a:xfrm rot="10800000">
              <a:off x="2758188" y="3447516"/>
              <a:ext cx="0" cy="72000"/>
            </a:xfrm>
            <a:prstGeom prst="straightConnector1">
              <a:avLst/>
            </a:prstGeom>
            <a:noFill/>
            <a:ln w="28575" cap="rnd" cmpd="sng">
              <a:solidFill>
                <a:schemeClr val="dk1"/>
              </a:solidFill>
              <a:prstDash val="solid"/>
              <a:round/>
              <a:headEnd type="none" w="sm" len="sm"/>
              <a:tailEnd type="none" w="sm" len="sm"/>
            </a:ln>
          </p:spPr>
        </p:cxnSp>
      </p:grpSp>
      <p:grpSp>
        <p:nvGrpSpPr>
          <p:cNvPr id="2771" name="Google Shape;2771;p26"/>
          <p:cNvGrpSpPr/>
          <p:nvPr/>
        </p:nvGrpSpPr>
        <p:grpSpPr>
          <a:xfrm>
            <a:off x="3276407" y="4010660"/>
            <a:ext cx="184462" cy="285823"/>
            <a:chOff x="3333785" y="3297103"/>
            <a:chExt cx="187404" cy="290382"/>
          </a:xfrm>
        </p:grpSpPr>
        <p:sp>
          <p:nvSpPr>
            <p:cNvPr id="2772" name="Google Shape;2772;p26"/>
            <p:cNvSpPr/>
            <p:nvPr/>
          </p:nvSpPr>
          <p:spPr>
            <a:xfrm>
              <a:off x="3333785" y="3342409"/>
              <a:ext cx="187404" cy="210057"/>
            </a:xfrm>
            <a:custGeom>
              <a:avLst/>
              <a:gdLst/>
              <a:ahLst/>
              <a:cxnLst/>
              <a:rect l="l" t="t" r="r" b="b"/>
              <a:pathLst>
                <a:path w="91" h="102" extrusionOk="0">
                  <a:moveTo>
                    <a:pt x="46" y="102"/>
                  </a:moveTo>
                  <a:cubicBezTo>
                    <a:pt x="44" y="102"/>
                    <a:pt x="42" y="102"/>
                    <a:pt x="41" y="101"/>
                  </a:cubicBezTo>
                  <a:cubicBezTo>
                    <a:pt x="8" y="88"/>
                    <a:pt x="8" y="88"/>
                    <a:pt x="8" y="88"/>
                  </a:cubicBezTo>
                  <a:cubicBezTo>
                    <a:pt x="3" y="86"/>
                    <a:pt x="0" y="82"/>
                    <a:pt x="0" y="76"/>
                  </a:cubicBezTo>
                  <a:cubicBezTo>
                    <a:pt x="0" y="12"/>
                    <a:pt x="0" y="12"/>
                    <a:pt x="0" y="12"/>
                  </a:cubicBezTo>
                  <a:cubicBezTo>
                    <a:pt x="0" y="5"/>
                    <a:pt x="5" y="0"/>
                    <a:pt x="12" y="0"/>
                  </a:cubicBezTo>
                  <a:cubicBezTo>
                    <a:pt x="79" y="0"/>
                    <a:pt x="79" y="0"/>
                    <a:pt x="79" y="0"/>
                  </a:cubicBezTo>
                  <a:cubicBezTo>
                    <a:pt x="86" y="0"/>
                    <a:pt x="91" y="5"/>
                    <a:pt x="91" y="12"/>
                  </a:cubicBezTo>
                  <a:cubicBezTo>
                    <a:pt x="91" y="76"/>
                    <a:pt x="91" y="76"/>
                    <a:pt x="91" y="76"/>
                  </a:cubicBezTo>
                  <a:cubicBezTo>
                    <a:pt x="91" y="82"/>
                    <a:pt x="88" y="86"/>
                    <a:pt x="83" y="88"/>
                  </a:cubicBezTo>
                  <a:cubicBezTo>
                    <a:pt x="50" y="101"/>
                    <a:pt x="50" y="101"/>
                    <a:pt x="50" y="101"/>
                  </a:cubicBezTo>
                  <a:cubicBezTo>
                    <a:pt x="49" y="102"/>
                    <a:pt x="47" y="102"/>
                    <a:pt x="46" y="10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73" name="Google Shape;2773;p26"/>
            <p:cNvSpPr/>
            <p:nvPr/>
          </p:nvSpPr>
          <p:spPr>
            <a:xfrm>
              <a:off x="3399685" y="3404191"/>
              <a:ext cx="55603" cy="90613"/>
            </a:xfrm>
            <a:custGeom>
              <a:avLst/>
              <a:gdLst/>
              <a:ahLst/>
              <a:cxnLst/>
              <a:rect l="l" t="t" r="r" b="b"/>
              <a:pathLst>
                <a:path w="27" h="44" extrusionOk="0">
                  <a:moveTo>
                    <a:pt x="25" y="23"/>
                  </a:moveTo>
                  <a:cubicBezTo>
                    <a:pt x="25" y="23"/>
                    <a:pt x="25" y="23"/>
                    <a:pt x="25" y="23"/>
                  </a:cubicBezTo>
                  <a:cubicBezTo>
                    <a:pt x="14" y="0"/>
                    <a:pt x="14" y="0"/>
                    <a:pt x="14" y="0"/>
                  </a:cubicBezTo>
                  <a:cubicBezTo>
                    <a:pt x="2" y="23"/>
                    <a:pt x="2" y="23"/>
                    <a:pt x="2" y="23"/>
                  </a:cubicBezTo>
                  <a:cubicBezTo>
                    <a:pt x="2" y="23"/>
                    <a:pt x="2" y="23"/>
                    <a:pt x="2" y="23"/>
                  </a:cubicBezTo>
                  <a:cubicBezTo>
                    <a:pt x="1" y="25"/>
                    <a:pt x="0" y="27"/>
                    <a:pt x="0" y="30"/>
                  </a:cubicBezTo>
                  <a:cubicBezTo>
                    <a:pt x="0" y="37"/>
                    <a:pt x="6" y="44"/>
                    <a:pt x="14" y="44"/>
                  </a:cubicBezTo>
                  <a:cubicBezTo>
                    <a:pt x="21" y="44"/>
                    <a:pt x="27" y="37"/>
                    <a:pt x="27" y="30"/>
                  </a:cubicBezTo>
                  <a:cubicBezTo>
                    <a:pt x="27" y="27"/>
                    <a:pt x="26" y="25"/>
                    <a:pt x="25" y="2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74" name="Google Shape;2774;p26"/>
            <p:cNvCxnSpPr/>
            <p:nvPr/>
          </p:nvCxnSpPr>
          <p:spPr>
            <a:xfrm>
              <a:off x="3428517" y="3556585"/>
              <a:ext cx="0" cy="30900"/>
            </a:xfrm>
            <a:prstGeom prst="straightConnector1">
              <a:avLst/>
            </a:prstGeom>
            <a:noFill/>
            <a:ln w="28575" cap="rnd" cmpd="sng">
              <a:solidFill>
                <a:schemeClr val="dk1"/>
              </a:solidFill>
              <a:prstDash val="solid"/>
              <a:round/>
              <a:headEnd type="none" w="sm" len="sm"/>
              <a:tailEnd type="none" w="sm" len="sm"/>
            </a:ln>
          </p:spPr>
        </p:cxnSp>
        <p:cxnSp>
          <p:nvCxnSpPr>
            <p:cNvPr id="2775" name="Google Shape;2775;p26"/>
            <p:cNvCxnSpPr/>
            <p:nvPr/>
          </p:nvCxnSpPr>
          <p:spPr>
            <a:xfrm rot="10800000" flipH="1">
              <a:off x="3356438" y="3297109"/>
              <a:ext cx="72000" cy="45300"/>
            </a:xfrm>
            <a:prstGeom prst="straightConnector1">
              <a:avLst/>
            </a:prstGeom>
            <a:noFill/>
            <a:ln w="28575" cap="rnd" cmpd="sng">
              <a:solidFill>
                <a:schemeClr val="dk1"/>
              </a:solidFill>
              <a:prstDash val="solid"/>
              <a:round/>
              <a:headEnd type="none" w="sm" len="sm"/>
              <a:tailEnd type="none" w="sm" len="sm"/>
            </a:ln>
          </p:spPr>
        </p:cxnSp>
        <p:cxnSp>
          <p:nvCxnSpPr>
            <p:cNvPr id="2776" name="Google Shape;2776;p26"/>
            <p:cNvCxnSpPr/>
            <p:nvPr/>
          </p:nvCxnSpPr>
          <p:spPr>
            <a:xfrm>
              <a:off x="3428517" y="3297103"/>
              <a:ext cx="69900" cy="43200"/>
            </a:xfrm>
            <a:prstGeom prst="straightConnector1">
              <a:avLst/>
            </a:prstGeom>
            <a:noFill/>
            <a:ln w="28575" cap="rnd" cmpd="sng">
              <a:solidFill>
                <a:schemeClr val="dk1"/>
              </a:solidFill>
              <a:prstDash val="solid"/>
              <a:round/>
              <a:headEnd type="none" w="sm" len="sm"/>
              <a:tailEnd type="none" w="sm" len="sm"/>
            </a:ln>
          </p:spPr>
        </p:cxnSp>
        <p:cxnSp>
          <p:nvCxnSpPr>
            <p:cNvPr id="2777" name="Google Shape;2777;p26"/>
            <p:cNvCxnSpPr/>
            <p:nvPr/>
          </p:nvCxnSpPr>
          <p:spPr>
            <a:xfrm>
              <a:off x="3339963" y="3375359"/>
              <a:ext cx="26700" cy="0"/>
            </a:xfrm>
            <a:prstGeom prst="straightConnector1">
              <a:avLst/>
            </a:prstGeom>
            <a:noFill/>
            <a:ln w="28575" cap="rnd" cmpd="sng">
              <a:solidFill>
                <a:schemeClr val="dk1"/>
              </a:solidFill>
              <a:prstDash val="solid"/>
              <a:round/>
              <a:headEnd type="none" w="sm" len="sm"/>
              <a:tailEnd type="none" w="sm" len="sm"/>
            </a:ln>
          </p:spPr>
        </p:cxnSp>
        <p:cxnSp>
          <p:nvCxnSpPr>
            <p:cNvPr id="2778" name="Google Shape;2778;p26"/>
            <p:cNvCxnSpPr/>
            <p:nvPr/>
          </p:nvCxnSpPr>
          <p:spPr>
            <a:xfrm>
              <a:off x="3339963" y="3402131"/>
              <a:ext cx="12300" cy="0"/>
            </a:xfrm>
            <a:prstGeom prst="straightConnector1">
              <a:avLst/>
            </a:prstGeom>
            <a:noFill/>
            <a:ln w="28575" cap="rnd" cmpd="sng">
              <a:solidFill>
                <a:schemeClr val="dk1"/>
              </a:solidFill>
              <a:prstDash val="solid"/>
              <a:round/>
              <a:headEnd type="none" w="sm" len="sm"/>
              <a:tailEnd type="none" w="sm" len="sm"/>
            </a:ln>
          </p:spPr>
        </p:cxnSp>
        <p:cxnSp>
          <p:nvCxnSpPr>
            <p:cNvPr id="2779" name="Google Shape;2779;p26"/>
            <p:cNvCxnSpPr/>
            <p:nvPr/>
          </p:nvCxnSpPr>
          <p:spPr>
            <a:xfrm>
              <a:off x="3339963" y="3430963"/>
              <a:ext cx="26700" cy="0"/>
            </a:xfrm>
            <a:prstGeom prst="straightConnector1">
              <a:avLst/>
            </a:prstGeom>
            <a:noFill/>
            <a:ln w="28575" cap="rnd" cmpd="sng">
              <a:solidFill>
                <a:schemeClr val="dk1"/>
              </a:solidFill>
              <a:prstDash val="solid"/>
              <a:round/>
              <a:headEnd type="none" w="sm" len="sm"/>
              <a:tailEnd type="none" w="sm" len="sm"/>
            </a:ln>
          </p:spPr>
        </p:cxnSp>
        <p:cxnSp>
          <p:nvCxnSpPr>
            <p:cNvPr id="2780" name="Google Shape;2780;p26"/>
            <p:cNvCxnSpPr/>
            <p:nvPr/>
          </p:nvCxnSpPr>
          <p:spPr>
            <a:xfrm>
              <a:off x="3339963" y="3457735"/>
              <a:ext cx="12300" cy="0"/>
            </a:xfrm>
            <a:prstGeom prst="straightConnector1">
              <a:avLst/>
            </a:prstGeom>
            <a:noFill/>
            <a:ln w="28575" cap="rnd" cmpd="sng">
              <a:solidFill>
                <a:schemeClr val="dk1"/>
              </a:solidFill>
              <a:prstDash val="solid"/>
              <a:round/>
              <a:headEnd type="none" w="sm" len="sm"/>
              <a:tailEnd type="none" w="sm" len="sm"/>
            </a:ln>
          </p:spPr>
        </p:cxnSp>
        <p:cxnSp>
          <p:nvCxnSpPr>
            <p:cNvPr id="2781" name="Google Shape;2781;p26"/>
            <p:cNvCxnSpPr/>
            <p:nvPr/>
          </p:nvCxnSpPr>
          <p:spPr>
            <a:xfrm>
              <a:off x="3339963" y="3484507"/>
              <a:ext cx="26700" cy="0"/>
            </a:xfrm>
            <a:prstGeom prst="straightConnector1">
              <a:avLst/>
            </a:prstGeom>
            <a:noFill/>
            <a:ln w="28575" cap="rnd" cmpd="sng">
              <a:solidFill>
                <a:schemeClr val="dk1"/>
              </a:solidFill>
              <a:prstDash val="solid"/>
              <a:round/>
              <a:headEnd type="none" w="sm" len="sm"/>
              <a:tailEnd type="none" w="sm" len="sm"/>
            </a:ln>
          </p:spPr>
        </p:cxnSp>
        <p:cxnSp>
          <p:nvCxnSpPr>
            <p:cNvPr id="2782" name="Google Shape;2782;p26"/>
            <p:cNvCxnSpPr/>
            <p:nvPr/>
          </p:nvCxnSpPr>
          <p:spPr>
            <a:xfrm>
              <a:off x="3339963" y="3513338"/>
              <a:ext cx="0" cy="0"/>
            </a:xfrm>
            <a:prstGeom prst="straightConnector1">
              <a:avLst/>
            </a:prstGeom>
            <a:noFill/>
            <a:ln w="28575" cap="rnd" cmpd="sng">
              <a:solidFill>
                <a:schemeClr val="dk1"/>
              </a:solidFill>
              <a:prstDash val="solid"/>
              <a:round/>
              <a:headEnd type="none" w="sm" len="sm"/>
              <a:tailEnd type="none" w="sm" len="sm"/>
            </a:ln>
          </p:spPr>
        </p:cxnSp>
      </p:grpSp>
      <p:grpSp>
        <p:nvGrpSpPr>
          <p:cNvPr id="2783" name="Google Shape;2783;p26"/>
          <p:cNvGrpSpPr/>
          <p:nvPr/>
        </p:nvGrpSpPr>
        <p:grpSpPr>
          <a:xfrm>
            <a:off x="3982852" y="4026884"/>
            <a:ext cx="327369" cy="269598"/>
            <a:chOff x="4051481" y="3313578"/>
            <a:chExt cx="332591" cy="273898"/>
          </a:xfrm>
        </p:grpSpPr>
        <p:sp>
          <p:nvSpPr>
            <p:cNvPr id="2784" name="Google Shape;2784;p26"/>
            <p:cNvSpPr/>
            <p:nvPr/>
          </p:nvSpPr>
          <p:spPr>
            <a:xfrm>
              <a:off x="4051481" y="3360944"/>
              <a:ext cx="332591" cy="226532"/>
            </a:xfrm>
            <a:custGeom>
              <a:avLst/>
              <a:gdLst/>
              <a:ahLst/>
              <a:cxnLst/>
              <a:rect l="l" t="t" r="r" b="b"/>
              <a:pathLst>
                <a:path w="161" h="110" extrusionOk="0">
                  <a:moveTo>
                    <a:pt x="161" y="90"/>
                  </a:moveTo>
                  <a:cubicBezTo>
                    <a:pt x="161" y="101"/>
                    <a:pt x="152" y="110"/>
                    <a:pt x="140" y="110"/>
                  </a:cubicBezTo>
                  <a:cubicBezTo>
                    <a:pt x="20" y="110"/>
                    <a:pt x="20" y="110"/>
                    <a:pt x="20" y="110"/>
                  </a:cubicBezTo>
                  <a:cubicBezTo>
                    <a:pt x="9" y="110"/>
                    <a:pt x="0" y="101"/>
                    <a:pt x="0" y="90"/>
                  </a:cubicBezTo>
                  <a:cubicBezTo>
                    <a:pt x="0" y="20"/>
                    <a:pt x="0" y="20"/>
                    <a:pt x="0" y="20"/>
                  </a:cubicBezTo>
                  <a:cubicBezTo>
                    <a:pt x="0" y="9"/>
                    <a:pt x="9" y="0"/>
                    <a:pt x="20" y="0"/>
                  </a:cubicBezTo>
                  <a:cubicBezTo>
                    <a:pt x="140" y="0"/>
                    <a:pt x="140" y="0"/>
                    <a:pt x="140" y="0"/>
                  </a:cubicBezTo>
                  <a:cubicBezTo>
                    <a:pt x="152" y="0"/>
                    <a:pt x="161" y="9"/>
                    <a:pt x="161" y="20"/>
                  </a:cubicBezTo>
                  <a:lnTo>
                    <a:pt x="161" y="9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85" name="Google Shape;2785;p26"/>
            <p:cNvSpPr/>
            <p:nvPr/>
          </p:nvSpPr>
          <p:spPr>
            <a:xfrm>
              <a:off x="4162688" y="3313578"/>
              <a:ext cx="109147" cy="47366"/>
            </a:xfrm>
            <a:custGeom>
              <a:avLst/>
              <a:gdLst/>
              <a:ahLst/>
              <a:cxnLst/>
              <a:rect l="l" t="t" r="r" b="b"/>
              <a:pathLst>
                <a:path w="53" h="23" extrusionOk="0">
                  <a:moveTo>
                    <a:pt x="0" y="23"/>
                  </a:moveTo>
                  <a:cubicBezTo>
                    <a:pt x="0" y="11"/>
                    <a:pt x="0" y="11"/>
                    <a:pt x="0" y="11"/>
                  </a:cubicBezTo>
                  <a:cubicBezTo>
                    <a:pt x="0" y="5"/>
                    <a:pt x="5" y="0"/>
                    <a:pt x="11" y="0"/>
                  </a:cubicBezTo>
                  <a:cubicBezTo>
                    <a:pt x="41" y="0"/>
                    <a:pt x="41" y="0"/>
                    <a:pt x="41" y="0"/>
                  </a:cubicBezTo>
                  <a:cubicBezTo>
                    <a:pt x="48" y="0"/>
                    <a:pt x="53" y="5"/>
                    <a:pt x="53" y="11"/>
                  </a:cubicBezTo>
                  <a:cubicBezTo>
                    <a:pt x="53" y="23"/>
                    <a:pt x="53" y="23"/>
                    <a:pt x="53" y="2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86" name="Google Shape;2786;p26"/>
            <p:cNvSpPr/>
            <p:nvPr/>
          </p:nvSpPr>
          <p:spPr>
            <a:xfrm>
              <a:off x="4142094" y="3400072"/>
              <a:ext cx="148276" cy="148276"/>
            </a:xfrm>
            <a:custGeom>
              <a:avLst/>
              <a:gdLst/>
              <a:ahLst/>
              <a:cxnLst/>
              <a:rect l="l" t="t" r="r" b="b"/>
              <a:pathLst>
                <a:path w="144" h="144" extrusionOk="0">
                  <a:moveTo>
                    <a:pt x="144" y="50"/>
                  </a:moveTo>
                  <a:lnTo>
                    <a:pt x="94" y="50"/>
                  </a:lnTo>
                  <a:lnTo>
                    <a:pt x="94" y="0"/>
                  </a:lnTo>
                  <a:lnTo>
                    <a:pt x="52" y="0"/>
                  </a:lnTo>
                  <a:lnTo>
                    <a:pt x="52" y="50"/>
                  </a:lnTo>
                  <a:lnTo>
                    <a:pt x="0" y="50"/>
                  </a:lnTo>
                  <a:lnTo>
                    <a:pt x="0" y="94"/>
                  </a:lnTo>
                  <a:lnTo>
                    <a:pt x="52" y="94"/>
                  </a:lnTo>
                  <a:lnTo>
                    <a:pt x="52" y="144"/>
                  </a:lnTo>
                  <a:lnTo>
                    <a:pt x="94" y="144"/>
                  </a:lnTo>
                  <a:lnTo>
                    <a:pt x="94" y="94"/>
                  </a:lnTo>
                  <a:lnTo>
                    <a:pt x="144" y="94"/>
                  </a:lnTo>
                  <a:lnTo>
                    <a:pt x="144" y="5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787" name="Google Shape;2787;p26"/>
          <p:cNvGrpSpPr/>
          <p:nvPr/>
        </p:nvGrpSpPr>
        <p:grpSpPr>
          <a:xfrm>
            <a:off x="4760228" y="4026884"/>
            <a:ext cx="327369" cy="269598"/>
            <a:chOff x="4841255" y="3313578"/>
            <a:chExt cx="332591" cy="273898"/>
          </a:xfrm>
        </p:grpSpPr>
        <p:sp>
          <p:nvSpPr>
            <p:cNvPr id="2788" name="Google Shape;2788;p26"/>
            <p:cNvSpPr/>
            <p:nvPr/>
          </p:nvSpPr>
          <p:spPr>
            <a:xfrm>
              <a:off x="4841255" y="3360944"/>
              <a:ext cx="332591" cy="226532"/>
            </a:xfrm>
            <a:custGeom>
              <a:avLst/>
              <a:gdLst/>
              <a:ahLst/>
              <a:cxnLst/>
              <a:rect l="l" t="t" r="r" b="b"/>
              <a:pathLst>
                <a:path w="161" h="110" extrusionOk="0">
                  <a:moveTo>
                    <a:pt x="161" y="90"/>
                  </a:moveTo>
                  <a:cubicBezTo>
                    <a:pt x="161" y="101"/>
                    <a:pt x="152" y="110"/>
                    <a:pt x="140" y="110"/>
                  </a:cubicBezTo>
                  <a:cubicBezTo>
                    <a:pt x="20" y="110"/>
                    <a:pt x="20" y="110"/>
                    <a:pt x="20" y="110"/>
                  </a:cubicBezTo>
                  <a:cubicBezTo>
                    <a:pt x="9" y="110"/>
                    <a:pt x="0" y="101"/>
                    <a:pt x="0" y="90"/>
                  </a:cubicBezTo>
                  <a:cubicBezTo>
                    <a:pt x="0" y="20"/>
                    <a:pt x="0" y="20"/>
                    <a:pt x="0" y="20"/>
                  </a:cubicBezTo>
                  <a:cubicBezTo>
                    <a:pt x="0" y="9"/>
                    <a:pt x="9" y="0"/>
                    <a:pt x="20" y="0"/>
                  </a:cubicBezTo>
                  <a:cubicBezTo>
                    <a:pt x="140" y="0"/>
                    <a:pt x="140" y="0"/>
                    <a:pt x="140" y="0"/>
                  </a:cubicBezTo>
                  <a:cubicBezTo>
                    <a:pt x="152" y="0"/>
                    <a:pt x="161" y="9"/>
                    <a:pt x="161" y="20"/>
                  </a:cubicBezTo>
                  <a:lnTo>
                    <a:pt x="161" y="9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89" name="Google Shape;2789;p26"/>
            <p:cNvSpPr/>
            <p:nvPr/>
          </p:nvSpPr>
          <p:spPr>
            <a:xfrm>
              <a:off x="4952461" y="3313578"/>
              <a:ext cx="108118" cy="47366"/>
            </a:xfrm>
            <a:custGeom>
              <a:avLst/>
              <a:gdLst/>
              <a:ahLst/>
              <a:cxnLst/>
              <a:rect l="l" t="t" r="r" b="b"/>
              <a:pathLst>
                <a:path w="52" h="23" extrusionOk="0">
                  <a:moveTo>
                    <a:pt x="0" y="23"/>
                  </a:moveTo>
                  <a:cubicBezTo>
                    <a:pt x="0" y="11"/>
                    <a:pt x="0" y="11"/>
                    <a:pt x="0" y="11"/>
                  </a:cubicBezTo>
                  <a:cubicBezTo>
                    <a:pt x="0" y="5"/>
                    <a:pt x="5" y="0"/>
                    <a:pt x="11" y="0"/>
                  </a:cubicBezTo>
                  <a:cubicBezTo>
                    <a:pt x="41" y="0"/>
                    <a:pt x="41" y="0"/>
                    <a:pt x="41" y="0"/>
                  </a:cubicBezTo>
                  <a:cubicBezTo>
                    <a:pt x="47" y="0"/>
                    <a:pt x="52" y="5"/>
                    <a:pt x="52" y="11"/>
                  </a:cubicBezTo>
                  <a:cubicBezTo>
                    <a:pt x="52" y="23"/>
                    <a:pt x="52" y="23"/>
                    <a:pt x="52" y="2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90" name="Google Shape;2790;p26"/>
            <p:cNvCxnSpPr/>
            <p:nvPr/>
          </p:nvCxnSpPr>
          <p:spPr>
            <a:xfrm>
              <a:off x="5116183" y="3433022"/>
              <a:ext cx="51600" cy="0"/>
            </a:xfrm>
            <a:prstGeom prst="straightConnector1">
              <a:avLst/>
            </a:prstGeom>
            <a:noFill/>
            <a:ln w="28575" cap="rnd" cmpd="sng">
              <a:solidFill>
                <a:schemeClr val="dk1"/>
              </a:solidFill>
              <a:prstDash val="solid"/>
              <a:round/>
              <a:headEnd type="none" w="sm" len="sm"/>
              <a:tailEnd type="none" w="sm" len="sm"/>
            </a:ln>
          </p:spPr>
        </p:cxnSp>
        <p:cxnSp>
          <p:nvCxnSpPr>
            <p:cNvPr id="2791" name="Google Shape;2791;p26"/>
            <p:cNvCxnSpPr/>
            <p:nvPr/>
          </p:nvCxnSpPr>
          <p:spPr>
            <a:xfrm>
              <a:off x="4960699" y="3433022"/>
              <a:ext cx="93600" cy="0"/>
            </a:xfrm>
            <a:prstGeom prst="straightConnector1">
              <a:avLst/>
            </a:prstGeom>
            <a:noFill/>
            <a:ln w="28575" cap="rnd" cmpd="sng">
              <a:solidFill>
                <a:schemeClr val="dk1"/>
              </a:solidFill>
              <a:prstDash val="solid"/>
              <a:round/>
              <a:headEnd type="none" w="sm" len="sm"/>
              <a:tailEnd type="none" w="sm" len="sm"/>
            </a:ln>
          </p:spPr>
        </p:cxnSp>
        <p:cxnSp>
          <p:nvCxnSpPr>
            <p:cNvPr id="2792" name="Google Shape;2792;p26"/>
            <p:cNvCxnSpPr/>
            <p:nvPr/>
          </p:nvCxnSpPr>
          <p:spPr>
            <a:xfrm>
              <a:off x="4845373" y="3433022"/>
              <a:ext cx="53400" cy="0"/>
            </a:xfrm>
            <a:prstGeom prst="straightConnector1">
              <a:avLst/>
            </a:prstGeom>
            <a:noFill/>
            <a:ln w="28575" cap="rnd" cmpd="sng">
              <a:solidFill>
                <a:schemeClr val="dk1"/>
              </a:solidFill>
              <a:prstDash val="solid"/>
              <a:round/>
              <a:headEnd type="none" w="sm" len="sm"/>
              <a:tailEnd type="none" w="sm" len="sm"/>
            </a:ln>
          </p:spPr>
        </p:cxnSp>
        <p:cxnSp>
          <p:nvCxnSpPr>
            <p:cNvPr id="2793" name="Google Shape;2793;p26"/>
            <p:cNvCxnSpPr/>
            <p:nvPr/>
          </p:nvCxnSpPr>
          <p:spPr>
            <a:xfrm>
              <a:off x="5007035" y="3474210"/>
              <a:ext cx="0" cy="72000"/>
            </a:xfrm>
            <a:prstGeom prst="straightConnector1">
              <a:avLst/>
            </a:prstGeom>
            <a:noFill/>
            <a:ln w="28575" cap="rnd" cmpd="sng">
              <a:solidFill>
                <a:schemeClr val="dk1"/>
              </a:solidFill>
              <a:prstDash val="solid"/>
              <a:round/>
              <a:headEnd type="none" w="sm" len="sm"/>
              <a:tailEnd type="none" w="sm" len="sm"/>
            </a:ln>
          </p:spPr>
        </p:cxnSp>
        <p:cxnSp>
          <p:nvCxnSpPr>
            <p:cNvPr id="2794" name="Google Shape;2794;p26"/>
            <p:cNvCxnSpPr/>
            <p:nvPr/>
          </p:nvCxnSpPr>
          <p:spPr>
            <a:xfrm rot="10800000">
              <a:off x="4972104" y="3511279"/>
              <a:ext cx="72000" cy="0"/>
            </a:xfrm>
            <a:prstGeom prst="straightConnector1">
              <a:avLst/>
            </a:prstGeom>
            <a:noFill/>
            <a:ln w="28575" cap="rnd" cmpd="sng">
              <a:solidFill>
                <a:schemeClr val="dk1"/>
              </a:solidFill>
              <a:prstDash val="solid"/>
              <a:round/>
              <a:headEnd type="none" w="sm" len="sm"/>
              <a:tailEnd type="none" w="sm" len="sm"/>
            </a:ln>
          </p:spPr>
        </p:cxnSp>
        <p:sp>
          <p:nvSpPr>
            <p:cNvPr id="2795" name="Google Shape;2795;p26"/>
            <p:cNvSpPr/>
            <p:nvPr/>
          </p:nvSpPr>
          <p:spPr>
            <a:xfrm>
              <a:off x="4907155" y="3408310"/>
              <a:ext cx="49425" cy="51485"/>
            </a:xfrm>
            <a:custGeom>
              <a:avLst/>
              <a:gdLst/>
              <a:ahLst/>
              <a:cxnLst/>
              <a:rect l="l" t="t" r="r" b="b"/>
              <a:pathLst>
                <a:path w="24" h="25" extrusionOk="0">
                  <a:moveTo>
                    <a:pt x="24" y="18"/>
                  </a:moveTo>
                  <a:cubicBezTo>
                    <a:pt x="24" y="22"/>
                    <a:pt x="21" y="25"/>
                    <a:pt x="17" y="25"/>
                  </a:cubicBezTo>
                  <a:cubicBezTo>
                    <a:pt x="6" y="25"/>
                    <a:pt x="6" y="25"/>
                    <a:pt x="6" y="25"/>
                  </a:cubicBezTo>
                  <a:cubicBezTo>
                    <a:pt x="3" y="25"/>
                    <a:pt x="0" y="22"/>
                    <a:pt x="0" y="18"/>
                  </a:cubicBezTo>
                  <a:cubicBezTo>
                    <a:pt x="0" y="7"/>
                    <a:pt x="0" y="7"/>
                    <a:pt x="0" y="7"/>
                  </a:cubicBezTo>
                  <a:cubicBezTo>
                    <a:pt x="0" y="3"/>
                    <a:pt x="3" y="0"/>
                    <a:pt x="6" y="0"/>
                  </a:cubicBezTo>
                  <a:cubicBezTo>
                    <a:pt x="17" y="0"/>
                    <a:pt x="17" y="0"/>
                    <a:pt x="17" y="0"/>
                  </a:cubicBezTo>
                  <a:cubicBezTo>
                    <a:pt x="21" y="0"/>
                    <a:pt x="24" y="3"/>
                    <a:pt x="24" y="7"/>
                  </a:cubicBezTo>
                  <a:lnTo>
                    <a:pt x="24" y="1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796" name="Google Shape;2796;p26"/>
            <p:cNvSpPr/>
            <p:nvPr/>
          </p:nvSpPr>
          <p:spPr>
            <a:xfrm>
              <a:off x="5058520" y="3408310"/>
              <a:ext cx="49425" cy="51485"/>
            </a:xfrm>
            <a:custGeom>
              <a:avLst/>
              <a:gdLst/>
              <a:ahLst/>
              <a:cxnLst/>
              <a:rect l="l" t="t" r="r" b="b"/>
              <a:pathLst>
                <a:path w="24" h="25" extrusionOk="0">
                  <a:moveTo>
                    <a:pt x="24" y="18"/>
                  </a:moveTo>
                  <a:cubicBezTo>
                    <a:pt x="24" y="22"/>
                    <a:pt x="21" y="25"/>
                    <a:pt x="18" y="25"/>
                  </a:cubicBezTo>
                  <a:cubicBezTo>
                    <a:pt x="6" y="25"/>
                    <a:pt x="6" y="25"/>
                    <a:pt x="6" y="25"/>
                  </a:cubicBezTo>
                  <a:cubicBezTo>
                    <a:pt x="3" y="25"/>
                    <a:pt x="0" y="22"/>
                    <a:pt x="0" y="18"/>
                  </a:cubicBezTo>
                  <a:cubicBezTo>
                    <a:pt x="0" y="7"/>
                    <a:pt x="0" y="7"/>
                    <a:pt x="0" y="7"/>
                  </a:cubicBezTo>
                  <a:cubicBezTo>
                    <a:pt x="0" y="3"/>
                    <a:pt x="3" y="0"/>
                    <a:pt x="6" y="0"/>
                  </a:cubicBezTo>
                  <a:cubicBezTo>
                    <a:pt x="18" y="0"/>
                    <a:pt x="18" y="0"/>
                    <a:pt x="18" y="0"/>
                  </a:cubicBezTo>
                  <a:cubicBezTo>
                    <a:pt x="21" y="0"/>
                    <a:pt x="24" y="3"/>
                    <a:pt x="24" y="7"/>
                  </a:cubicBezTo>
                  <a:lnTo>
                    <a:pt x="24" y="1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797" name="Google Shape;2797;p26"/>
          <p:cNvGrpSpPr/>
          <p:nvPr/>
        </p:nvGrpSpPr>
        <p:grpSpPr>
          <a:xfrm>
            <a:off x="6318011" y="4016740"/>
            <a:ext cx="322301" cy="279733"/>
            <a:chOff x="6423892" y="3303281"/>
            <a:chExt cx="327442" cy="284195"/>
          </a:xfrm>
        </p:grpSpPr>
        <p:sp>
          <p:nvSpPr>
            <p:cNvPr id="2798" name="Google Shape;2798;p26"/>
            <p:cNvSpPr/>
            <p:nvPr/>
          </p:nvSpPr>
          <p:spPr>
            <a:xfrm>
              <a:off x="6423892" y="3303281"/>
              <a:ext cx="327442" cy="224473"/>
            </a:xfrm>
            <a:custGeom>
              <a:avLst/>
              <a:gdLst/>
              <a:ahLst/>
              <a:cxnLst/>
              <a:rect l="l" t="t" r="r" b="b"/>
              <a:pathLst>
                <a:path w="159" h="109" extrusionOk="0">
                  <a:moveTo>
                    <a:pt x="0" y="21"/>
                  </a:moveTo>
                  <a:cubicBezTo>
                    <a:pt x="0" y="10"/>
                    <a:pt x="9" y="0"/>
                    <a:pt x="20" y="0"/>
                  </a:cubicBezTo>
                  <a:cubicBezTo>
                    <a:pt x="138" y="0"/>
                    <a:pt x="138" y="0"/>
                    <a:pt x="138" y="0"/>
                  </a:cubicBezTo>
                  <a:cubicBezTo>
                    <a:pt x="150" y="0"/>
                    <a:pt x="159" y="10"/>
                    <a:pt x="159" y="21"/>
                  </a:cubicBezTo>
                  <a:cubicBezTo>
                    <a:pt x="159" y="89"/>
                    <a:pt x="159" y="89"/>
                    <a:pt x="159" y="89"/>
                  </a:cubicBezTo>
                  <a:cubicBezTo>
                    <a:pt x="159" y="100"/>
                    <a:pt x="150" y="109"/>
                    <a:pt x="138" y="109"/>
                  </a:cubicBezTo>
                  <a:cubicBezTo>
                    <a:pt x="20" y="109"/>
                    <a:pt x="20" y="109"/>
                    <a:pt x="20" y="109"/>
                  </a:cubicBezTo>
                  <a:cubicBezTo>
                    <a:pt x="9" y="109"/>
                    <a:pt x="0" y="100"/>
                    <a:pt x="0" y="89"/>
                  </a:cubicBezTo>
                  <a:lnTo>
                    <a:pt x="0" y="2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799" name="Google Shape;2799;p26"/>
            <p:cNvCxnSpPr/>
            <p:nvPr/>
          </p:nvCxnSpPr>
          <p:spPr>
            <a:xfrm>
              <a:off x="6428011" y="3486566"/>
              <a:ext cx="317100" cy="0"/>
            </a:xfrm>
            <a:prstGeom prst="straightConnector1">
              <a:avLst/>
            </a:prstGeom>
            <a:noFill/>
            <a:ln w="28575" cap="rnd" cmpd="sng">
              <a:solidFill>
                <a:schemeClr val="dk1"/>
              </a:solidFill>
              <a:prstDash val="solid"/>
              <a:round/>
              <a:headEnd type="none" w="sm" len="sm"/>
              <a:tailEnd type="none" w="sm" len="sm"/>
            </a:ln>
          </p:spPr>
        </p:cxnSp>
        <p:cxnSp>
          <p:nvCxnSpPr>
            <p:cNvPr id="2800" name="Google Shape;2800;p26"/>
            <p:cNvCxnSpPr/>
            <p:nvPr/>
          </p:nvCxnSpPr>
          <p:spPr>
            <a:xfrm>
              <a:off x="6512445" y="3587476"/>
              <a:ext cx="150300" cy="0"/>
            </a:xfrm>
            <a:prstGeom prst="straightConnector1">
              <a:avLst/>
            </a:prstGeom>
            <a:noFill/>
            <a:ln w="28575" cap="rnd" cmpd="sng">
              <a:solidFill>
                <a:schemeClr val="dk1"/>
              </a:solidFill>
              <a:prstDash val="solid"/>
              <a:round/>
              <a:headEnd type="none" w="sm" len="sm"/>
              <a:tailEnd type="none" w="sm" len="sm"/>
            </a:ln>
          </p:spPr>
        </p:cxnSp>
        <p:sp>
          <p:nvSpPr>
            <p:cNvPr id="2801" name="Google Shape;2801;p26"/>
            <p:cNvSpPr/>
            <p:nvPr/>
          </p:nvSpPr>
          <p:spPr>
            <a:xfrm>
              <a:off x="6533039" y="3529813"/>
              <a:ext cx="28831" cy="53544"/>
            </a:xfrm>
            <a:custGeom>
              <a:avLst/>
              <a:gdLst/>
              <a:ahLst/>
              <a:cxnLst/>
              <a:rect l="l" t="t" r="r" b="b"/>
              <a:pathLst>
                <a:path w="14" h="26" extrusionOk="0">
                  <a:moveTo>
                    <a:pt x="0" y="26"/>
                  </a:moveTo>
                  <a:cubicBezTo>
                    <a:pt x="0" y="26"/>
                    <a:pt x="14" y="18"/>
                    <a:pt x="1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02" name="Google Shape;2802;p26"/>
            <p:cNvSpPr/>
            <p:nvPr/>
          </p:nvSpPr>
          <p:spPr>
            <a:xfrm>
              <a:off x="6613355" y="3531873"/>
              <a:ext cx="28831" cy="53544"/>
            </a:xfrm>
            <a:custGeom>
              <a:avLst/>
              <a:gdLst/>
              <a:ahLst/>
              <a:cxnLst/>
              <a:rect l="l" t="t" r="r" b="b"/>
              <a:pathLst>
                <a:path w="14" h="26" extrusionOk="0">
                  <a:moveTo>
                    <a:pt x="14" y="26"/>
                  </a:moveTo>
                  <a:cubicBezTo>
                    <a:pt x="14" y="26"/>
                    <a:pt x="0" y="18"/>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03" name="Google Shape;2803;p26"/>
            <p:cNvSpPr/>
            <p:nvPr/>
          </p:nvSpPr>
          <p:spPr>
            <a:xfrm>
              <a:off x="6498030" y="3342409"/>
              <a:ext cx="193582" cy="102969"/>
            </a:xfrm>
            <a:custGeom>
              <a:avLst/>
              <a:gdLst/>
              <a:ahLst/>
              <a:cxnLst/>
              <a:rect l="l" t="t" r="r" b="b"/>
              <a:pathLst>
                <a:path w="188" h="100" extrusionOk="0">
                  <a:moveTo>
                    <a:pt x="0" y="74"/>
                  </a:moveTo>
                  <a:lnTo>
                    <a:pt x="48" y="74"/>
                  </a:lnTo>
                  <a:lnTo>
                    <a:pt x="74" y="0"/>
                  </a:lnTo>
                  <a:lnTo>
                    <a:pt x="110" y="100"/>
                  </a:lnTo>
                  <a:lnTo>
                    <a:pt x="122" y="66"/>
                  </a:lnTo>
                  <a:lnTo>
                    <a:pt x="188" y="6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804" name="Google Shape;2804;p26"/>
          <p:cNvGrpSpPr/>
          <p:nvPr/>
        </p:nvGrpSpPr>
        <p:grpSpPr>
          <a:xfrm>
            <a:off x="5577114" y="4010660"/>
            <a:ext cx="247300" cy="285814"/>
            <a:chOff x="5671187" y="3297103"/>
            <a:chExt cx="251245" cy="290373"/>
          </a:xfrm>
        </p:grpSpPr>
        <p:sp>
          <p:nvSpPr>
            <p:cNvPr id="2805" name="Google Shape;2805;p26"/>
            <p:cNvSpPr/>
            <p:nvPr/>
          </p:nvSpPr>
          <p:spPr>
            <a:xfrm>
              <a:off x="5671187" y="3297103"/>
              <a:ext cx="175048" cy="175048"/>
            </a:xfrm>
            <a:custGeom>
              <a:avLst/>
              <a:gdLst/>
              <a:ahLst/>
              <a:cxnLst/>
              <a:rect l="l" t="t" r="r" b="b"/>
              <a:pathLst>
                <a:path w="85" h="85" extrusionOk="0">
                  <a:moveTo>
                    <a:pt x="57" y="85"/>
                  </a:moveTo>
                  <a:cubicBezTo>
                    <a:pt x="56" y="85"/>
                    <a:pt x="55" y="84"/>
                    <a:pt x="55" y="84"/>
                  </a:cubicBezTo>
                  <a:cubicBezTo>
                    <a:pt x="2" y="31"/>
                    <a:pt x="2" y="31"/>
                    <a:pt x="2" y="31"/>
                  </a:cubicBezTo>
                  <a:cubicBezTo>
                    <a:pt x="0" y="29"/>
                    <a:pt x="0" y="26"/>
                    <a:pt x="2" y="25"/>
                  </a:cubicBezTo>
                  <a:cubicBezTo>
                    <a:pt x="24" y="2"/>
                    <a:pt x="24" y="2"/>
                    <a:pt x="24" y="2"/>
                  </a:cubicBezTo>
                  <a:cubicBezTo>
                    <a:pt x="26" y="0"/>
                    <a:pt x="29" y="0"/>
                    <a:pt x="31" y="2"/>
                  </a:cubicBezTo>
                  <a:cubicBezTo>
                    <a:pt x="83" y="55"/>
                    <a:pt x="83" y="55"/>
                    <a:pt x="83" y="55"/>
                  </a:cubicBezTo>
                  <a:cubicBezTo>
                    <a:pt x="85" y="57"/>
                    <a:pt x="85" y="59"/>
                    <a:pt x="83" y="61"/>
                  </a:cubicBezTo>
                  <a:cubicBezTo>
                    <a:pt x="61" y="84"/>
                    <a:pt x="61" y="84"/>
                    <a:pt x="61" y="84"/>
                  </a:cubicBezTo>
                  <a:cubicBezTo>
                    <a:pt x="60" y="85"/>
                    <a:pt x="59" y="85"/>
                    <a:pt x="57" y="8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06" name="Google Shape;2806;p26"/>
            <p:cNvSpPr/>
            <p:nvPr/>
          </p:nvSpPr>
          <p:spPr>
            <a:xfrm>
              <a:off x="5807106" y="3433022"/>
              <a:ext cx="39128" cy="39128"/>
            </a:xfrm>
            <a:custGeom>
              <a:avLst/>
              <a:gdLst/>
              <a:ahLst/>
              <a:cxnLst/>
              <a:rect l="l" t="t" r="r" b="b"/>
              <a:pathLst>
                <a:path w="19" h="19" extrusionOk="0">
                  <a:moveTo>
                    <a:pt x="0" y="13"/>
                  </a:moveTo>
                  <a:cubicBezTo>
                    <a:pt x="4" y="17"/>
                    <a:pt x="4" y="17"/>
                    <a:pt x="4" y="17"/>
                  </a:cubicBezTo>
                  <a:cubicBezTo>
                    <a:pt x="6" y="19"/>
                    <a:pt x="9" y="19"/>
                    <a:pt x="10" y="17"/>
                  </a:cubicBezTo>
                  <a:cubicBezTo>
                    <a:pt x="17" y="10"/>
                    <a:pt x="17" y="10"/>
                    <a:pt x="17" y="10"/>
                  </a:cubicBezTo>
                  <a:cubicBezTo>
                    <a:pt x="19" y="9"/>
                    <a:pt x="19" y="6"/>
                    <a:pt x="17" y="4"/>
                  </a:cubicBezTo>
                  <a:cubicBezTo>
                    <a:pt x="13" y="0"/>
                    <a:pt x="13" y="0"/>
                    <a:pt x="13" y="0"/>
                  </a:cubicBezTo>
                  <a:lnTo>
                    <a:pt x="0" y="1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807" name="Google Shape;2807;p26"/>
            <p:cNvCxnSpPr/>
            <p:nvPr/>
          </p:nvCxnSpPr>
          <p:spPr>
            <a:xfrm>
              <a:off x="5726790" y="3327994"/>
              <a:ext cx="86400" cy="86400"/>
            </a:xfrm>
            <a:prstGeom prst="straightConnector1">
              <a:avLst/>
            </a:prstGeom>
            <a:noFill/>
            <a:ln w="28575" cap="rnd" cmpd="sng">
              <a:solidFill>
                <a:schemeClr val="dk1"/>
              </a:solidFill>
              <a:prstDash val="solid"/>
              <a:round/>
              <a:headEnd type="none" w="sm" len="sm"/>
              <a:tailEnd type="none" w="sm" len="sm"/>
            </a:ln>
          </p:spPr>
        </p:cxnSp>
        <p:sp>
          <p:nvSpPr>
            <p:cNvPr id="2808" name="Google Shape;2808;p26"/>
            <p:cNvSpPr/>
            <p:nvPr/>
          </p:nvSpPr>
          <p:spPr>
            <a:xfrm>
              <a:off x="5691780" y="3398013"/>
              <a:ext cx="228592" cy="142098"/>
            </a:xfrm>
            <a:custGeom>
              <a:avLst/>
              <a:gdLst/>
              <a:ahLst/>
              <a:cxnLst/>
              <a:rect l="l" t="t" r="r" b="b"/>
              <a:pathLst>
                <a:path w="111" h="69" extrusionOk="0">
                  <a:moveTo>
                    <a:pt x="10" y="0"/>
                  </a:moveTo>
                  <a:cubicBezTo>
                    <a:pt x="4" y="8"/>
                    <a:pt x="0" y="17"/>
                    <a:pt x="0" y="28"/>
                  </a:cubicBezTo>
                  <a:cubicBezTo>
                    <a:pt x="0" y="51"/>
                    <a:pt x="19" y="69"/>
                    <a:pt x="41" y="69"/>
                  </a:cubicBezTo>
                  <a:cubicBezTo>
                    <a:pt x="111" y="69"/>
                    <a:pt x="111" y="69"/>
                    <a:pt x="111" y="6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09" name="Google Shape;2809;p26"/>
            <p:cNvSpPr/>
            <p:nvPr/>
          </p:nvSpPr>
          <p:spPr>
            <a:xfrm>
              <a:off x="5677365" y="3540110"/>
              <a:ext cx="245067" cy="47366"/>
            </a:xfrm>
            <a:custGeom>
              <a:avLst/>
              <a:gdLst/>
              <a:ahLst/>
              <a:cxnLst/>
              <a:rect l="l" t="t" r="r" b="b"/>
              <a:pathLst>
                <a:path w="119" h="23" extrusionOk="0">
                  <a:moveTo>
                    <a:pt x="73" y="0"/>
                  </a:moveTo>
                  <a:cubicBezTo>
                    <a:pt x="11" y="0"/>
                    <a:pt x="11" y="0"/>
                    <a:pt x="11" y="0"/>
                  </a:cubicBezTo>
                  <a:cubicBezTo>
                    <a:pt x="5" y="0"/>
                    <a:pt x="0" y="5"/>
                    <a:pt x="0" y="11"/>
                  </a:cubicBezTo>
                  <a:cubicBezTo>
                    <a:pt x="0" y="12"/>
                    <a:pt x="0" y="12"/>
                    <a:pt x="0" y="12"/>
                  </a:cubicBezTo>
                  <a:cubicBezTo>
                    <a:pt x="0" y="18"/>
                    <a:pt x="5" y="23"/>
                    <a:pt x="11" y="23"/>
                  </a:cubicBezTo>
                  <a:cubicBezTo>
                    <a:pt x="119" y="23"/>
                    <a:pt x="119" y="23"/>
                    <a:pt x="119" y="2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810" name="Google Shape;2810;p26"/>
          <p:cNvGrpSpPr/>
          <p:nvPr/>
        </p:nvGrpSpPr>
        <p:grpSpPr>
          <a:xfrm>
            <a:off x="7095381" y="4016740"/>
            <a:ext cx="323315" cy="279733"/>
            <a:chOff x="7213665" y="3303281"/>
            <a:chExt cx="328472" cy="284195"/>
          </a:xfrm>
        </p:grpSpPr>
        <p:sp>
          <p:nvSpPr>
            <p:cNvPr id="2811" name="Google Shape;2811;p26"/>
            <p:cNvSpPr/>
            <p:nvPr/>
          </p:nvSpPr>
          <p:spPr>
            <a:xfrm>
              <a:off x="7310457" y="3342409"/>
              <a:ext cx="131801" cy="109147"/>
            </a:xfrm>
            <a:custGeom>
              <a:avLst/>
              <a:gdLst/>
              <a:ahLst/>
              <a:cxnLst/>
              <a:rect l="l" t="t" r="r" b="b"/>
              <a:pathLst>
                <a:path w="64" h="53" extrusionOk="0">
                  <a:moveTo>
                    <a:pt x="58" y="6"/>
                  </a:moveTo>
                  <a:cubicBezTo>
                    <a:pt x="52" y="0"/>
                    <a:pt x="43" y="0"/>
                    <a:pt x="37" y="6"/>
                  </a:cubicBezTo>
                  <a:cubicBezTo>
                    <a:pt x="32" y="11"/>
                    <a:pt x="32" y="11"/>
                    <a:pt x="32" y="11"/>
                  </a:cubicBezTo>
                  <a:cubicBezTo>
                    <a:pt x="28" y="6"/>
                    <a:pt x="28" y="6"/>
                    <a:pt x="28" y="6"/>
                  </a:cubicBezTo>
                  <a:cubicBezTo>
                    <a:pt x="22" y="0"/>
                    <a:pt x="12" y="0"/>
                    <a:pt x="6" y="6"/>
                  </a:cubicBezTo>
                  <a:cubicBezTo>
                    <a:pt x="0" y="12"/>
                    <a:pt x="0" y="21"/>
                    <a:pt x="6" y="27"/>
                  </a:cubicBezTo>
                  <a:cubicBezTo>
                    <a:pt x="30" y="51"/>
                    <a:pt x="30" y="51"/>
                    <a:pt x="30" y="51"/>
                  </a:cubicBezTo>
                  <a:cubicBezTo>
                    <a:pt x="30" y="51"/>
                    <a:pt x="31" y="52"/>
                    <a:pt x="32" y="53"/>
                  </a:cubicBezTo>
                  <a:cubicBezTo>
                    <a:pt x="32" y="53"/>
                    <a:pt x="32" y="53"/>
                    <a:pt x="32" y="53"/>
                  </a:cubicBezTo>
                  <a:cubicBezTo>
                    <a:pt x="33" y="52"/>
                    <a:pt x="34" y="51"/>
                    <a:pt x="35" y="51"/>
                  </a:cubicBezTo>
                  <a:cubicBezTo>
                    <a:pt x="58" y="27"/>
                    <a:pt x="58" y="27"/>
                    <a:pt x="58" y="27"/>
                  </a:cubicBezTo>
                  <a:cubicBezTo>
                    <a:pt x="64" y="21"/>
                    <a:pt x="64" y="12"/>
                    <a:pt x="58" y="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12" name="Google Shape;2812;p26"/>
            <p:cNvSpPr/>
            <p:nvPr/>
          </p:nvSpPr>
          <p:spPr>
            <a:xfrm>
              <a:off x="7213665" y="3303281"/>
              <a:ext cx="328472" cy="224473"/>
            </a:xfrm>
            <a:custGeom>
              <a:avLst/>
              <a:gdLst/>
              <a:ahLst/>
              <a:cxnLst/>
              <a:rect l="l" t="t" r="r" b="b"/>
              <a:pathLst>
                <a:path w="159" h="109" extrusionOk="0">
                  <a:moveTo>
                    <a:pt x="0" y="21"/>
                  </a:moveTo>
                  <a:cubicBezTo>
                    <a:pt x="0" y="10"/>
                    <a:pt x="9" y="0"/>
                    <a:pt x="20" y="0"/>
                  </a:cubicBezTo>
                  <a:cubicBezTo>
                    <a:pt x="138" y="0"/>
                    <a:pt x="138" y="0"/>
                    <a:pt x="138" y="0"/>
                  </a:cubicBezTo>
                  <a:cubicBezTo>
                    <a:pt x="149" y="0"/>
                    <a:pt x="159" y="10"/>
                    <a:pt x="159" y="21"/>
                  </a:cubicBezTo>
                  <a:cubicBezTo>
                    <a:pt x="159" y="89"/>
                    <a:pt x="159" y="89"/>
                    <a:pt x="159" y="89"/>
                  </a:cubicBezTo>
                  <a:cubicBezTo>
                    <a:pt x="159" y="100"/>
                    <a:pt x="149" y="109"/>
                    <a:pt x="138" y="109"/>
                  </a:cubicBezTo>
                  <a:cubicBezTo>
                    <a:pt x="20" y="109"/>
                    <a:pt x="20" y="109"/>
                    <a:pt x="20" y="109"/>
                  </a:cubicBezTo>
                  <a:cubicBezTo>
                    <a:pt x="9" y="109"/>
                    <a:pt x="0" y="100"/>
                    <a:pt x="0" y="89"/>
                  </a:cubicBezTo>
                  <a:lnTo>
                    <a:pt x="0" y="2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813" name="Google Shape;2813;p26"/>
            <p:cNvCxnSpPr/>
            <p:nvPr/>
          </p:nvCxnSpPr>
          <p:spPr>
            <a:xfrm>
              <a:off x="7217784" y="3486566"/>
              <a:ext cx="318300" cy="0"/>
            </a:xfrm>
            <a:prstGeom prst="straightConnector1">
              <a:avLst/>
            </a:prstGeom>
            <a:noFill/>
            <a:ln w="28575" cap="rnd" cmpd="sng">
              <a:solidFill>
                <a:schemeClr val="dk1"/>
              </a:solidFill>
              <a:prstDash val="solid"/>
              <a:round/>
              <a:headEnd type="none" w="sm" len="sm"/>
              <a:tailEnd type="none" w="sm" len="sm"/>
            </a:ln>
          </p:spPr>
        </p:cxnSp>
        <p:cxnSp>
          <p:nvCxnSpPr>
            <p:cNvPr id="2814" name="Google Shape;2814;p26"/>
            <p:cNvCxnSpPr/>
            <p:nvPr/>
          </p:nvCxnSpPr>
          <p:spPr>
            <a:xfrm>
              <a:off x="7302219" y="3587476"/>
              <a:ext cx="150300" cy="0"/>
            </a:xfrm>
            <a:prstGeom prst="straightConnector1">
              <a:avLst/>
            </a:prstGeom>
            <a:noFill/>
            <a:ln w="28575" cap="rnd" cmpd="sng">
              <a:solidFill>
                <a:schemeClr val="dk1"/>
              </a:solidFill>
              <a:prstDash val="solid"/>
              <a:round/>
              <a:headEnd type="none" w="sm" len="sm"/>
              <a:tailEnd type="none" w="sm" len="sm"/>
            </a:ln>
          </p:spPr>
        </p:cxnSp>
        <p:sp>
          <p:nvSpPr>
            <p:cNvPr id="2815" name="Google Shape;2815;p26"/>
            <p:cNvSpPr/>
            <p:nvPr/>
          </p:nvSpPr>
          <p:spPr>
            <a:xfrm>
              <a:off x="7320753" y="3529813"/>
              <a:ext cx="30891" cy="53544"/>
            </a:xfrm>
            <a:custGeom>
              <a:avLst/>
              <a:gdLst/>
              <a:ahLst/>
              <a:cxnLst/>
              <a:rect l="l" t="t" r="r" b="b"/>
              <a:pathLst>
                <a:path w="15" h="26" extrusionOk="0">
                  <a:moveTo>
                    <a:pt x="0" y="26"/>
                  </a:moveTo>
                  <a:cubicBezTo>
                    <a:pt x="0" y="26"/>
                    <a:pt x="15" y="18"/>
                    <a:pt x="1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16" name="Google Shape;2816;p26"/>
            <p:cNvSpPr/>
            <p:nvPr/>
          </p:nvSpPr>
          <p:spPr>
            <a:xfrm>
              <a:off x="7403129" y="3531873"/>
              <a:ext cx="28831" cy="53544"/>
            </a:xfrm>
            <a:custGeom>
              <a:avLst/>
              <a:gdLst/>
              <a:ahLst/>
              <a:cxnLst/>
              <a:rect l="l" t="t" r="r" b="b"/>
              <a:pathLst>
                <a:path w="14" h="26" extrusionOk="0">
                  <a:moveTo>
                    <a:pt x="14" y="26"/>
                  </a:moveTo>
                  <a:cubicBezTo>
                    <a:pt x="14" y="26"/>
                    <a:pt x="0" y="18"/>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817" name="Google Shape;2817;p26"/>
          <p:cNvGrpSpPr/>
          <p:nvPr/>
        </p:nvGrpSpPr>
        <p:grpSpPr>
          <a:xfrm>
            <a:off x="7846413" y="4043096"/>
            <a:ext cx="374116" cy="253467"/>
            <a:chOff x="7976668" y="3330053"/>
            <a:chExt cx="380083" cy="257510"/>
          </a:xfrm>
        </p:grpSpPr>
        <p:sp>
          <p:nvSpPr>
            <p:cNvPr id="2818" name="Google Shape;2818;p26"/>
            <p:cNvSpPr/>
            <p:nvPr/>
          </p:nvSpPr>
          <p:spPr>
            <a:xfrm>
              <a:off x="7976668" y="3430963"/>
              <a:ext cx="159603" cy="156513"/>
            </a:xfrm>
            <a:custGeom>
              <a:avLst/>
              <a:gdLst/>
              <a:ahLst/>
              <a:cxnLst/>
              <a:rect l="l" t="t" r="r" b="b"/>
              <a:pathLst>
                <a:path w="77" h="76" extrusionOk="0">
                  <a:moveTo>
                    <a:pt x="77" y="38"/>
                  </a:moveTo>
                  <a:cubicBezTo>
                    <a:pt x="77" y="59"/>
                    <a:pt x="59" y="76"/>
                    <a:pt x="38" y="76"/>
                  </a:cubicBezTo>
                  <a:cubicBezTo>
                    <a:pt x="17" y="76"/>
                    <a:pt x="0" y="59"/>
                    <a:pt x="0" y="38"/>
                  </a:cubicBezTo>
                  <a:cubicBezTo>
                    <a:pt x="0" y="31"/>
                    <a:pt x="2" y="24"/>
                    <a:pt x="6" y="18"/>
                  </a:cubicBezTo>
                  <a:cubicBezTo>
                    <a:pt x="12" y="7"/>
                    <a:pt x="24" y="0"/>
                    <a:pt x="38" y="0"/>
                  </a:cubicBezTo>
                  <a:cubicBezTo>
                    <a:pt x="59" y="0"/>
                    <a:pt x="77" y="17"/>
                    <a:pt x="77" y="3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19" name="Google Shape;2819;p26"/>
            <p:cNvSpPr/>
            <p:nvPr/>
          </p:nvSpPr>
          <p:spPr>
            <a:xfrm>
              <a:off x="8198051" y="3430963"/>
              <a:ext cx="158700" cy="156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820" name="Google Shape;2820;p26"/>
            <p:cNvCxnSpPr/>
            <p:nvPr/>
          </p:nvCxnSpPr>
          <p:spPr>
            <a:xfrm>
              <a:off x="8138329" y="3509219"/>
              <a:ext cx="57600" cy="0"/>
            </a:xfrm>
            <a:prstGeom prst="straightConnector1">
              <a:avLst/>
            </a:prstGeom>
            <a:noFill/>
            <a:ln w="28575" cap="rnd" cmpd="sng">
              <a:solidFill>
                <a:schemeClr val="dk1"/>
              </a:solidFill>
              <a:prstDash val="solid"/>
              <a:round/>
              <a:headEnd type="none" w="sm" len="sm"/>
              <a:tailEnd type="none" w="sm" len="sm"/>
            </a:ln>
          </p:spPr>
        </p:cxnSp>
        <p:sp>
          <p:nvSpPr>
            <p:cNvPr id="2821" name="Google Shape;2821;p26"/>
            <p:cNvSpPr/>
            <p:nvPr/>
          </p:nvSpPr>
          <p:spPr>
            <a:xfrm>
              <a:off x="7989024" y="3330053"/>
              <a:ext cx="88554" cy="135919"/>
            </a:xfrm>
            <a:custGeom>
              <a:avLst/>
              <a:gdLst/>
              <a:ahLst/>
              <a:cxnLst/>
              <a:rect l="l" t="t" r="r" b="b"/>
              <a:pathLst>
                <a:path w="86" h="132" extrusionOk="0">
                  <a:moveTo>
                    <a:pt x="86" y="18"/>
                  </a:moveTo>
                  <a:lnTo>
                    <a:pt x="60" y="0"/>
                  </a:lnTo>
                  <a:lnTo>
                    <a:pt x="0" y="13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22" name="Google Shape;2822;p26"/>
            <p:cNvSpPr/>
            <p:nvPr/>
          </p:nvSpPr>
          <p:spPr>
            <a:xfrm>
              <a:off x="8255714" y="3330053"/>
              <a:ext cx="88554" cy="135919"/>
            </a:xfrm>
            <a:custGeom>
              <a:avLst/>
              <a:gdLst/>
              <a:ahLst/>
              <a:cxnLst/>
              <a:rect l="l" t="t" r="r" b="b"/>
              <a:pathLst>
                <a:path w="86" h="132" extrusionOk="0">
                  <a:moveTo>
                    <a:pt x="0" y="18"/>
                  </a:moveTo>
                  <a:lnTo>
                    <a:pt x="26" y="0"/>
                  </a:lnTo>
                  <a:lnTo>
                    <a:pt x="86" y="13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2"/>
          <p:cNvSpPr txBox="1"/>
          <p:nvPr/>
        </p:nvSpPr>
        <p:spPr>
          <a:xfrm>
            <a:off x="3236133" y="2071310"/>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a:solidFill>
                  <a:srgbClr val="B198DF"/>
                </a:solidFill>
                <a:latin typeface="Radio Canada"/>
                <a:ea typeface="Radio Canada"/>
                <a:cs typeface="Radio Canada"/>
                <a:sym typeface="Radio Canada"/>
              </a:rPr>
              <a:t>02.</a:t>
            </a:r>
            <a:endParaRPr sz="4100" b="1" i="0" u="none" strike="noStrike" cap="none">
              <a:solidFill>
                <a:srgbClr val="B198DF"/>
              </a:solidFill>
              <a:latin typeface="Radio Canada"/>
              <a:ea typeface="Radio Canada"/>
              <a:cs typeface="Radio Canada"/>
              <a:sym typeface="Radio Canada"/>
            </a:endParaRPr>
          </a:p>
        </p:txBody>
      </p:sp>
      <p:sp>
        <p:nvSpPr>
          <p:cNvPr id="233" name="Google Shape;233;p12"/>
          <p:cNvSpPr txBox="1"/>
          <p:nvPr/>
        </p:nvSpPr>
        <p:spPr>
          <a:xfrm>
            <a:off x="651046" y="1407957"/>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a:solidFill>
                  <a:srgbClr val="B198DF"/>
                </a:solidFill>
                <a:latin typeface="Radio Canada"/>
                <a:ea typeface="Radio Canada"/>
                <a:cs typeface="Radio Canada"/>
                <a:sym typeface="Radio Canada"/>
              </a:rPr>
              <a:t>01.</a:t>
            </a:r>
            <a:endParaRPr sz="4100" b="1" i="0" u="none" strike="noStrike" cap="none">
              <a:solidFill>
                <a:srgbClr val="B198DF"/>
              </a:solidFill>
              <a:latin typeface="Radio Canada"/>
              <a:ea typeface="Radio Canada"/>
              <a:cs typeface="Radio Canada"/>
              <a:sym typeface="Radio Canada"/>
            </a:endParaRPr>
          </a:p>
        </p:txBody>
      </p:sp>
      <p:sp>
        <p:nvSpPr>
          <p:cNvPr id="234" name="Google Shape;234;p12"/>
          <p:cNvSpPr txBox="1"/>
          <p:nvPr/>
        </p:nvSpPr>
        <p:spPr>
          <a:xfrm>
            <a:off x="5821220" y="2653580"/>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dirty="0">
                <a:solidFill>
                  <a:srgbClr val="B198DF"/>
                </a:solidFill>
                <a:latin typeface="Radio Canada"/>
                <a:ea typeface="Radio Canada"/>
                <a:cs typeface="Radio Canada"/>
                <a:sym typeface="Radio Canada"/>
              </a:rPr>
              <a:t>03.</a:t>
            </a:r>
            <a:endParaRPr sz="4100" b="1" i="0" u="none" strike="noStrike" cap="none" dirty="0">
              <a:solidFill>
                <a:srgbClr val="B198DF"/>
              </a:solidFill>
              <a:latin typeface="Radio Canada"/>
              <a:ea typeface="Radio Canada"/>
              <a:cs typeface="Radio Canada"/>
              <a:sym typeface="Radio Canada"/>
            </a:endParaRPr>
          </a:p>
        </p:txBody>
      </p:sp>
      <p:sp>
        <p:nvSpPr>
          <p:cNvPr id="236" name="Google Shape;236;p12"/>
          <p:cNvSpPr txBox="1"/>
          <p:nvPr/>
        </p:nvSpPr>
        <p:spPr>
          <a:xfrm>
            <a:off x="913225" y="2041088"/>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IA GENERATIVA,</a:t>
            </a:r>
          </a:p>
          <a:p>
            <a:pPr marL="0" marR="0" lvl="0" indent="0" algn="l" rtl="0">
              <a:lnSpc>
                <a:spcPct val="100000"/>
              </a:lnSpc>
              <a:spcBef>
                <a:spcPts val="0"/>
              </a:spcBef>
              <a:spcAft>
                <a:spcPts val="0"/>
              </a:spcAft>
              <a:buClr>
                <a:srgbClr val="000000"/>
              </a:buClr>
              <a:buSzPts val="1400"/>
              <a:buFont typeface="Arial"/>
              <a:buNone/>
            </a:pPr>
            <a:r>
              <a:rPr lang="pt-BR" b="1" dirty="0">
                <a:solidFill>
                  <a:srgbClr val="090909"/>
                </a:solidFill>
                <a:latin typeface="Radio Canada Light"/>
                <a:ea typeface="Radio Canada Light"/>
                <a:cs typeface="Radio Canada Light"/>
                <a:sym typeface="Radio Canada Light"/>
              </a:rPr>
              <a:t>Onde estamos? </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7" name="Google Shape;237;p12"/>
          <p:cNvSpPr txBox="1"/>
          <p:nvPr/>
        </p:nvSpPr>
        <p:spPr>
          <a:xfrm>
            <a:off x="6132339" y="3269881"/>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Danos sociais</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Uso indevido</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Perda de controle</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8" name="Google Shape;238;p12"/>
          <p:cNvSpPr txBox="1"/>
          <p:nvPr/>
        </p:nvSpPr>
        <p:spPr>
          <a:xfrm>
            <a:off x="3498312" y="2684380"/>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r>
              <a:rPr lang="pt-BR" sz="1400" b="1" i="0" u="none" strike="noStrike" cap="none" dirty="0">
                <a:solidFill>
                  <a:srgbClr val="090909"/>
                </a:solidFill>
                <a:latin typeface="Radio Canada Light"/>
                <a:ea typeface="Radio Canada Light"/>
                <a:cs typeface="Radio Canada Light"/>
                <a:sym typeface="Radio Canada Light"/>
              </a:rPr>
              <a:t>Riscos Transversais </a:t>
            </a:r>
          </a:p>
        </p:txBody>
      </p:sp>
      <p:sp>
        <p:nvSpPr>
          <p:cNvPr id="240" name="Google Shape;240;p12"/>
          <p:cNvSpPr txBox="1"/>
          <p:nvPr/>
        </p:nvSpPr>
        <p:spPr>
          <a:xfrm>
            <a:off x="913228" y="427125"/>
            <a:ext cx="3006290" cy="484734"/>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2700"/>
              <a:buFont typeface="Arial"/>
              <a:buNone/>
            </a:pPr>
            <a:r>
              <a:rPr lang="pt-BR" sz="2700" b="1" i="0" u="none" strike="noStrike" cap="none">
                <a:solidFill>
                  <a:srgbClr val="2E2B38"/>
                </a:solidFill>
                <a:latin typeface="Radio Canada"/>
                <a:ea typeface="Radio Canada"/>
                <a:cs typeface="Radio Canada"/>
                <a:sym typeface="Radio Canada"/>
              </a:rPr>
              <a:t>Nesta palestra</a:t>
            </a:r>
            <a:endParaRPr sz="2700" b="1" i="0" u="none" strike="noStrike" cap="none">
              <a:solidFill>
                <a:srgbClr val="2E2B38"/>
              </a:solidFill>
              <a:latin typeface="Radio Canada"/>
              <a:ea typeface="Radio Canada"/>
              <a:cs typeface="Radio Canada"/>
              <a:sym typeface="Radio Canada"/>
            </a:endParaRPr>
          </a:p>
        </p:txBody>
      </p:sp>
      <p:grpSp>
        <p:nvGrpSpPr>
          <p:cNvPr id="241" name="Google Shape;241;p12"/>
          <p:cNvGrpSpPr/>
          <p:nvPr/>
        </p:nvGrpSpPr>
        <p:grpSpPr>
          <a:xfrm>
            <a:off x="6944404" y="552852"/>
            <a:ext cx="1545421" cy="345557"/>
            <a:chOff x="6944404" y="1057377"/>
            <a:chExt cx="1545421" cy="345557"/>
          </a:xfrm>
        </p:grpSpPr>
        <p:pic>
          <p:nvPicPr>
            <p:cNvPr id="242" name="Google Shape;242;p12"/>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243" name="Google Shape;243;p12"/>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244" name="Google Shape;244;p12"/>
            <p:cNvPicPr preferRelativeResize="0"/>
            <p:nvPr/>
          </p:nvPicPr>
          <p:blipFill rotWithShape="1">
            <a:blip r:embed="rId4">
              <a:alphaModFix/>
            </a:blip>
            <a:srcRect/>
            <a:stretch/>
          </p:blipFill>
          <p:spPr>
            <a:xfrm>
              <a:off x="6944404" y="1057377"/>
              <a:ext cx="513025" cy="316650"/>
            </a:xfrm>
            <a:prstGeom prst="rect">
              <a:avLst/>
            </a:prstGeom>
            <a:noFill/>
            <a:ln>
              <a:noFill/>
            </a:ln>
          </p:spPr>
        </p:pic>
      </p:grpSp>
      <p:grpSp>
        <p:nvGrpSpPr>
          <p:cNvPr id="2" name="Google Shape;1593;p24">
            <a:extLst>
              <a:ext uri="{FF2B5EF4-FFF2-40B4-BE49-F238E27FC236}">
                <a16:creationId xmlns:a16="http://schemas.microsoft.com/office/drawing/2014/main" id="{324FB10E-EDAC-8147-08AD-5641D7B2BAB4}"/>
              </a:ext>
            </a:extLst>
          </p:cNvPr>
          <p:cNvGrpSpPr/>
          <p:nvPr/>
        </p:nvGrpSpPr>
        <p:grpSpPr>
          <a:xfrm>
            <a:off x="6738260" y="2054998"/>
            <a:ext cx="513025" cy="434922"/>
            <a:chOff x="8069338" y="2643247"/>
            <a:chExt cx="293463" cy="240948"/>
          </a:xfrm>
        </p:grpSpPr>
        <p:sp>
          <p:nvSpPr>
            <p:cNvPr id="3" name="Google Shape;1594;p24">
              <a:extLst>
                <a:ext uri="{FF2B5EF4-FFF2-40B4-BE49-F238E27FC236}">
                  <a16:creationId xmlns:a16="http://schemas.microsoft.com/office/drawing/2014/main" id="{B673135C-8187-920F-76CA-0FBC3B1EF45E}"/>
                </a:ext>
              </a:extLst>
            </p:cNvPr>
            <p:cNvSpPr/>
            <p:nvPr/>
          </p:nvSpPr>
          <p:spPr>
            <a:xfrm>
              <a:off x="8069338" y="2643247"/>
              <a:ext cx="293463" cy="240948"/>
            </a:xfrm>
            <a:custGeom>
              <a:avLst/>
              <a:gdLst/>
              <a:ahLst/>
              <a:cxnLst/>
              <a:rect l="l" t="t" r="r" b="b"/>
              <a:pathLst>
                <a:path w="142" h="117" extrusionOk="0">
                  <a:moveTo>
                    <a:pt x="110" y="117"/>
                  </a:moveTo>
                  <a:cubicBezTo>
                    <a:pt x="125" y="117"/>
                    <a:pt x="125" y="117"/>
                    <a:pt x="125" y="117"/>
                  </a:cubicBezTo>
                  <a:cubicBezTo>
                    <a:pt x="135" y="104"/>
                    <a:pt x="142" y="88"/>
                    <a:pt x="142" y="71"/>
                  </a:cubicBezTo>
                  <a:cubicBezTo>
                    <a:pt x="142" y="32"/>
                    <a:pt x="110" y="0"/>
                    <a:pt x="71" y="0"/>
                  </a:cubicBezTo>
                  <a:cubicBezTo>
                    <a:pt x="31" y="0"/>
                    <a:pt x="0" y="32"/>
                    <a:pt x="0" y="71"/>
                  </a:cubicBezTo>
                  <a:cubicBezTo>
                    <a:pt x="0" y="88"/>
                    <a:pt x="6" y="104"/>
                    <a:pt x="16" y="117"/>
                  </a:cubicBezTo>
                  <a:cubicBezTo>
                    <a:pt x="33" y="117"/>
                    <a:pt x="33" y="117"/>
                    <a:pt x="33" y="117"/>
                  </a:cubicBezTo>
                </a:path>
              </a:pathLst>
            </a:cu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 name="Google Shape;1595;p24">
              <a:extLst>
                <a:ext uri="{FF2B5EF4-FFF2-40B4-BE49-F238E27FC236}">
                  <a16:creationId xmlns:a16="http://schemas.microsoft.com/office/drawing/2014/main" id="{1409A1A9-B180-6C41-3BB6-819BAD336358}"/>
                </a:ext>
              </a:extLst>
            </p:cNvPr>
            <p:cNvSpPr/>
            <p:nvPr/>
          </p:nvSpPr>
          <p:spPr>
            <a:xfrm>
              <a:off x="8195990" y="2770929"/>
              <a:ext cx="41100" cy="41100"/>
            </a:xfrm>
            <a:prstGeom prst="ellipse">
              <a:avLst/>
            </a:prstGeom>
            <a:noFill/>
            <a:ln w="952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5" name="Google Shape;1596;p24">
              <a:extLst>
                <a:ext uri="{FF2B5EF4-FFF2-40B4-BE49-F238E27FC236}">
                  <a16:creationId xmlns:a16="http://schemas.microsoft.com/office/drawing/2014/main" id="{742105CF-0D86-0586-6A71-CE71F4909880}"/>
                </a:ext>
              </a:extLst>
            </p:cNvPr>
            <p:cNvCxnSpPr/>
            <p:nvPr/>
          </p:nvCxnSpPr>
          <p:spPr>
            <a:xfrm>
              <a:off x="8216584" y="2655603"/>
              <a:ext cx="0" cy="28800"/>
            </a:xfrm>
            <a:prstGeom prst="straightConnector1">
              <a:avLst/>
            </a:prstGeom>
            <a:noFill/>
            <a:ln w="9525" cap="rnd" cmpd="sng">
              <a:solidFill>
                <a:schemeClr val="dk1"/>
              </a:solidFill>
              <a:prstDash val="solid"/>
              <a:round/>
              <a:headEnd type="none" w="sm" len="sm"/>
              <a:tailEnd type="none" w="sm" len="sm"/>
            </a:ln>
          </p:spPr>
        </p:cxnSp>
        <p:cxnSp>
          <p:nvCxnSpPr>
            <p:cNvPr id="6" name="Google Shape;1597;p24">
              <a:extLst>
                <a:ext uri="{FF2B5EF4-FFF2-40B4-BE49-F238E27FC236}">
                  <a16:creationId xmlns:a16="http://schemas.microsoft.com/office/drawing/2014/main" id="{A0407478-B9EC-4805-7C9D-B74407373F97}"/>
                </a:ext>
              </a:extLst>
            </p:cNvPr>
            <p:cNvCxnSpPr/>
            <p:nvPr/>
          </p:nvCxnSpPr>
          <p:spPr>
            <a:xfrm rot="10800000">
              <a:off x="8329881" y="2791523"/>
              <a:ext cx="28800" cy="0"/>
            </a:xfrm>
            <a:prstGeom prst="straightConnector1">
              <a:avLst/>
            </a:prstGeom>
            <a:noFill/>
            <a:ln w="9525" cap="rnd" cmpd="sng">
              <a:solidFill>
                <a:schemeClr val="dk1"/>
              </a:solidFill>
              <a:prstDash val="solid"/>
              <a:round/>
              <a:headEnd type="none" w="sm" len="sm"/>
              <a:tailEnd type="none" w="sm" len="sm"/>
            </a:ln>
          </p:spPr>
        </p:cxnSp>
        <p:cxnSp>
          <p:nvCxnSpPr>
            <p:cNvPr id="7" name="Google Shape;1598;p24">
              <a:extLst>
                <a:ext uri="{FF2B5EF4-FFF2-40B4-BE49-F238E27FC236}">
                  <a16:creationId xmlns:a16="http://schemas.microsoft.com/office/drawing/2014/main" id="{75A710B6-B9AA-051B-8817-85C32029C2E8}"/>
                </a:ext>
              </a:extLst>
            </p:cNvPr>
            <p:cNvCxnSpPr/>
            <p:nvPr/>
          </p:nvCxnSpPr>
          <p:spPr>
            <a:xfrm rot="10800000">
              <a:off x="8073488" y="2791523"/>
              <a:ext cx="28800" cy="0"/>
            </a:xfrm>
            <a:prstGeom prst="straightConnector1">
              <a:avLst/>
            </a:prstGeom>
            <a:noFill/>
            <a:ln w="9525" cap="rnd" cmpd="sng">
              <a:solidFill>
                <a:schemeClr val="dk1"/>
              </a:solidFill>
              <a:prstDash val="solid"/>
              <a:round/>
              <a:headEnd type="none" w="sm" len="sm"/>
              <a:tailEnd type="none" w="sm" len="sm"/>
            </a:ln>
          </p:spPr>
        </p:cxnSp>
        <p:cxnSp>
          <p:nvCxnSpPr>
            <p:cNvPr id="8" name="Google Shape;1599;p24">
              <a:extLst>
                <a:ext uri="{FF2B5EF4-FFF2-40B4-BE49-F238E27FC236}">
                  <a16:creationId xmlns:a16="http://schemas.microsoft.com/office/drawing/2014/main" id="{056A25C9-8875-14E6-6387-05A214B499AE}"/>
                </a:ext>
              </a:extLst>
            </p:cNvPr>
            <p:cNvCxnSpPr/>
            <p:nvPr/>
          </p:nvCxnSpPr>
          <p:spPr>
            <a:xfrm flipH="1">
              <a:off x="8296834" y="2690613"/>
              <a:ext cx="18600" cy="20700"/>
            </a:xfrm>
            <a:prstGeom prst="straightConnector1">
              <a:avLst/>
            </a:prstGeom>
            <a:noFill/>
            <a:ln w="9525" cap="rnd" cmpd="sng">
              <a:solidFill>
                <a:schemeClr val="dk1"/>
              </a:solidFill>
              <a:prstDash val="solid"/>
              <a:round/>
              <a:headEnd type="none" w="sm" len="sm"/>
              <a:tailEnd type="none" w="sm" len="sm"/>
            </a:ln>
          </p:spPr>
        </p:cxnSp>
        <p:cxnSp>
          <p:nvCxnSpPr>
            <p:cNvPr id="9" name="Google Shape;1600;p24">
              <a:extLst>
                <a:ext uri="{FF2B5EF4-FFF2-40B4-BE49-F238E27FC236}">
                  <a16:creationId xmlns:a16="http://schemas.microsoft.com/office/drawing/2014/main" id="{3E09ADF7-9118-59E3-DC00-660606FEE5A6}"/>
                </a:ext>
              </a:extLst>
            </p:cNvPr>
            <p:cNvCxnSpPr/>
            <p:nvPr/>
          </p:nvCxnSpPr>
          <p:spPr>
            <a:xfrm rot="10800000">
              <a:off x="8114669" y="2690507"/>
              <a:ext cx="21600" cy="20700"/>
            </a:xfrm>
            <a:prstGeom prst="straightConnector1">
              <a:avLst/>
            </a:prstGeom>
            <a:noFill/>
            <a:ln w="9525" cap="rnd" cmpd="sng">
              <a:solidFill>
                <a:schemeClr val="dk1"/>
              </a:solidFill>
              <a:prstDash val="solid"/>
              <a:round/>
              <a:headEnd type="none" w="sm" len="sm"/>
              <a:tailEnd type="none" w="sm" len="sm"/>
            </a:ln>
          </p:spPr>
        </p:cxnSp>
        <p:cxnSp>
          <p:nvCxnSpPr>
            <p:cNvPr id="10" name="Google Shape;1601;p24">
              <a:extLst>
                <a:ext uri="{FF2B5EF4-FFF2-40B4-BE49-F238E27FC236}">
                  <a16:creationId xmlns:a16="http://schemas.microsoft.com/office/drawing/2014/main" id="{47308F83-84F6-1C21-AC15-3E74520198AE}"/>
                </a:ext>
              </a:extLst>
            </p:cNvPr>
            <p:cNvCxnSpPr/>
            <p:nvPr/>
          </p:nvCxnSpPr>
          <p:spPr>
            <a:xfrm rot="10800000" flipH="1">
              <a:off x="8235119" y="2746085"/>
              <a:ext cx="88500" cy="37200"/>
            </a:xfrm>
            <a:prstGeom prst="straightConnector1">
              <a:avLst/>
            </a:prstGeom>
            <a:noFill/>
            <a:ln w="9525" cap="rnd" cmpd="sng">
              <a:solidFill>
                <a:schemeClr val="dk1"/>
              </a:solidFill>
              <a:prstDash val="solid"/>
              <a:round/>
              <a:headEnd type="none" w="sm" len="sm"/>
              <a:tailEnd type="none" w="sm" len="sm"/>
            </a:ln>
          </p:spPr>
        </p:cxn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2826"/>
        <p:cNvGrpSpPr/>
        <p:nvPr/>
      </p:nvGrpSpPr>
      <p:grpSpPr>
        <a:xfrm>
          <a:off x="0" y="0"/>
          <a:ext cx="0" cy="0"/>
          <a:chOff x="0" y="0"/>
          <a:chExt cx="0" cy="0"/>
        </a:xfrm>
      </p:grpSpPr>
      <p:grpSp>
        <p:nvGrpSpPr>
          <p:cNvPr id="2827" name="Google Shape;2827;p27"/>
          <p:cNvGrpSpPr/>
          <p:nvPr/>
        </p:nvGrpSpPr>
        <p:grpSpPr>
          <a:xfrm>
            <a:off x="926288" y="2027191"/>
            <a:ext cx="347639" cy="253382"/>
            <a:chOff x="944899" y="1281993"/>
            <a:chExt cx="353184" cy="257423"/>
          </a:xfrm>
        </p:grpSpPr>
        <p:sp>
          <p:nvSpPr>
            <p:cNvPr id="2828" name="Google Shape;2828;p27"/>
            <p:cNvSpPr/>
            <p:nvPr/>
          </p:nvSpPr>
          <p:spPr>
            <a:xfrm>
              <a:off x="986086" y="1310825"/>
              <a:ext cx="274928" cy="41188"/>
            </a:xfrm>
            <a:custGeom>
              <a:avLst/>
              <a:gdLst/>
              <a:ahLst/>
              <a:cxnLst/>
              <a:rect l="l" t="t" r="r" b="b"/>
              <a:pathLst>
                <a:path w="133" h="20" extrusionOk="0">
                  <a:moveTo>
                    <a:pt x="66" y="0"/>
                  </a:moveTo>
                  <a:cubicBezTo>
                    <a:pt x="30" y="0"/>
                    <a:pt x="0" y="9"/>
                    <a:pt x="0" y="20"/>
                  </a:cubicBezTo>
                  <a:cubicBezTo>
                    <a:pt x="133" y="20"/>
                    <a:pt x="133" y="20"/>
                    <a:pt x="133" y="20"/>
                  </a:cubicBezTo>
                  <a:cubicBezTo>
                    <a:pt x="133" y="9"/>
                    <a:pt x="103" y="0"/>
                    <a:pt x="66"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29" name="Google Shape;2829;p27"/>
            <p:cNvSpPr/>
            <p:nvPr/>
          </p:nvSpPr>
          <p:spPr>
            <a:xfrm>
              <a:off x="986086" y="1352012"/>
              <a:ext cx="274928" cy="187404"/>
            </a:xfrm>
            <a:custGeom>
              <a:avLst/>
              <a:gdLst/>
              <a:ahLst/>
              <a:cxnLst/>
              <a:rect l="l" t="t" r="r" b="b"/>
              <a:pathLst>
                <a:path w="133" h="91" extrusionOk="0">
                  <a:moveTo>
                    <a:pt x="0" y="0"/>
                  </a:moveTo>
                  <a:cubicBezTo>
                    <a:pt x="0" y="78"/>
                    <a:pt x="0" y="78"/>
                    <a:pt x="0" y="78"/>
                  </a:cubicBezTo>
                  <a:cubicBezTo>
                    <a:pt x="0" y="85"/>
                    <a:pt x="6" y="91"/>
                    <a:pt x="13" y="91"/>
                  </a:cubicBezTo>
                  <a:cubicBezTo>
                    <a:pt x="120" y="91"/>
                    <a:pt x="120" y="91"/>
                    <a:pt x="120" y="91"/>
                  </a:cubicBezTo>
                  <a:cubicBezTo>
                    <a:pt x="127" y="91"/>
                    <a:pt x="133" y="85"/>
                    <a:pt x="133" y="78"/>
                  </a:cubicBezTo>
                  <a:cubicBezTo>
                    <a:pt x="133" y="0"/>
                    <a:pt x="133" y="0"/>
                    <a:pt x="133"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30" name="Google Shape;2830;p27"/>
            <p:cNvSpPr/>
            <p:nvPr/>
          </p:nvSpPr>
          <p:spPr>
            <a:xfrm>
              <a:off x="1107590" y="1281993"/>
              <a:ext cx="28831" cy="24713"/>
            </a:xfrm>
            <a:custGeom>
              <a:avLst/>
              <a:gdLst/>
              <a:ahLst/>
              <a:cxnLst/>
              <a:rect l="l" t="t" r="r" b="b"/>
              <a:pathLst>
                <a:path w="14" h="12" extrusionOk="0">
                  <a:moveTo>
                    <a:pt x="0" y="12"/>
                  </a:moveTo>
                  <a:cubicBezTo>
                    <a:pt x="0" y="7"/>
                    <a:pt x="0" y="7"/>
                    <a:pt x="0" y="7"/>
                  </a:cubicBezTo>
                  <a:cubicBezTo>
                    <a:pt x="0" y="3"/>
                    <a:pt x="3" y="0"/>
                    <a:pt x="7" y="0"/>
                  </a:cubicBezTo>
                  <a:cubicBezTo>
                    <a:pt x="7" y="0"/>
                    <a:pt x="7" y="0"/>
                    <a:pt x="7" y="0"/>
                  </a:cubicBezTo>
                  <a:cubicBezTo>
                    <a:pt x="11" y="0"/>
                    <a:pt x="14" y="3"/>
                    <a:pt x="14" y="7"/>
                  </a:cubicBezTo>
                  <a:cubicBezTo>
                    <a:pt x="14" y="12"/>
                    <a:pt x="14" y="12"/>
                    <a:pt x="14" y="1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31" name="Google Shape;2831;p27"/>
            <p:cNvSpPr/>
            <p:nvPr/>
          </p:nvSpPr>
          <p:spPr>
            <a:xfrm>
              <a:off x="944899" y="1352012"/>
              <a:ext cx="39128" cy="26772"/>
            </a:xfrm>
            <a:custGeom>
              <a:avLst/>
              <a:gdLst/>
              <a:ahLst/>
              <a:cxnLst/>
              <a:rect l="l" t="t" r="r" b="b"/>
              <a:pathLst>
                <a:path w="19" h="13" extrusionOk="0">
                  <a:moveTo>
                    <a:pt x="19" y="13"/>
                  </a:moveTo>
                  <a:cubicBezTo>
                    <a:pt x="7" y="13"/>
                    <a:pt x="7" y="13"/>
                    <a:pt x="7" y="13"/>
                  </a:cubicBezTo>
                  <a:cubicBezTo>
                    <a:pt x="3" y="13"/>
                    <a:pt x="0" y="10"/>
                    <a:pt x="0" y="7"/>
                  </a:cubicBezTo>
                  <a:cubicBezTo>
                    <a:pt x="0" y="7"/>
                    <a:pt x="0" y="7"/>
                    <a:pt x="0" y="7"/>
                  </a:cubicBezTo>
                  <a:cubicBezTo>
                    <a:pt x="0" y="3"/>
                    <a:pt x="3" y="0"/>
                    <a:pt x="7" y="0"/>
                  </a:cubicBezTo>
                  <a:cubicBezTo>
                    <a:pt x="19" y="0"/>
                    <a:pt x="19" y="0"/>
                    <a:pt x="1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32" name="Google Shape;2832;p27"/>
            <p:cNvSpPr/>
            <p:nvPr/>
          </p:nvSpPr>
          <p:spPr>
            <a:xfrm>
              <a:off x="1261014" y="1352012"/>
              <a:ext cx="37069" cy="26772"/>
            </a:xfrm>
            <a:custGeom>
              <a:avLst/>
              <a:gdLst/>
              <a:ahLst/>
              <a:cxnLst/>
              <a:rect l="l" t="t" r="r" b="b"/>
              <a:pathLst>
                <a:path w="18" h="13" extrusionOk="0">
                  <a:moveTo>
                    <a:pt x="0" y="0"/>
                  </a:moveTo>
                  <a:cubicBezTo>
                    <a:pt x="12" y="0"/>
                    <a:pt x="12" y="0"/>
                    <a:pt x="12" y="0"/>
                  </a:cubicBezTo>
                  <a:cubicBezTo>
                    <a:pt x="15" y="0"/>
                    <a:pt x="18" y="3"/>
                    <a:pt x="18" y="7"/>
                  </a:cubicBezTo>
                  <a:cubicBezTo>
                    <a:pt x="18" y="7"/>
                    <a:pt x="18" y="7"/>
                    <a:pt x="18" y="7"/>
                  </a:cubicBezTo>
                  <a:cubicBezTo>
                    <a:pt x="18" y="10"/>
                    <a:pt x="15" y="13"/>
                    <a:pt x="12" y="13"/>
                  </a:cubicBezTo>
                  <a:cubicBezTo>
                    <a:pt x="0" y="13"/>
                    <a:pt x="0" y="13"/>
                    <a:pt x="0" y="1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833" name="Google Shape;2833;p27"/>
            <p:cNvCxnSpPr/>
            <p:nvPr/>
          </p:nvCxnSpPr>
          <p:spPr>
            <a:xfrm>
              <a:off x="1025215" y="1382903"/>
              <a:ext cx="0" cy="117300"/>
            </a:xfrm>
            <a:prstGeom prst="straightConnector1">
              <a:avLst/>
            </a:prstGeom>
            <a:noFill/>
            <a:ln w="28575" cap="rnd" cmpd="sng">
              <a:solidFill>
                <a:schemeClr val="dk1"/>
              </a:solidFill>
              <a:prstDash val="solid"/>
              <a:round/>
              <a:headEnd type="none" w="sm" len="sm"/>
              <a:tailEnd type="none" w="sm" len="sm"/>
            </a:ln>
          </p:spPr>
        </p:cxnSp>
      </p:grpSp>
      <p:grpSp>
        <p:nvGrpSpPr>
          <p:cNvPr id="2834" name="Google Shape;2834;p27"/>
          <p:cNvGrpSpPr/>
          <p:nvPr/>
        </p:nvGrpSpPr>
        <p:grpSpPr>
          <a:xfrm>
            <a:off x="1655013" y="2023138"/>
            <a:ext cx="446966" cy="257436"/>
            <a:chOff x="1685247" y="1277875"/>
            <a:chExt cx="454095" cy="261542"/>
          </a:xfrm>
        </p:grpSpPr>
        <p:sp>
          <p:nvSpPr>
            <p:cNvPr id="2835" name="Google Shape;2835;p27"/>
            <p:cNvSpPr/>
            <p:nvPr/>
          </p:nvSpPr>
          <p:spPr>
            <a:xfrm>
              <a:off x="1685247" y="1306706"/>
              <a:ext cx="299641" cy="47366"/>
            </a:xfrm>
            <a:custGeom>
              <a:avLst/>
              <a:gdLst/>
              <a:ahLst/>
              <a:cxnLst/>
              <a:rect l="l" t="t" r="r" b="b"/>
              <a:pathLst>
                <a:path w="145" h="23" extrusionOk="0">
                  <a:moveTo>
                    <a:pt x="72" y="0"/>
                  </a:moveTo>
                  <a:cubicBezTo>
                    <a:pt x="32" y="0"/>
                    <a:pt x="0" y="10"/>
                    <a:pt x="0" y="23"/>
                  </a:cubicBezTo>
                  <a:cubicBezTo>
                    <a:pt x="145" y="23"/>
                    <a:pt x="145" y="23"/>
                    <a:pt x="145" y="23"/>
                  </a:cubicBezTo>
                  <a:cubicBezTo>
                    <a:pt x="145" y="10"/>
                    <a:pt x="113" y="0"/>
                    <a:pt x="72"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36" name="Google Shape;2836;p27"/>
            <p:cNvSpPr/>
            <p:nvPr/>
          </p:nvSpPr>
          <p:spPr>
            <a:xfrm>
              <a:off x="1685247" y="1354072"/>
              <a:ext cx="299641" cy="185345"/>
            </a:xfrm>
            <a:custGeom>
              <a:avLst/>
              <a:gdLst/>
              <a:ahLst/>
              <a:cxnLst/>
              <a:rect l="l" t="t" r="r" b="b"/>
              <a:pathLst>
                <a:path w="145" h="90" extrusionOk="0">
                  <a:moveTo>
                    <a:pt x="0" y="0"/>
                  </a:moveTo>
                  <a:cubicBezTo>
                    <a:pt x="0" y="75"/>
                    <a:pt x="0" y="75"/>
                    <a:pt x="0" y="75"/>
                  </a:cubicBezTo>
                  <a:cubicBezTo>
                    <a:pt x="0" y="83"/>
                    <a:pt x="6" y="90"/>
                    <a:pt x="14" y="90"/>
                  </a:cubicBezTo>
                  <a:cubicBezTo>
                    <a:pt x="131" y="90"/>
                    <a:pt x="131" y="90"/>
                    <a:pt x="131" y="90"/>
                  </a:cubicBezTo>
                  <a:cubicBezTo>
                    <a:pt x="139" y="90"/>
                    <a:pt x="145" y="83"/>
                    <a:pt x="145" y="75"/>
                  </a:cubicBezTo>
                  <a:cubicBezTo>
                    <a:pt x="145" y="0"/>
                    <a:pt x="145" y="0"/>
                    <a:pt x="145"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37" name="Google Shape;2837;p27"/>
            <p:cNvSpPr/>
            <p:nvPr/>
          </p:nvSpPr>
          <p:spPr>
            <a:xfrm>
              <a:off x="1820137" y="1277875"/>
              <a:ext cx="30891" cy="26772"/>
            </a:xfrm>
            <a:custGeom>
              <a:avLst/>
              <a:gdLst/>
              <a:ahLst/>
              <a:cxnLst/>
              <a:rect l="l" t="t" r="r" b="b"/>
              <a:pathLst>
                <a:path w="15" h="13" extrusionOk="0">
                  <a:moveTo>
                    <a:pt x="0" y="13"/>
                  </a:moveTo>
                  <a:cubicBezTo>
                    <a:pt x="0" y="7"/>
                    <a:pt x="0" y="7"/>
                    <a:pt x="0" y="7"/>
                  </a:cubicBezTo>
                  <a:cubicBezTo>
                    <a:pt x="0" y="3"/>
                    <a:pt x="3" y="0"/>
                    <a:pt x="7" y="0"/>
                  </a:cubicBezTo>
                  <a:cubicBezTo>
                    <a:pt x="7" y="0"/>
                    <a:pt x="7" y="0"/>
                    <a:pt x="7" y="0"/>
                  </a:cubicBezTo>
                  <a:cubicBezTo>
                    <a:pt x="11" y="0"/>
                    <a:pt x="15" y="3"/>
                    <a:pt x="15" y="7"/>
                  </a:cubicBezTo>
                  <a:cubicBezTo>
                    <a:pt x="15" y="13"/>
                    <a:pt x="15" y="13"/>
                    <a:pt x="15" y="1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38" name="Google Shape;2838;p27"/>
            <p:cNvSpPr/>
            <p:nvPr/>
          </p:nvSpPr>
          <p:spPr>
            <a:xfrm>
              <a:off x="1984888" y="1354072"/>
              <a:ext cx="154454" cy="39128"/>
            </a:xfrm>
            <a:custGeom>
              <a:avLst/>
              <a:gdLst/>
              <a:ahLst/>
              <a:cxnLst/>
              <a:rect l="l" t="t" r="r" b="b"/>
              <a:pathLst>
                <a:path w="75" h="19" extrusionOk="0">
                  <a:moveTo>
                    <a:pt x="0" y="0"/>
                  </a:moveTo>
                  <a:cubicBezTo>
                    <a:pt x="65" y="0"/>
                    <a:pt x="65" y="0"/>
                    <a:pt x="65" y="0"/>
                  </a:cubicBezTo>
                  <a:cubicBezTo>
                    <a:pt x="70" y="0"/>
                    <a:pt x="75" y="4"/>
                    <a:pt x="75" y="9"/>
                  </a:cubicBezTo>
                  <a:cubicBezTo>
                    <a:pt x="75" y="9"/>
                    <a:pt x="75" y="9"/>
                    <a:pt x="75" y="9"/>
                  </a:cubicBezTo>
                  <a:cubicBezTo>
                    <a:pt x="75" y="15"/>
                    <a:pt x="70" y="19"/>
                    <a:pt x="65" y="19"/>
                  </a:cubicBezTo>
                  <a:cubicBezTo>
                    <a:pt x="0" y="19"/>
                    <a:pt x="0" y="19"/>
                    <a:pt x="0" y="1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839" name="Google Shape;2839;p27"/>
            <p:cNvCxnSpPr/>
            <p:nvPr/>
          </p:nvCxnSpPr>
          <p:spPr>
            <a:xfrm>
              <a:off x="1726435" y="1387022"/>
              <a:ext cx="0" cy="109200"/>
            </a:xfrm>
            <a:prstGeom prst="straightConnector1">
              <a:avLst/>
            </a:prstGeom>
            <a:noFill/>
            <a:ln w="28575" cap="rnd" cmpd="sng">
              <a:solidFill>
                <a:schemeClr val="dk1"/>
              </a:solidFill>
              <a:prstDash val="solid"/>
              <a:round/>
              <a:headEnd type="none" w="sm" len="sm"/>
              <a:tailEnd type="none" w="sm" len="sm"/>
            </a:ln>
          </p:spPr>
        </p:cxnSp>
      </p:grpSp>
      <p:grpSp>
        <p:nvGrpSpPr>
          <p:cNvPr id="2840" name="Google Shape;2840;p27"/>
          <p:cNvGrpSpPr/>
          <p:nvPr/>
        </p:nvGrpSpPr>
        <p:grpSpPr>
          <a:xfrm>
            <a:off x="2419210" y="2118409"/>
            <a:ext cx="472303" cy="162164"/>
            <a:chOff x="2461635" y="1374666"/>
            <a:chExt cx="479836" cy="164751"/>
          </a:xfrm>
        </p:grpSpPr>
        <p:sp>
          <p:nvSpPr>
            <p:cNvPr id="2841" name="Google Shape;2841;p27"/>
            <p:cNvSpPr/>
            <p:nvPr/>
          </p:nvSpPr>
          <p:spPr>
            <a:xfrm>
              <a:off x="2461635" y="1407616"/>
              <a:ext cx="317145" cy="47366"/>
            </a:xfrm>
            <a:custGeom>
              <a:avLst/>
              <a:gdLst/>
              <a:ahLst/>
              <a:cxnLst/>
              <a:rect l="l" t="t" r="r" b="b"/>
              <a:pathLst>
                <a:path w="154" h="23" extrusionOk="0">
                  <a:moveTo>
                    <a:pt x="77" y="0"/>
                  </a:moveTo>
                  <a:cubicBezTo>
                    <a:pt x="34" y="0"/>
                    <a:pt x="0" y="10"/>
                    <a:pt x="0" y="23"/>
                  </a:cubicBezTo>
                  <a:cubicBezTo>
                    <a:pt x="154" y="23"/>
                    <a:pt x="154" y="23"/>
                    <a:pt x="154" y="23"/>
                  </a:cubicBezTo>
                  <a:cubicBezTo>
                    <a:pt x="154" y="10"/>
                    <a:pt x="120" y="0"/>
                    <a:pt x="77"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42" name="Google Shape;2842;p27"/>
            <p:cNvSpPr/>
            <p:nvPr/>
          </p:nvSpPr>
          <p:spPr>
            <a:xfrm>
              <a:off x="2461635" y="1454982"/>
              <a:ext cx="317145" cy="84435"/>
            </a:xfrm>
            <a:custGeom>
              <a:avLst/>
              <a:gdLst/>
              <a:ahLst/>
              <a:cxnLst/>
              <a:rect l="l" t="t" r="r" b="b"/>
              <a:pathLst>
                <a:path w="154" h="41" extrusionOk="0">
                  <a:moveTo>
                    <a:pt x="0" y="0"/>
                  </a:moveTo>
                  <a:cubicBezTo>
                    <a:pt x="0" y="26"/>
                    <a:pt x="0" y="26"/>
                    <a:pt x="0" y="26"/>
                  </a:cubicBezTo>
                  <a:cubicBezTo>
                    <a:pt x="0" y="34"/>
                    <a:pt x="6" y="41"/>
                    <a:pt x="15" y="41"/>
                  </a:cubicBezTo>
                  <a:cubicBezTo>
                    <a:pt x="139" y="41"/>
                    <a:pt x="139" y="41"/>
                    <a:pt x="139" y="41"/>
                  </a:cubicBezTo>
                  <a:cubicBezTo>
                    <a:pt x="148" y="41"/>
                    <a:pt x="154" y="34"/>
                    <a:pt x="154" y="26"/>
                  </a:cubicBezTo>
                  <a:cubicBezTo>
                    <a:pt x="154" y="0"/>
                    <a:pt x="154" y="0"/>
                    <a:pt x="15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43" name="Google Shape;2843;p27"/>
            <p:cNvSpPr/>
            <p:nvPr/>
          </p:nvSpPr>
          <p:spPr>
            <a:xfrm>
              <a:off x="2603733" y="1374666"/>
              <a:ext cx="32950" cy="28831"/>
            </a:xfrm>
            <a:custGeom>
              <a:avLst/>
              <a:gdLst/>
              <a:ahLst/>
              <a:cxnLst/>
              <a:rect l="l" t="t" r="r" b="b"/>
              <a:pathLst>
                <a:path w="16" h="14" extrusionOk="0">
                  <a:moveTo>
                    <a:pt x="0" y="14"/>
                  </a:moveTo>
                  <a:cubicBezTo>
                    <a:pt x="0" y="8"/>
                    <a:pt x="0" y="8"/>
                    <a:pt x="0" y="8"/>
                  </a:cubicBezTo>
                  <a:cubicBezTo>
                    <a:pt x="0" y="4"/>
                    <a:pt x="4" y="0"/>
                    <a:pt x="8" y="0"/>
                  </a:cubicBezTo>
                  <a:cubicBezTo>
                    <a:pt x="8" y="0"/>
                    <a:pt x="8" y="0"/>
                    <a:pt x="8" y="0"/>
                  </a:cubicBezTo>
                  <a:cubicBezTo>
                    <a:pt x="12" y="0"/>
                    <a:pt x="16" y="4"/>
                    <a:pt x="16" y="8"/>
                  </a:cubicBezTo>
                  <a:cubicBezTo>
                    <a:pt x="16" y="14"/>
                    <a:pt x="16" y="14"/>
                    <a:pt x="16" y="1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44" name="Google Shape;2844;p27"/>
            <p:cNvSpPr/>
            <p:nvPr/>
          </p:nvSpPr>
          <p:spPr>
            <a:xfrm>
              <a:off x="2778780" y="1454982"/>
              <a:ext cx="162691" cy="43247"/>
            </a:xfrm>
            <a:custGeom>
              <a:avLst/>
              <a:gdLst/>
              <a:ahLst/>
              <a:cxnLst/>
              <a:rect l="l" t="t" r="r" b="b"/>
              <a:pathLst>
                <a:path w="79" h="21" extrusionOk="0">
                  <a:moveTo>
                    <a:pt x="0" y="0"/>
                  </a:moveTo>
                  <a:cubicBezTo>
                    <a:pt x="69" y="0"/>
                    <a:pt x="69" y="0"/>
                    <a:pt x="69" y="0"/>
                  </a:cubicBezTo>
                  <a:cubicBezTo>
                    <a:pt x="75" y="0"/>
                    <a:pt x="79" y="5"/>
                    <a:pt x="79" y="11"/>
                  </a:cubicBezTo>
                  <a:cubicBezTo>
                    <a:pt x="79" y="11"/>
                    <a:pt x="79" y="11"/>
                    <a:pt x="79" y="11"/>
                  </a:cubicBezTo>
                  <a:cubicBezTo>
                    <a:pt x="79" y="16"/>
                    <a:pt x="75" y="21"/>
                    <a:pt x="69" y="21"/>
                  </a:cubicBezTo>
                  <a:cubicBezTo>
                    <a:pt x="0" y="21"/>
                    <a:pt x="0" y="21"/>
                    <a:pt x="0" y="2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845" name="Google Shape;2845;p27"/>
          <p:cNvGrpSpPr/>
          <p:nvPr/>
        </p:nvGrpSpPr>
        <p:grpSpPr>
          <a:xfrm>
            <a:off x="3212806" y="2065705"/>
            <a:ext cx="440868" cy="214867"/>
            <a:chOff x="3267884" y="1321122"/>
            <a:chExt cx="447900" cy="218294"/>
          </a:xfrm>
        </p:grpSpPr>
        <p:cxnSp>
          <p:nvCxnSpPr>
            <p:cNvPr id="2846" name="Google Shape;2846;p27"/>
            <p:cNvCxnSpPr/>
            <p:nvPr/>
          </p:nvCxnSpPr>
          <p:spPr>
            <a:xfrm>
              <a:off x="3267884" y="1539416"/>
              <a:ext cx="447900" cy="0"/>
            </a:xfrm>
            <a:prstGeom prst="straightConnector1">
              <a:avLst/>
            </a:prstGeom>
            <a:noFill/>
            <a:ln w="28575" cap="rnd" cmpd="sng">
              <a:solidFill>
                <a:schemeClr val="dk1"/>
              </a:solidFill>
              <a:prstDash val="solid"/>
              <a:round/>
              <a:headEnd type="none" w="sm" len="sm"/>
              <a:tailEnd type="none" w="sm" len="sm"/>
            </a:ln>
          </p:spPr>
        </p:cxnSp>
        <p:sp>
          <p:nvSpPr>
            <p:cNvPr id="2847" name="Google Shape;2847;p27"/>
            <p:cNvSpPr/>
            <p:nvPr/>
          </p:nvSpPr>
          <p:spPr>
            <a:xfrm>
              <a:off x="3292596" y="1356131"/>
              <a:ext cx="397461" cy="183285"/>
            </a:xfrm>
            <a:custGeom>
              <a:avLst/>
              <a:gdLst/>
              <a:ahLst/>
              <a:cxnLst/>
              <a:rect l="l" t="t" r="r" b="b"/>
              <a:pathLst>
                <a:path w="193" h="89" extrusionOk="0">
                  <a:moveTo>
                    <a:pt x="193" y="89"/>
                  </a:moveTo>
                  <a:cubicBezTo>
                    <a:pt x="189" y="39"/>
                    <a:pt x="147" y="0"/>
                    <a:pt x="96" y="0"/>
                  </a:cubicBezTo>
                  <a:cubicBezTo>
                    <a:pt x="46" y="0"/>
                    <a:pt x="4" y="39"/>
                    <a:pt x="0" y="89"/>
                  </a:cubicBezTo>
                  <a:lnTo>
                    <a:pt x="193" y="89"/>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48" name="Google Shape;2848;p27"/>
            <p:cNvSpPr/>
            <p:nvPr/>
          </p:nvSpPr>
          <p:spPr>
            <a:xfrm>
              <a:off x="3475882" y="1321122"/>
              <a:ext cx="30891" cy="28831"/>
            </a:xfrm>
            <a:custGeom>
              <a:avLst/>
              <a:gdLst/>
              <a:ahLst/>
              <a:cxnLst/>
              <a:rect l="l" t="t" r="r" b="b"/>
              <a:pathLst>
                <a:path w="15" h="14" extrusionOk="0">
                  <a:moveTo>
                    <a:pt x="0" y="14"/>
                  </a:moveTo>
                  <a:cubicBezTo>
                    <a:pt x="0" y="8"/>
                    <a:pt x="0" y="8"/>
                    <a:pt x="0" y="8"/>
                  </a:cubicBezTo>
                  <a:cubicBezTo>
                    <a:pt x="0" y="4"/>
                    <a:pt x="3" y="0"/>
                    <a:pt x="7" y="0"/>
                  </a:cubicBezTo>
                  <a:cubicBezTo>
                    <a:pt x="7" y="0"/>
                    <a:pt x="7" y="0"/>
                    <a:pt x="7" y="0"/>
                  </a:cubicBezTo>
                  <a:cubicBezTo>
                    <a:pt x="12" y="0"/>
                    <a:pt x="15" y="4"/>
                    <a:pt x="15" y="8"/>
                  </a:cubicBezTo>
                  <a:cubicBezTo>
                    <a:pt x="15" y="14"/>
                    <a:pt x="15" y="14"/>
                    <a:pt x="15" y="1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49" name="Google Shape;2849;p27"/>
            <p:cNvSpPr/>
            <p:nvPr/>
          </p:nvSpPr>
          <p:spPr>
            <a:xfrm>
              <a:off x="3344081" y="1403497"/>
              <a:ext cx="98850" cy="100910"/>
            </a:xfrm>
            <a:custGeom>
              <a:avLst/>
              <a:gdLst/>
              <a:ahLst/>
              <a:cxnLst/>
              <a:rect l="l" t="t" r="r" b="b"/>
              <a:pathLst>
                <a:path w="48" h="49" extrusionOk="0">
                  <a:moveTo>
                    <a:pt x="0" y="49"/>
                  </a:moveTo>
                  <a:cubicBezTo>
                    <a:pt x="0" y="49"/>
                    <a:pt x="10" y="14"/>
                    <a:pt x="4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850" name="Google Shape;2850;p27"/>
          <p:cNvGrpSpPr/>
          <p:nvPr/>
        </p:nvGrpSpPr>
        <p:grpSpPr>
          <a:xfrm>
            <a:off x="4093564" y="2008948"/>
            <a:ext cx="234125" cy="271626"/>
            <a:chOff x="4162687" y="1263459"/>
            <a:chExt cx="237859" cy="275958"/>
          </a:xfrm>
        </p:grpSpPr>
        <p:sp>
          <p:nvSpPr>
            <p:cNvPr id="2851" name="Google Shape;2851;p27"/>
            <p:cNvSpPr/>
            <p:nvPr/>
          </p:nvSpPr>
          <p:spPr>
            <a:xfrm>
              <a:off x="4162687" y="1263459"/>
              <a:ext cx="237859" cy="63841"/>
            </a:xfrm>
            <a:custGeom>
              <a:avLst/>
              <a:gdLst/>
              <a:ahLst/>
              <a:cxnLst/>
              <a:rect l="l" t="t" r="r" b="b"/>
              <a:pathLst>
                <a:path w="115" h="31" extrusionOk="0">
                  <a:moveTo>
                    <a:pt x="115" y="16"/>
                  </a:moveTo>
                  <a:cubicBezTo>
                    <a:pt x="115" y="24"/>
                    <a:pt x="108" y="31"/>
                    <a:pt x="99" y="31"/>
                  </a:cubicBezTo>
                  <a:cubicBezTo>
                    <a:pt x="15" y="31"/>
                    <a:pt x="15" y="31"/>
                    <a:pt x="15" y="31"/>
                  </a:cubicBezTo>
                  <a:cubicBezTo>
                    <a:pt x="7" y="31"/>
                    <a:pt x="0" y="24"/>
                    <a:pt x="0" y="16"/>
                  </a:cubicBezTo>
                  <a:cubicBezTo>
                    <a:pt x="0" y="16"/>
                    <a:pt x="0" y="16"/>
                    <a:pt x="0" y="16"/>
                  </a:cubicBezTo>
                  <a:cubicBezTo>
                    <a:pt x="0" y="7"/>
                    <a:pt x="7" y="0"/>
                    <a:pt x="15" y="0"/>
                  </a:cubicBezTo>
                  <a:cubicBezTo>
                    <a:pt x="99" y="0"/>
                    <a:pt x="99" y="0"/>
                    <a:pt x="99" y="0"/>
                  </a:cubicBezTo>
                  <a:cubicBezTo>
                    <a:pt x="108" y="0"/>
                    <a:pt x="115" y="7"/>
                    <a:pt x="115"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852" name="Google Shape;2852;p27"/>
            <p:cNvCxnSpPr/>
            <p:nvPr/>
          </p:nvCxnSpPr>
          <p:spPr>
            <a:xfrm>
              <a:off x="4284190" y="1327300"/>
              <a:ext cx="0" cy="39000"/>
            </a:xfrm>
            <a:prstGeom prst="straightConnector1">
              <a:avLst/>
            </a:prstGeom>
            <a:noFill/>
            <a:ln w="28575" cap="rnd" cmpd="sng">
              <a:solidFill>
                <a:schemeClr val="dk1"/>
              </a:solidFill>
              <a:prstDash val="solid"/>
              <a:round/>
              <a:headEnd type="none" w="sm" len="sm"/>
              <a:tailEnd type="none" w="sm" len="sm"/>
            </a:ln>
          </p:spPr>
        </p:cxnSp>
        <p:sp>
          <p:nvSpPr>
            <p:cNvPr id="2853" name="Google Shape;2853;p27"/>
            <p:cNvSpPr/>
            <p:nvPr/>
          </p:nvSpPr>
          <p:spPr>
            <a:xfrm>
              <a:off x="4259478" y="1358191"/>
              <a:ext cx="24713" cy="181226"/>
            </a:xfrm>
            <a:custGeom>
              <a:avLst/>
              <a:gdLst/>
              <a:ahLst/>
              <a:cxnLst/>
              <a:rect l="l" t="t" r="r" b="b"/>
              <a:pathLst>
                <a:path w="12" h="88" extrusionOk="0">
                  <a:moveTo>
                    <a:pt x="12" y="0"/>
                  </a:moveTo>
                  <a:cubicBezTo>
                    <a:pt x="12" y="15"/>
                    <a:pt x="0" y="15"/>
                    <a:pt x="0" y="29"/>
                  </a:cubicBezTo>
                  <a:cubicBezTo>
                    <a:pt x="0" y="44"/>
                    <a:pt x="12" y="44"/>
                    <a:pt x="12" y="58"/>
                  </a:cubicBezTo>
                  <a:cubicBezTo>
                    <a:pt x="12" y="73"/>
                    <a:pt x="0" y="73"/>
                    <a:pt x="0" y="8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854" name="Google Shape;2854;p27"/>
          <p:cNvGrpSpPr/>
          <p:nvPr/>
        </p:nvGrpSpPr>
        <p:grpSpPr>
          <a:xfrm>
            <a:off x="4862819" y="2010977"/>
            <a:ext cx="248323" cy="269687"/>
            <a:chOff x="4944222" y="1265518"/>
            <a:chExt cx="252284" cy="273989"/>
          </a:xfrm>
        </p:grpSpPr>
        <p:sp>
          <p:nvSpPr>
            <p:cNvPr id="2855" name="Google Shape;2855;p27"/>
            <p:cNvSpPr/>
            <p:nvPr/>
          </p:nvSpPr>
          <p:spPr>
            <a:xfrm>
              <a:off x="5068815" y="1321122"/>
              <a:ext cx="28831" cy="24713"/>
            </a:xfrm>
            <a:custGeom>
              <a:avLst/>
              <a:gdLst/>
              <a:ahLst/>
              <a:cxnLst/>
              <a:rect l="l" t="t" r="r" b="b"/>
              <a:pathLst>
                <a:path w="14" h="12" extrusionOk="0">
                  <a:moveTo>
                    <a:pt x="0" y="12"/>
                  </a:moveTo>
                  <a:cubicBezTo>
                    <a:pt x="0" y="7"/>
                    <a:pt x="0" y="7"/>
                    <a:pt x="0" y="7"/>
                  </a:cubicBezTo>
                  <a:cubicBezTo>
                    <a:pt x="0" y="3"/>
                    <a:pt x="3" y="0"/>
                    <a:pt x="7" y="0"/>
                  </a:cubicBezTo>
                  <a:cubicBezTo>
                    <a:pt x="7" y="0"/>
                    <a:pt x="7" y="0"/>
                    <a:pt x="7" y="0"/>
                  </a:cubicBezTo>
                  <a:cubicBezTo>
                    <a:pt x="11" y="0"/>
                    <a:pt x="14" y="3"/>
                    <a:pt x="14" y="7"/>
                  </a:cubicBezTo>
                  <a:cubicBezTo>
                    <a:pt x="14" y="12"/>
                    <a:pt x="14" y="12"/>
                    <a:pt x="14" y="1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56" name="Google Shape;2856;p27"/>
            <p:cNvSpPr/>
            <p:nvPr/>
          </p:nvSpPr>
          <p:spPr>
            <a:xfrm>
              <a:off x="4967906" y="1395260"/>
              <a:ext cx="228592" cy="109147"/>
            </a:xfrm>
            <a:custGeom>
              <a:avLst/>
              <a:gdLst/>
              <a:ahLst/>
              <a:cxnLst/>
              <a:rect l="l" t="t" r="r" b="b"/>
              <a:pathLst>
                <a:path w="111" h="53" extrusionOk="0">
                  <a:moveTo>
                    <a:pt x="14" y="0"/>
                  </a:moveTo>
                  <a:cubicBezTo>
                    <a:pt x="5" y="10"/>
                    <a:pt x="0" y="22"/>
                    <a:pt x="0" y="36"/>
                  </a:cubicBezTo>
                  <a:cubicBezTo>
                    <a:pt x="0" y="53"/>
                    <a:pt x="0" y="53"/>
                    <a:pt x="0" y="53"/>
                  </a:cubicBezTo>
                  <a:cubicBezTo>
                    <a:pt x="111" y="53"/>
                    <a:pt x="111" y="53"/>
                    <a:pt x="111" y="53"/>
                  </a:cubicBezTo>
                  <a:cubicBezTo>
                    <a:pt x="111" y="36"/>
                    <a:pt x="111" y="36"/>
                    <a:pt x="111" y="36"/>
                  </a:cubicBezTo>
                  <a:cubicBezTo>
                    <a:pt x="111" y="22"/>
                    <a:pt x="106" y="10"/>
                    <a:pt x="98" y="0"/>
                  </a:cubicBezTo>
                  <a:lnTo>
                    <a:pt x="14"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57" name="Google Shape;2857;p27"/>
            <p:cNvSpPr/>
            <p:nvPr/>
          </p:nvSpPr>
          <p:spPr>
            <a:xfrm>
              <a:off x="4996737" y="1356131"/>
              <a:ext cx="172988" cy="39128"/>
            </a:xfrm>
            <a:custGeom>
              <a:avLst/>
              <a:gdLst/>
              <a:ahLst/>
              <a:cxnLst/>
              <a:rect l="l" t="t" r="r" b="b"/>
              <a:pathLst>
                <a:path w="84" h="19" extrusionOk="0">
                  <a:moveTo>
                    <a:pt x="0" y="19"/>
                  </a:moveTo>
                  <a:cubicBezTo>
                    <a:pt x="84" y="19"/>
                    <a:pt x="84" y="19"/>
                    <a:pt x="84" y="19"/>
                  </a:cubicBezTo>
                  <a:cubicBezTo>
                    <a:pt x="74" y="7"/>
                    <a:pt x="59" y="0"/>
                    <a:pt x="42" y="0"/>
                  </a:cubicBezTo>
                  <a:cubicBezTo>
                    <a:pt x="25" y="0"/>
                    <a:pt x="10" y="7"/>
                    <a:pt x="0" y="1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58" name="Google Shape;2858;p27"/>
            <p:cNvSpPr/>
            <p:nvPr/>
          </p:nvSpPr>
          <p:spPr>
            <a:xfrm>
              <a:off x="4967906" y="1504407"/>
              <a:ext cx="228600" cy="35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59" name="Google Shape;2859;p27"/>
            <p:cNvSpPr/>
            <p:nvPr/>
          </p:nvSpPr>
          <p:spPr>
            <a:xfrm>
              <a:off x="4944222" y="1376725"/>
              <a:ext cx="46336" cy="45306"/>
            </a:xfrm>
            <a:custGeom>
              <a:avLst/>
              <a:gdLst/>
              <a:ahLst/>
              <a:cxnLst/>
              <a:rect l="l" t="t" r="r" b="b"/>
              <a:pathLst>
                <a:path w="22" h="22" extrusionOk="0">
                  <a:moveTo>
                    <a:pt x="14" y="22"/>
                  </a:moveTo>
                  <a:cubicBezTo>
                    <a:pt x="1" y="13"/>
                    <a:pt x="1" y="13"/>
                    <a:pt x="1" y="13"/>
                  </a:cubicBezTo>
                  <a:cubicBezTo>
                    <a:pt x="0" y="12"/>
                    <a:pt x="0" y="10"/>
                    <a:pt x="1" y="9"/>
                  </a:cubicBezTo>
                  <a:cubicBezTo>
                    <a:pt x="5" y="2"/>
                    <a:pt x="5" y="2"/>
                    <a:pt x="5" y="2"/>
                  </a:cubicBezTo>
                  <a:cubicBezTo>
                    <a:pt x="6" y="1"/>
                    <a:pt x="8" y="0"/>
                    <a:pt x="10" y="2"/>
                  </a:cubicBezTo>
                  <a:cubicBezTo>
                    <a:pt x="22" y="11"/>
                    <a:pt x="22" y="11"/>
                    <a:pt x="22" y="1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60" name="Google Shape;2860;p27"/>
            <p:cNvSpPr/>
            <p:nvPr/>
          </p:nvSpPr>
          <p:spPr>
            <a:xfrm>
              <a:off x="4996737" y="1265518"/>
              <a:ext cx="175048" cy="96791"/>
            </a:xfrm>
            <a:custGeom>
              <a:avLst/>
              <a:gdLst/>
              <a:ahLst/>
              <a:cxnLst/>
              <a:rect l="l" t="t" r="r" b="b"/>
              <a:pathLst>
                <a:path w="85" h="47" extrusionOk="0">
                  <a:moveTo>
                    <a:pt x="14" y="47"/>
                  </a:moveTo>
                  <a:cubicBezTo>
                    <a:pt x="0" y="8"/>
                    <a:pt x="0" y="8"/>
                    <a:pt x="0" y="8"/>
                  </a:cubicBezTo>
                  <a:cubicBezTo>
                    <a:pt x="0" y="6"/>
                    <a:pt x="0" y="4"/>
                    <a:pt x="1" y="2"/>
                  </a:cubicBezTo>
                  <a:cubicBezTo>
                    <a:pt x="2" y="1"/>
                    <a:pt x="4" y="0"/>
                    <a:pt x="6" y="0"/>
                  </a:cubicBezTo>
                  <a:cubicBezTo>
                    <a:pt x="78" y="0"/>
                    <a:pt x="78" y="0"/>
                    <a:pt x="78" y="0"/>
                  </a:cubicBezTo>
                  <a:cubicBezTo>
                    <a:pt x="80" y="0"/>
                    <a:pt x="82" y="1"/>
                    <a:pt x="83" y="2"/>
                  </a:cubicBezTo>
                  <a:cubicBezTo>
                    <a:pt x="84" y="4"/>
                    <a:pt x="85" y="6"/>
                    <a:pt x="84" y="8"/>
                  </a:cubicBezTo>
                  <a:cubicBezTo>
                    <a:pt x="71" y="47"/>
                    <a:pt x="71" y="47"/>
                    <a:pt x="71" y="4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861" name="Google Shape;2861;p27"/>
          <p:cNvGrpSpPr/>
          <p:nvPr/>
        </p:nvGrpSpPr>
        <p:grpSpPr>
          <a:xfrm>
            <a:off x="6422643" y="2015026"/>
            <a:ext cx="241218" cy="265544"/>
            <a:chOff x="6528919" y="1269637"/>
            <a:chExt cx="245066" cy="269779"/>
          </a:xfrm>
        </p:grpSpPr>
        <p:sp>
          <p:nvSpPr>
            <p:cNvPr id="2862" name="Google Shape;2862;p27"/>
            <p:cNvSpPr/>
            <p:nvPr/>
          </p:nvSpPr>
          <p:spPr>
            <a:xfrm>
              <a:off x="6734857" y="1333478"/>
              <a:ext cx="39128" cy="74138"/>
            </a:xfrm>
            <a:custGeom>
              <a:avLst/>
              <a:gdLst/>
              <a:ahLst/>
              <a:cxnLst/>
              <a:rect l="l" t="t" r="r" b="b"/>
              <a:pathLst>
                <a:path w="19" h="36" extrusionOk="0">
                  <a:moveTo>
                    <a:pt x="0" y="1"/>
                  </a:moveTo>
                  <a:cubicBezTo>
                    <a:pt x="10" y="0"/>
                    <a:pt x="18" y="8"/>
                    <a:pt x="18" y="18"/>
                  </a:cubicBezTo>
                  <a:cubicBezTo>
                    <a:pt x="19" y="28"/>
                    <a:pt x="11" y="36"/>
                    <a:pt x="1" y="3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63" name="Google Shape;2863;p27"/>
            <p:cNvSpPr/>
            <p:nvPr/>
          </p:nvSpPr>
          <p:spPr>
            <a:xfrm>
              <a:off x="6586582" y="1308765"/>
              <a:ext cx="144157" cy="230651"/>
            </a:xfrm>
            <a:custGeom>
              <a:avLst/>
              <a:gdLst/>
              <a:ahLst/>
              <a:cxnLst/>
              <a:rect l="l" t="t" r="r" b="b"/>
              <a:pathLst>
                <a:path w="140" h="224" extrusionOk="0">
                  <a:moveTo>
                    <a:pt x="140" y="224"/>
                  </a:moveTo>
                  <a:lnTo>
                    <a:pt x="0" y="224"/>
                  </a:lnTo>
                  <a:lnTo>
                    <a:pt x="0" y="30"/>
                  </a:lnTo>
                  <a:lnTo>
                    <a:pt x="0" y="0"/>
                  </a:lnTo>
                  <a:lnTo>
                    <a:pt x="140" y="0"/>
                  </a:lnTo>
                  <a:lnTo>
                    <a:pt x="140" y="22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64" name="Google Shape;2864;p27"/>
            <p:cNvSpPr/>
            <p:nvPr/>
          </p:nvSpPr>
          <p:spPr>
            <a:xfrm>
              <a:off x="6528919" y="1308765"/>
              <a:ext cx="57663" cy="57663"/>
            </a:xfrm>
            <a:custGeom>
              <a:avLst/>
              <a:gdLst/>
              <a:ahLst/>
              <a:cxnLst/>
              <a:rect l="l" t="t" r="r" b="b"/>
              <a:pathLst>
                <a:path w="56" h="56" extrusionOk="0">
                  <a:moveTo>
                    <a:pt x="56" y="0"/>
                  </a:moveTo>
                  <a:lnTo>
                    <a:pt x="0" y="0"/>
                  </a:lnTo>
                  <a:lnTo>
                    <a:pt x="54" y="5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865" name="Google Shape;2865;p27"/>
            <p:cNvCxnSpPr/>
            <p:nvPr/>
          </p:nvCxnSpPr>
          <p:spPr>
            <a:xfrm>
              <a:off x="6596878" y="1269637"/>
              <a:ext cx="125700" cy="0"/>
            </a:xfrm>
            <a:prstGeom prst="straightConnector1">
              <a:avLst/>
            </a:prstGeom>
            <a:noFill/>
            <a:ln w="28575" cap="rnd" cmpd="sng">
              <a:solidFill>
                <a:schemeClr val="dk1"/>
              </a:solidFill>
              <a:prstDash val="solid"/>
              <a:round/>
              <a:headEnd type="none" w="sm" len="sm"/>
              <a:tailEnd type="none" w="sm" len="sm"/>
            </a:ln>
          </p:spPr>
        </p:cxnSp>
        <p:cxnSp>
          <p:nvCxnSpPr>
            <p:cNvPr id="2866" name="Google Shape;2866;p27"/>
            <p:cNvCxnSpPr/>
            <p:nvPr/>
          </p:nvCxnSpPr>
          <p:spPr>
            <a:xfrm>
              <a:off x="6658660" y="1269637"/>
              <a:ext cx="0" cy="158700"/>
            </a:xfrm>
            <a:prstGeom prst="straightConnector1">
              <a:avLst/>
            </a:prstGeom>
            <a:noFill/>
            <a:ln w="28575" cap="rnd" cmpd="sng">
              <a:solidFill>
                <a:schemeClr val="dk1"/>
              </a:solidFill>
              <a:prstDash val="solid"/>
              <a:round/>
              <a:headEnd type="none" w="sm" len="sm"/>
              <a:tailEnd type="none" w="sm" len="sm"/>
            </a:ln>
          </p:spPr>
        </p:cxnSp>
        <p:cxnSp>
          <p:nvCxnSpPr>
            <p:cNvPr id="2867" name="Google Shape;2867;p27"/>
            <p:cNvCxnSpPr/>
            <p:nvPr/>
          </p:nvCxnSpPr>
          <p:spPr>
            <a:xfrm>
              <a:off x="6609235" y="1432328"/>
              <a:ext cx="96900" cy="0"/>
            </a:xfrm>
            <a:prstGeom prst="straightConnector1">
              <a:avLst/>
            </a:prstGeom>
            <a:noFill/>
            <a:ln w="28575" cap="rnd" cmpd="sng">
              <a:solidFill>
                <a:schemeClr val="dk1"/>
              </a:solidFill>
              <a:prstDash val="solid"/>
              <a:round/>
              <a:headEnd type="none" w="sm" len="sm"/>
              <a:tailEnd type="none" w="sm" len="sm"/>
            </a:ln>
          </p:spPr>
        </p:cxnSp>
      </p:grpSp>
      <p:grpSp>
        <p:nvGrpSpPr>
          <p:cNvPr id="2868" name="Google Shape;2868;p27"/>
          <p:cNvGrpSpPr/>
          <p:nvPr/>
        </p:nvGrpSpPr>
        <p:grpSpPr>
          <a:xfrm>
            <a:off x="5631070" y="2008946"/>
            <a:ext cx="267570" cy="271619"/>
            <a:chOff x="5724729" y="1263459"/>
            <a:chExt cx="271838" cy="275951"/>
          </a:xfrm>
        </p:grpSpPr>
        <p:sp>
          <p:nvSpPr>
            <p:cNvPr id="2869" name="Google Shape;2869;p27"/>
            <p:cNvSpPr/>
            <p:nvPr/>
          </p:nvSpPr>
          <p:spPr>
            <a:xfrm>
              <a:off x="5858589" y="1263459"/>
              <a:ext cx="22653" cy="20594"/>
            </a:xfrm>
            <a:custGeom>
              <a:avLst/>
              <a:gdLst/>
              <a:ahLst/>
              <a:cxnLst/>
              <a:rect l="l" t="t" r="r" b="b"/>
              <a:pathLst>
                <a:path w="11" h="10" extrusionOk="0">
                  <a:moveTo>
                    <a:pt x="0" y="10"/>
                  </a:moveTo>
                  <a:cubicBezTo>
                    <a:pt x="0" y="6"/>
                    <a:pt x="0" y="6"/>
                    <a:pt x="0" y="6"/>
                  </a:cubicBezTo>
                  <a:cubicBezTo>
                    <a:pt x="0" y="3"/>
                    <a:pt x="2" y="0"/>
                    <a:pt x="5" y="0"/>
                  </a:cubicBezTo>
                  <a:cubicBezTo>
                    <a:pt x="5" y="0"/>
                    <a:pt x="5" y="0"/>
                    <a:pt x="5" y="0"/>
                  </a:cubicBezTo>
                  <a:cubicBezTo>
                    <a:pt x="8" y="0"/>
                    <a:pt x="11" y="3"/>
                    <a:pt x="11" y="6"/>
                  </a:cubicBezTo>
                  <a:cubicBezTo>
                    <a:pt x="11" y="10"/>
                    <a:pt x="11" y="10"/>
                    <a:pt x="11" y="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70" name="Google Shape;2870;p27"/>
            <p:cNvSpPr/>
            <p:nvPr/>
          </p:nvSpPr>
          <p:spPr>
            <a:xfrm>
              <a:off x="5778273" y="1321122"/>
              <a:ext cx="181226" cy="172988"/>
            </a:xfrm>
            <a:custGeom>
              <a:avLst/>
              <a:gdLst/>
              <a:ahLst/>
              <a:cxnLst/>
              <a:rect l="l" t="t" r="r" b="b"/>
              <a:pathLst>
                <a:path w="88" h="84" extrusionOk="0">
                  <a:moveTo>
                    <a:pt x="11" y="0"/>
                  </a:moveTo>
                  <a:cubicBezTo>
                    <a:pt x="5" y="8"/>
                    <a:pt x="0" y="60"/>
                    <a:pt x="0" y="71"/>
                  </a:cubicBezTo>
                  <a:cubicBezTo>
                    <a:pt x="0" y="84"/>
                    <a:pt x="0" y="84"/>
                    <a:pt x="0" y="84"/>
                  </a:cubicBezTo>
                  <a:cubicBezTo>
                    <a:pt x="88" y="84"/>
                    <a:pt x="88" y="84"/>
                    <a:pt x="88" y="84"/>
                  </a:cubicBezTo>
                  <a:cubicBezTo>
                    <a:pt x="88" y="71"/>
                    <a:pt x="88" y="71"/>
                    <a:pt x="88" y="71"/>
                  </a:cubicBezTo>
                  <a:cubicBezTo>
                    <a:pt x="88" y="60"/>
                    <a:pt x="84" y="8"/>
                    <a:pt x="78" y="0"/>
                  </a:cubicBezTo>
                  <a:lnTo>
                    <a:pt x="11"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71" name="Google Shape;2871;p27"/>
            <p:cNvSpPr/>
            <p:nvPr/>
          </p:nvSpPr>
          <p:spPr>
            <a:xfrm>
              <a:off x="5800926" y="1290231"/>
              <a:ext cx="137979" cy="30891"/>
            </a:xfrm>
            <a:custGeom>
              <a:avLst/>
              <a:gdLst/>
              <a:ahLst/>
              <a:cxnLst/>
              <a:rect l="l" t="t" r="r" b="b"/>
              <a:pathLst>
                <a:path w="67" h="15" extrusionOk="0">
                  <a:moveTo>
                    <a:pt x="0" y="15"/>
                  </a:moveTo>
                  <a:cubicBezTo>
                    <a:pt x="67" y="15"/>
                    <a:pt x="67" y="15"/>
                    <a:pt x="67" y="15"/>
                  </a:cubicBezTo>
                  <a:cubicBezTo>
                    <a:pt x="58" y="6"/>
                    <a:pt x="47" y="0"/>
                    <a:pt x="33" y="0"/>
                  </a:cubicBezTo>
                  <a:cubicBezTo>
                    <a:pt x="20" y="0"/>
                    <a:pt x="8" y="6"/>
                    <a:pt x="0" y="1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72" name="Google Shape;2872;p27"/>
            <p:cNvSpPr/>
            <p:nvPr/>
          </p:nvSpPr>
          <p:spPr>
            <a:xfrm>
              <a:off x="5778273" y="1494110"/>
              <a:ext cx="181200" cy="453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73" name="Google Shape;2873;p27"/>
            <p:cNvSpPr/>
            <p:nvPr/>
          </p:nvSpPr>
          <p:spPr>
            <a:xfrm>
              <a:off x="5724729" y="1312884"/>
              <a:ext cx="65900" cy="107088"/>
            </a:xfrm>
            <a:custGeom>
              <a:avLst/>
              <a:gdLst/>
              <a:ahLst/>
              <a:cxnLst/>
              <a:rect l="l" t="t" r="r" b="b"/>
              <a:pathLst>
                <a:path w="32" h="52" extrusionOk="0">
                  <a:moveTo>
                    <a:pt x="26" y="52"/>
                  </a:moveTo>
                  <a:cubicBezTo>
                    <a:pt x="2" y="10"/>
                    <a:pt x="2" y="10"/>
                    <a:pt x="2" y="10"/>
                  </a:cubicBezTo>
                  <a:cubicBezTo>
                    <a:pt x="0" y="9"/>
                    <a:pt x="12" y="2"/>
                    <a:pt x="12" y="0"/>
                  </a:cubicBezTo>
                  <a:cubicBezTo>
                    <a:pt x="32" y="20"/>
                    <a:pt x="32" y="20"/>
                    <a:pt x="32" y="2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74" name="Google Shape;2874;p27"/>
            <p:cNvSpPr/>
            <p:nvPr/>
          </p:nvSpPr>
          <p:spPr>
            <a:xfrm>
              <a:off x="5951261" y="1333478"/>
              <a:ext cx="45306" cy="74138"/>
            </a:xfrm>
            <a:custGeom>
              <a:avLst/>
              <a:gdLst/>
              <a:ahLst/>
              <a:cxnLst/>
              <a:rect l="l" t="t" r="r" b="b"/>
              <a:pathLst>
                <a:path w="22" h="36" extrusionOk="0">
                  <a:moveTo>
                    <a:pt x="0" y="1"/>
                  </a:moveTo>
                  <a:cubicBezTo>
                    <a:pt x="10" y="0"/>
                    <a:pt x="19" y="6"/>
                    <a:pt x="21" y="16"/>
                  </a:cubicBezTo>
                  <a:cubicBezTo>
                    <a:pt x="22" y="25"/>
                    <a:pt x="16" y="34"/>
                    <a:pt x="6" y="3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875" name="Google Shape;2875;p27"/>
          <p:cNvGrpSpPr/>
          <p:nvPr/>
        </p:nvGrpSpPr>
        <p:grpSpPr>
          <a:xfrm>
            <a:off x="7218232" y="2010977"/>
            <a:ext cx="203719" cy="269598"/>
            <a:chOff x="7337227" y="1265518"/>
            <a:chExt cx="206968" cy="273898"/>
          </a:xfrm>
        </p:grpSpPr>
        <p:sp>
          <p:nvSpPr>
            <p:cNvPr id="2876" name="Google Shape;2876;p27"/>
            <p:cNvSpPr/>
            <p:nvPr/>
          </p:nvSpPr>
          <p:spPr>
            <a:xfrm>
              <a:off x="7337227" y="1308765"/>
              <a:ext cx="206968" cy="230651"/>
            </a:xfrm>
            <a:custGeom>
              <a:avLst/>
              <a:gdLst/>
              <a:ahLst/>
              <a:cxnLst/>
              <a:rect l="l" t="t" r="r" b="b"/>
              <a:pathLst>
                <a:path w="201" h="224" extrusionOk="0">
                  <a:moveTo>
                    <a:pt x="201" y="224"/>
                  </a:moveTo>
                  <a:lnTo>
                    <a:pt x="0" y="224"/>
                  </a:lnTo>
                  <a:lnTo>
                    <a:pt x="34" y="0"/>
                  </a:lnTo>
                  <a:lnTo>
                    <a:pt x="167" y="0"/>
                  </a:lnTo>
                  <a:lnTo>
                    <a:pt x="201" y="22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877" name="Google Shape;2877;p27"/>
            <p:cNvSpPr/>
            <p:nvPr/>
          </p:nvSpPr>
          <p:spPr>
            <a:xfrm>
              <a:off x="7394889" y="1265518"/>
              <a:ext cx="90613" cy="39128"/>
            </a:xfrm>
            <a:custGeom>
              <a:avLst/>
              <a:gdLst/>
              <a:ahLst/>
              <a:cxnLst/>
              <a:rect l="l" t="t" r="r" b="b"/>
              <a:pathLst>
                <a:path w="44" h="19" extrusionOk="0">
                  <a:moveTo>
                    <a:pt x="0" y="19"/>
                  </a:moveTo>
                  <a:cubicBezTo>
                    <a:pt x="0" y="10"/>
                    <a:pt x="0" y="10"/>
                    <a:pt x="0" y="10"/>
                  </a:cubicBezTo>
                  <a:cubicBezTo>
                    <a:pt x="0" y="5"/>
                    <a:pt x="5" y="0"/>
                    <a:pt x="10" y="0"/>
                  </a:cubicBezTo>
                  <a:cubicBezTo>
                    <a:pt x="34" y="0"/>
                    <a:pt x="34" y="0"/>
                    <a:pt x="34" y="0"/>
                  </a:cubicBezTo>
                  <a:cubicBezTo>
                    <a:pt x="39" y="0"/>
                    <a:pt x="44" y="5"/>
                    <a:pt x="44" y="10"/>
                  </a:cubicBezTo>
                  <a:cubicBezTo>
                    <a:pt x="44" y="19"/>
                    <a:pt x="44" y="19"/>
                    <a:pt x="44" y="1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878" name="Google Shape;2878;p27"/>
            <p:cNvCxnSpPr/>
            <p:nvPr/>
          </p:nvCxnSpPr>
          <p:spPr>
            <a:xfrm>
              <a:off x="7376355" y="1494110"/>
              <a:ext cx="0" cy="8100"/>
            </a:xfrm>
            <a:prstGeom prst="straightConnector1">
              <a:avLst/>
            </a:prstGeom>
            <a:noFill/>
            <a:ln w="28575" cap="rnd" cmpd="sng">
              <a:solidFill>
                <a:schemeClr val="dk1"/>
              </a:solidFill>
              <a:prstDash val="solid"/>
              <a:round/>
              <a:headEnd type="none" w="sm" len="sm"/>
              <a:tailEnd type="none" w="sm" len="sm"/>
            </a:ln>
          </p:spPr>
        </p:cxnSp>
        <p:cxnSp>
          <p:nvCxnSpPr>
            <p:cNvPr id="2879" name="Google Shape;2879;p27"/>
            <p:cNvCxnSpPr/>
            <p:nvPr/>
          </p:nvCxnSpPr>
          <p:spPr>
            <a:xfrm>
              <a:off x="7407246" y="1494110"/>
              <a:ext cx="0" cy="8100"/>
            </a:xfrm>
            <a:prstGeom prst="straightConnector1">
              <a:avLst/>
            </a:prstGeom>
            <a:noFill/>
            <a:ln w="28575" cap="rnd" cmpd="sng">
              <a:solidFill>
                <a:schemeClr val="dk1"/>
              </a:solidFill>
              <a:prstDash val="solid"/>
              <a:round/>
              <a:headEnd type="none" w="sm" len="sm"/>
              <a:tailEnd type="none" w="sm" len="sm"/>
            </a:ln>
          </p:spPr>
        </p:cxnSp>
        <p:cxnSp>
          <p:nvCxnSpPr>
            <p:cNvPr id="2880" name="Google Shape;2880;p27"/>
            <p:cNvCxnSpPr/>
            <p:nvPr/>
          </p:nvCxnSpPr>
          <p:spPr>
            <a:xfrm>
              <a:off x="7440196" y="1494110"/>
              <a:ext cx="0" cy="8100"/>
            </a:xfrm>
            <a:prstGeom prst="straightConnector1">
              <a:avLst/>
            </a:prstGeom>
            <a:noFill/>
            <a:ln w="28575" cap="rnd" cmpd="sng">
              <a:solidFill>
                <a:schemeClr val="dk1"/>
              </a:solidFill>
              <a:prstDash val="solid"/>
              <a:round/>
              <a:headEnd type="none" w="sm" len="sm"/>
              <a:tailEnd type="none" w="sm" len="sm"/>
            </a:ln>
          </p:spPr>
        </p:cxnSp>
        <p:cxnSp>
          <p:nvCxnSpPr>
            <p:cNvPr id="2881" name="Google Shape;2881;p27"/>
            <p:cNvCxnSpPr/>
            <p:nvPr/>
          </p:nvCxnSpPr>
          <p:spPr>
            <a:xfrm>
              <a:off x="7473146" y="1494110"/>
              <a:ext cx="0" cy="8100"/>
            </a:xfrm>
            <a:prstGeom prst="straightConnector1">
              <a:avLst/>
            </a:prstGeom>
            <a:noFill/>
            <a:ln w="28575" cap="rnd" cmpd="sng">
              <a:solidFill>
                <a:schemeClr val="dk1"/>
              </a:solidFill>
              <a:prstDash val="solid"/>
              <a:round/>
              <a:headEnd type="none" w="sm" len="sm"/>
              <a:tailEnd type="none" w="sm" len="sm"/>
            </a:ln>
          </p:spPr>
        </p:cxnSp>
        <p:cxnSp>
          <p:nvCxnSpPr>
            <p:cNvPr id="2882" name="Google Shape;2882;p27"/>
            <p:cNvCxnSpPr/>
            <p:nvPr/>
          </p:nvCxnSpPr>
          <p:spPr>
            <a:xfrm>
              <a:off x="7505067" y="1494110"/>
              <a:ext cx="0" cy="8100"/>
            </a:xfrm>
            <a:prstGeom prst="straightConnector1">
              <a:avLst/>
            </a:prstGeom>
            <a:noFill/>
            <a:ln w="28575" cap="rnd" cmpd="sng">
              <a:solidFill>
                <a:schemeClr val="dk1"/>
              </a:solidFill>
              <a:prstDash val="solid"/>
              <a:round/>
              <a:headEnd type="none" w="sm" len="sm"/>
              <a:tailEnd type="none" w="sm" len="sm"/>
            </a:ln>
          </p:spPr>
        </p:cxnSp>
        <p:cxnSp>
          <p:nvCxnSpPr>
            <p:cNvPr id="2883" name="Google Shape;2883;p27"/>
            <p:cNvCxnSpPr/>
            <p:nvPr/>
          </p:nvCxnSpPr>
          <p:spPr>
            <a:xfrm>
              <a:off x="7390771" y="1457041"/>
              <a:ext cx="0" cy="6300"/>
            </a:xfrm>
            <a:prstGeom prst="straightConnector1">
              <a:avLst/>
            </a:prstGeom>
            <a:noFill/>
            <a:ln w="28575" cap="rnd" cmpd="sng">
              <a:solidFill>
                <a:schemeClr val="dk1"/>
              </a:solidFill>
              <a:prstDash val="solid"/>
              <a:round/>
              <a:headEnd type="none" w="sm" len="sm"/>
              <a:tailEnd type="none" w="sm" len="sm"/>
            </a:ln>
          </p:spPr>
        </p:cxnSp>
        <p:cxnSp>
          <p:nvCxnSpPr>
            <p:cNvPr id="2884" name="Google Shape;2884;p27"/>
            <p:cNvCxnSpPr/>
            <p:nvPr/>
          </p:nvCxnSpPr>
          <p:spPr>
            <a:xfrm>
              <a:off x="7423721" y="1457041"/>
              <a:ext cx="0" cy="6300"/>
            </a:xfrm>
            <a:prstGeom prst="straightConnector1">
              <a:avLst/>
            </a:prstGeom>
            <a:noFill/>
            <a:ln w="28575" cap="rnd" cmpd="sng">
              <a:solidFill>
                <a:schemeClr val="dk1"/>
              </a:solidFill>
              <a:prstDash val="solid"/>
              <a:round/>
              <a:headEnd type="none" w="sm" len="sm"/>
              <a:tailEnd type="none" w="sm" len="sm"/>
            </a:ln>
          </p:spPr>
        </p:cxnSp>
        <p:cxnSp>
          <p:nvCxnSpPr>
            <p:cNvPr id="2885" name="Google Shape;2885;p27"/>
            <p:cNvCxnSpPr/>
            <p:nvPr/>
          </p:nvCxnSpPr>
          <p:spPr>
            <a:xfrm>
              <a:off x="7456671" y="1457041"/>
              <a:ext cx="0" cy="6300"/>
            </a:xfrm>
            <a:prstGeom prst="straightConnector1">
              <a:avLst/>
            </a:prstGeom>
            <a:noFill/>
            <a:ln w="28575" cap="rnd" cmpd="sng">
              <a:solidFill>
                <a:schemeClr val="dk1"/>
              </a:solidFill>
              <a:prstDash val="solid"/>
              <a:round/>
              <a:headEnd type="none" w="sm" len="sm"/>
              <a:tailEnd type="none" w="sm" len="sm"/>
            </a:ln>
          </p:spPr>
        </p:cxnSp>
        <p:cxnSp>
          <p:nvCxnSpPr>
            <p:cNvPr id="2886" name="Google Shape;2886;p27"/>
            <p:cNvCxnSpPr/>
            <p:nvPr/>
          </p:nvCxnSpPr>
          <p:spPr>
            <a:xfrm>
              <a:off x="7489621" y="1457041"/>
              <a:ext cx="0" cy="6300"/>
            </a:xfrm>
            <a:prstGeom prst="straightConnector1">
              <a:avLst/>
            </a:prstGeom>
            <a:noFill/>
            <a:ln w="28575" cap="rnd" cmpd="sng">
              <a:solidFill>
                <a:schemeClr val="dk1"/>
              </a:solidFill>
              <a:prstDash val="solid"/>
              <a:round/>
              <a:headEnd type="none" w="sm" len="sm"/>
              <a:tailEnd type="none" w="sm" len="sm"/>
            </a:ln>
          </p:spPr>
        </p:cxnSp>
        <p:cxnSp>
          <p:nvCxnSpPr>
            <p:cNvPr id="2887" name="Google Shape;2887;p27"/>
            <p:cNvCxnSpPr/>
            <p:nvPr/>
          </p:nvCxnSpPr>
          <p:spPr>
            <a:xfrm>
              <a:off x="7407246" y="1419972"/>
              <a:ext cx="0" cy="6300"/>
            </a:xfrm>
            <a:prstGeom prst="straightConnector1">
              <a:avLst/>
            </a:prstGeom>
            <a:noFill/>
            <a:ln w="28575" cap="rnd" cmpd="sng">
              <a:solidFill>
                <a:schemeClr val="dk1"/>
              </a:solidFill>
              <a:prstDash val="solid"/>
              <a:round/>
              <a:headEnd type="none" w="sm" len="sm"/>
              <a:tailEnd type="none" w="sm" len="sm"/>
            </a:ln>
          </p:spPr>
        </p:cxnSp>
        <p:cxnSp>
          <p:nvCxnSpPr>
            <p:cNvPr id="2888" name="Google Shape;2888;p27"/>
            <p:cNvCxnSpPr/>
            <p:nvPr/>
          </p:nvCxnSpPr>
          <p:spPr>
            <a:xfrm>
              <a:off x="7440196" y="1419972"/>
              <a:ext cx="0" cy="6300"/>
            </a:xfrm>
            <a:prstGeom prst="straightConnector1">
              <a:avLst/>
            </a:prstGeom>
            <a:noFill/>
            <a:ln w="28575" cap="rnd" cmpd="sng">
              <a:solidFill>
                <a:schemeClr val="dk1"/>
              </a:solidFill>
              <a:prstDash val="solid"/>
              <a:round/>
              <a:headEnd type="none" w="sm" len="sm"/>
              <a:tailEnd type="none" w="sm" len="sm"/>
            </a:ln>
          </p:spPr>
        </p:cxnSp>
        <p:cxnSp>
          <p:nvCxnSpPr>
            <p:cNvPr id="2889" name="Google Shape;2889;p27"/>
            <p:cNvCxnSpPr/>
            <p:nvPr/>
          </p:nvCxnSpPr>
          <p:spPr>
            <a:xfrm>
              <a:off x="7473146" y="1419972"/>
              <a:ext cx="0" cy="6300"/>
            </a:xfrm>
            <a:prstGeom prst="straightConnector1">
              <a:avLst/>
            </a:prstGeom>
            <a:noFill/>
            <a:ln w="28575" cap="rnd" cmpd="sng">
              <a:solidFill>
                <a:schemeClr val="dk1"/>
              </a:solidFill>
              <a:prstDash val="solid"/>
              <a:round/>
              <a:headEnd type="none" w="sm" len="sm"/>
              <a:tailEnd type="none" w="sm" len="sm"/>
            </a:ln>
          </p:spPr>
        </p:cxnSp>
        <p:cxnSp>
          <p:nvCxnSpPr>
            <p:cNvPr id="2890" name="Google Shape;2890;p27"/>
            <p:cNvCxnSpPr/>
            <p:nvPr/>
          </p:nvCxnSpPr>
          <p:spPr>
            <a:xfrm>
              <a:off x="7423721" y="1380844"/>
              <a:ext cx="0" cy="6300"/>
            </a:xfrm>
            <a:prstGeom prst="straightConnector1">
              <a:avLst/>
            </a:prstGeom>
            <a:noFill/>
            <a:ln w="28575" cap="rnd" cmpd="sng">
              <a:solidFill>
                <a:schemeClr val="dk1"/>
              </a:solidFill>
              <a:prstDash val="solid"/>
              <a:round/>
              <a:headEnd type="none" w="sm" len="sm"/>
              <a:tailEnd type="none" w="sm" len="sm"/>
            </a:ln>
          </p:spPr>
        </p:cxnSp>
        <p:cxnSp>
          <p:nvCxnSpPr>
            <p:cNvPr id="2891" name="Google Shape;2891;p27"/>
            <p:cNvCxnSpPr/>
            <p:nvPr/>
          </p:nvCxnSpPr>
          <p:spPr>
            <a:xfrm>
              <a:off x="7456671" y="1380844"/>
              <a:ext cx="0" cy="6300"/>
            </a:xfrm>
            <a:prstGeom prst="straightConnector1">
              <a:avLst/>
            </a:prstGeom>
            <a:noFill/>
            <a:ln w="28575" cap="rnd" cmpd="sng">
              <a:solidFill>
                <a:schemeClr val="dk1"/>
              </a:solidFill>
              <a:prstDash val="solid"/>
              <a:round/>
              <a:headEnd type="none" w="sm" len="sm"/>
              <a:tailEnd type="none" w="sm" len="sm"/>
            </a:ln>
          </p:spPr>
        </p:cxnSp>
        <p:cxnSp>
          <p:nvCxnSpPr>
            <p:cNvPr id="2892" name="Google Shape;2892;p27"/>
            <p:cNvCxnSpPr/>
            <p:nvPr/>
          </p:nvCxnSpPr>
          <p:spPr>
            <a:xfrm>
              <a:off x="7423721" y="1343775"/>
              <a:ext cx="0" cy="6300"/>
            </a:xfrm>
            <a:prstGeom prst="straightConnector1">
              <a:avLst/>
            </a:prstGeom>
            <a:noFill/>
            <a:ln w="28575" cap="rnd" cmpd="sng">
              <a:solidFill>
                <a:schemeClr val="dk1"/>
              </a:solidFill>
              <a:prstDash val="solid"/>
              <a:round/>
              <a:headEnd type="none" w="sm" len="sm"/>
              <a:tailEnd type="none" w="sm" len="sm"/>
            </a:ln>
          </p:spPr>
        </p:cxnSp>
        <p:cxnSp>
          <p:nvCxnSpPr>
            <p:cNvPr id="2893" name="Google Shape;2893;p27"/>
            <p:cNvCxnSpPr/>
            <p:nvPr/>
          </p:nvCxnSpPr>
          <p:spPr>
            <a:xfrm>
              <a:off x="7456671" y="1343775"/>
              <a:ext cx="0" cy="6300"/>
            </a:xfrm>
            <a:prstGeom prst="straightConnector1">
              <a:avLst/>
            </a:prstGeom>
            <a:noFill/>
            <a:ln w="28575" cap="rnd" cmpd="sng">
              <a:solidFill>
                <a:schemeClr val="dk1"/>
              </a:solidFill>
              <a:prstDash val="solid"/>
              <a:round/>
              <a:headEnd type="none" w="sm" len="sm"/>
              <a:tailEnd type="none" w="sm" len="sm"/>
            </a:ln>
          </p:spPr>
        </p:cxnSp>
      </p:grpSp>
      <p:grpSp>
        <p:nvGrpSpPr>
          <p:cNvPr id="2894" name="Google Shape;2894;p27"/>
          <p:cNvGrpSpPr/>
          <p:nvPr/>
        </p:nvGrpSpPr>
        <p:grpSpPr>
          <a:xfrm>
            <a:off x="7989541" y="2037331"/>
            <a:ext cx="215882" cy="243247"/>
            <a:chOff x="8120823" y="1292290"/>
            <a:chExt cx="219325" cy="247127"/>
          </a:xfrm>
        </p:grpSpPr>
        <p:sp>
          <p:nvSpPr>
            <p:cNvPr id="2895" name="Google Shape;2895;p27"/>
            <p:cNvSpPr/>
            <p:nvPr/>
          </p:nvSpPr>
          <p:spPr>
            <a:xfrm>
              <a:off x="8120823" y="1347894"/>
              <a:ext cx="219325" cy="191523"/>
            </a:xfrm>
            <a:custGeom>
              <a:avLst/>
              <a:gdLst/>
              <a:ahLst/>
              <a:cxnLst/>
              <a:rect l="l" t="t" r="r" b="b"/>
              <a:pathLst>
                <a:path w="106" h="93" extrusionOk="0">
                  <a:moveTo>
                    <a:pt x="105" y="69"/>
                  </a:moveTo>
                  <a:cubicBezTo>
                    <a:pt x="105" y="68"/>
                    <a:pt x="105" y="67"/>
                    <a:pt x="105" y="66"/>
                  </a:cubicBezTo>
                  <a:cubicBezTo>
                    <a:pt x="105" y="66"/>
                    <a:pt x="105" y="66"/>
                    <a:pt x="105" y="66"/>
                  </a:cubicBezTo>
                  <a:cubicBezTo>
                    <a:pt x="105" y="66"/>
                    <a:pt x="105" y="66"/>
                    <a:pt x="105" y="66"/>
                  </a:cubicBezTo>
                  <a:cubicBezTo>
                    <a:pt x="105" y="66"/>
                    <a:pt x="91" y="0"/>
                    <a:pt x="54" y="0"/>
                  </a:cubicBezTo>
                  <a:cubicBezTo>
                    <a:pt x="54" y="0"/>
                    <a:pt x="54" y="0"/>
                    <a:pt x="54" y="0"/>
                  </a:cubicBezTo>
                  <a:cubicBezTo>
                    <a:pt x="54" y="0"/>
                    <a:pt x="54" y="0"/>
                    <a:pt x="54" y="0"/>
                  </a:cubicBezTo>
                  <a:cubicBezTo>
                    <a:pt x="53" y="0"/>
                    <a:pt x="53" y="0"/>
                    <a:pt x="53" y="0"/>
                  </a:cubicBezTo>
                  <a:cubicBezTo>
                    <a:pt x="53" y="0"/>
                    <a:pt x="53" y="0"/>
                    <a:pt x="53" y="0"/>
                  </a:cubicBezTo>
                  <a:cubicBezTo>
                    <a:pt x="53" y="0"/>
                    <a:pt x="53" y="0"/>
                    <a:pt x="53" y="0"/>
                  </a:cubicBezTo>
                  <a:cubicBezTo>
                    <a:pt x="53" y="0"/>
                    <a:pt x="53" y="0"/>
                    <a:pt x="52" y="0"/>
                  </a:cubicBezTo>
                  <a:cubicBezTo>
                    <a:pt x="52" y="0"/>
                    <a:pt x="52" y="0"/>
                    <a:pt x="52" y="0"/>
                  </a:cubicBezTo>
                  <a:cubicBezTo>
                    <a:pt x="52" y="0"/>
                    <a:pt x="52" y="0"/>
                    <a:pt x="52" y="0"/>
                  </a:cubicBezTo>
                  <a:cubicBezTo>
                    <a:pt x="15" y="0"/>
                    <a:pt x="1" y="66"/>
                    <a:pt x="1" y="66"/>
                  </a:cubicBezTo>
                  <a:cubicBezTo>
                    <a:pt x="1" y="66"/>
                    <a:pt x="1" y="66"/>
                    <a:pt x="1" y="66"/>
                  </a:cubicBezTo>
                  <a:cubicBezTo>
                    <a:pt x="1" y="67"/>
                    <a:pt x="1" y="68"/>
                    <a:pt x="0" y="69"/>
                  </a:cubicBezTo>
                  <a:cubicBezTo>
                    <a:pt x="0" y="70"/>
                    <a:pt x="0" y="71"/>
                    <a:pt x="0" y="72"/>
                  </a:cubicBezTo>
                  <a:cubicBezTo>
                    <a:pt x="0" y="83"/>
                    <a:pt x="9" y="93"/>
                    <a:pt x="21" y="93"/>
                  </a:cubicBezTo>
                  <a:cubicBezTo>
                    <a:pt x="85" y="93"/>
                    <a:pt x="85" y="93"/>
                    <a:pt x="85" y="93"/>
                  </a:cubicBezTo>
                  <a:cubicBezTo>
                    <a:pt x="97" y="93"/>
                    <a:pt x="106" y="83"/>
                    <a:pt x="106" y="72"/>
                  </a:cubicBezTo>
                  <a:cubicBezTo>
                    <a:pt x="106" y="71"/>
                    <a:pt x="106" y="70"/>
                    <a:pt x="105" y="6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896" name="Google Shape;2896;p27"/>
            <p:cNvCxnSpPr/>
            <p:nvPr/>
          </p:nvCxnSpPr>
          <p:spPr>
            <a:xfrm rot="10800000">
              <a:off x="8230999" y="1302675"/>
              <a:ext cx="0" cy="41100"/>
            </a:xfrm>
            <a:prstGeom prst="straightConnector1">
              <a:avLst/>
            </a:prstGeom>
            <a:noFill/>
            <a:ln w="28575" cap="rnd" cmpd="sng">
              <a:solidFill>
                <a:schemeClr val="dk1"/>
              </a:solidFill>
              <a:prstDash val="solid"/>
              <a:round/>
              <a:headEnd type="none" w="sm" len="sm"/>
              <a:tailEnd type="none" w="sm" len="sm"/>
            </a:ln>
          </p:spPr>
        </p:cxnSp>
        <p:cxnSp>
          <p:nvCxnSpPr>
            <p:cNvPr id="2897" name="Google Shape;2897;p27"/>
            <p:cNvCxnSpPr/>
            <p:nvPr/>
          </p:nvCxnSpPr>
          <p:spPr>
            <a:xfrm>
              <a:off x="8136268" y="1292290"/>
              <a:ext cx="187500" cy="0"/>
            </a:xfrm>
            <a:prstGeom prst="straightConnector1">
              <a:avLst/>
            </a:prstGeom>
            <a:noFill/>
            <a:ln w="28575" cap="rnd" cmpd="sng">
              <a:solidFill>
                <a:schemeClr val="dk1"/>
              </a:solidFill>
              <a:prstDash val="solid"/>
              <a:round/>
              <a:headEnd type="none" w="sm" len="sm"/>
              <a:tailEnd type="none" w="sm" len="sm"/>
            </a:ln>
          </p:spPr>
        </p:cxnSp>
        <p:sp>
          <p:nvSpPr>
            <p:cNvPr id="2898" name="Google Shape;2898;p27"/>
            <p:cNvSpPr/>
            <p:nvPr/>
          </p:nvSpPr>
          <p:spPr>
            <a:xfrm>
              <a:off x="8193930" y="1401438"/>
              <a:ext cx="74100" cy="72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899" name="Google Shape;2899;p27"/>
          <p:cNvGrpSpPr/>
          <p:nvPr/>
        </p:nvGrpSpPr>
        <p:grpSpPr>
          <a:xfrm>
            <a:off x="978990" y="2673816"/>
            <a:ext cx="201718" cy="287842"/>
            <a:chOff x="998443" y="1938937"/>
            <a:chExt cx="204935" cy="292433"/>
          </a:xfrm>
        </p:grpSpPr>
        <p:sp>
          <p:nvSpPr>
            <p:cNvPr id="2900" name="Google Shape;2900;p27"/>
            <p:cNvSpPr/>
            <p:nvPr/>
          </p:nvSpPr>
          <p:spPr>
            <a:xfrm>
              <a:off x="1012858" y="2008956"/>
              <a:ext cx="146216" cy="222414"/>
            </a:xfrm>
            <a:custGeom>
              <a:avLst/>
              <a:gdLst/>
              <a:ahLst/>
              <a:cxnLst/>
              <a:rect l="l" t="t" r="r" b="b"/>
              <a:pathLst>
                <a:path w="142" h="216" extrusionOk="0">
                  <a:moveTo>
                    <a:pt x="124" y="216"/>
                  </a:moveTo>
                  <a:lnTo>
                    <a:pt x="20" y="216"/>
                  </a:lnTo>
                  <a:lnTo>
                    <a:pt x="0" y="0"/>
                  </a:lnTo>
                  <a:lnTo>
                    <a:pt x="142" y="0"/>
                  </a:lnTo>
                  <a:lnTo>
                    <a:pt x="124" y="21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01" name="Google Shape;2901;p27"/>
            <p:cNvCxnSpPr/>
            <p:nvPr/>
          </p:nvCxnSpPr>
          <p:spPr>
            <a:xfrm>
              <a:off x="998443" y="2008956"/>
              <a:ext cx="176100" cy="0"/>
            </a:xfrm>
            <a:prstGeom prst="straightConnector1">
              <a:avLst/>
            </a:prstGeom>
            <a:noFill/>
            <a:ln w="28575" cap="rnd" cmpd="sng">
              <a:solidFill>
                <a:schemeClr val="dk1"/>
              </a:solidFill>
              <a:prstDash val="solid"/>
              <a:round/>
              <a:headEnd type="none" w="sm" len="sm"/>
              <a:tailEnd type="none" w="sm" len="sm"/>
            </a:ln>
          </p:spPr>
        </p:cxnSp>
        <p:cxnSp>
          <p:nvCxnSpPr>
            <p:cNvPr id="2902" name="Google Shape;2902;p27"/>
            <p:cNvCxnSpPr/>
            <p:nvPr/>
          </p:nvCxnSpPr>
          <p:spPr>
            <a:xfrm>
              <a:off x="1023155" y="2060441"/>
              <a:ext cx="125700" cy="0"/>
            </a:xfrm>
            <a:prstGeom prst="straightConnector1">
              <a:avLst/>
            </a:prstGeom>
            <a:noFill/>
            <a:ln w="28575" cap="rnd" cmpd="sng">
              <a:solidFill>
                <a:schemeClr val="dk1"/>
              </a:solidFill>
              <a:prstDash val="solid"/>
              <a:round/>
              <a:headEnd type="none" w="sm" len="sm"/>
              <a:tailEnd type="none" w="sm" len="sm"/>
            </a:ln>
          </p:spPr>
        </p:cxnSp>
        <p:cxnSp>
          <p:nvCxnSpPr>
            <p:cNvPr id="2903" name="Google Shape;2903;p27"/>
            <p:cNvCxnSpPr/>
            <p:nvPr/>
          </p:nvCxnSpPr>
          <p:spPr>
            <a:xfrm rot="10800000" flipH="1">
              <a:off x="1101412" y="1938941"/>
              <a:ext cx="47400" cy="121500"/>
            </a:xfrm>
            <a:prstGeom prst="straightConnector1">
              <a:avLst/>
            </a:prstGeom>
            <a:noFill/>
            <a:ln w="28575" cap="rnd" cmpd="sng">
              <a:solidFill>
                <a:schemeClr val="dk1"/>
              </a:solidFill>
              <a:prstDash val="solid"/>
              <a:round/>
              <a:headEnd type="none" w="sm" len="sm"/>
              <a:tailEnd type="none" w="sm" len="sm"/>
            </a:ln>
          </p:spPr>
        </p:cxnSp>
        <p:cxnSp>
          <p:nvCxnSpPr>
            <p:cNvPr id="2904" name="Google Shape;2904;p27"/>
            <p:cNvCxnSpPr/>
            <p:nvPr/>
          </p:nvCxnSpPr>
          <p:spPr>
            <a:xfrm>
              <a:off x="1148778" y="1938937"/>
              <a:ext cx="54600" cy="0"/>
            </a:xfrm>
            <a:prstGeom prst="straightConnector1">
              <a:avLst/>
            </a:prstGeom>
            <a:noFill/>
            <a:ln w="28575" cap="rnd" cmpd="sng">
              <a:solidFill>
                <a:schemeClr val="dk1"/>
              </a:solidFill>
              <a:prstDash val="solid"/>
              <a:round/>
              <a:headEnd type="none" w="sm" len="sm"/>
              <a:tailEnd type="none" w="sm" len="sm"/>
            </a:ln>
          </p:spPr>
        </p:cxnSp>
      </p:grpSp>
      <p:grpSp>
        <p:nvGrpSpPr>
          <p:cNvPr id="2905" name="Google Shape;2905;p27"/>
          <p:cNvGrpSpPr/>
          <p:nvPr/>
        </p:nvGrpSpPr>
        <p:grpSpPr>
          <a:xfrm>
            <a:off x="1756368" y="2669769"/>
            <a:ext cx="201549" cy="291896"/>
            <a:chOff x="1788217" y="1934818"/>
            <a:chExt cx="204764" cy="296552"/>
          </a:xfrm>
        </p:grpSpPr>
        <p:sp>
          <p:nvSpPr>
            <p:cNvPr id="2906" name="Google Shape;2906;p27"/>
            <p:cNvSpPr/>
            <p:nvPr/>
          </p:nvSpPr>
          <p:spPr>
            <a:xfrm>
              <a:off x="1803662" y="2008956"/>
              <a:ext cx="146216" cy="222414"/>
            </a:xfrm>
            <a:custGeom>
              <a:avLst/>
              <a:gdLst/>
              <a:ahLst/>
              <a:cxnLst/>
              <a:rect l="l" t="t" r="r" b="b"/>
              <a:pathLst>
                <a:path w="142" h="216" extrusionOk="0">
                  <a:moveTo>
                    <a:pt x="124" y="216"/>
                  </a:moveTo>
                  <a:lnTo>
                    <a:pt x="20" y="216"/>
                  </a:lnTo>
                  <a:lnTo>
                    <a:pt x="0" y="0"/>
                  </a:lnTo>
                  <a:lnTo>
                    <a:pt x="142" y="0"/>
                  </a:lnTo>
                  <a:lnTo>
                    <a:pt x="124" y="21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07" name="Google Shape;2907;p27"/>
            <p:cNvCxnSpPr/>
            <p:nvPr/>
          </p:nvCxnSpPr>
          <p:spPr>
            <a:xfrm>
              <a:off x="1788217" y="2008956"/>
              <a:ext cx="176100" cy="0"/>
            </a:xfrm>
            <a:prstGeom prst="straightConnector1">
              <a:avLst/>
            </a:prstGeom>
            <a:noFill/>
            <a:ln w="28575" cap="rnd" cmpd="sng">
              <a:solidFill>
                <a:schemeClr val="dk1"/>
              </a:solidFill>
              <a:prstDash val="solid"/>
              <a:round/>
              <a:headEnd type="none" w="sm" len="sm"/>
              <a:tailEnd type="none" w="sm" len="sm"/>
            </a:ln>
          </p:spPr>
        </p:cxnSp>
        <p:cxnSp>
          <p:nvCxnSpPr>
            <p:cNvPr id="2908" name="Google Shape;2908;p27"/>
            <p:cNvCxnSpPr/>
            <p:nvPr/>
          </p:nvCxnSpPr>
          <p:spPr>
            <a:xfrm>
              <a:off x="1813959" y="2060441"/>
              <a:ext cx="125700" cy="0"/>
            </a:xfrm>
            <a:prstGeom prst="straightConnector1">
              <a:avLst/>
            </a:prstGeom>
            <a:noFill/>
            <a:ln w="28575" cap="rnd" cmpd="sng">
              <a:solidFill>
                <a:schemeClr val="dk1"/>
              </a:solidFill>
              <a:prstDash val="solid"/>
              <a:round/>
              <a:headEnd type="none" w="sm" len="sm"/>
              <a:tailEnd type="none" w="sm" len="sm"/>
            </a:ln>
          </p:spPr>
        </p:cxnSp>
        <p:cxnSp>
          <p:nvCxnSpPr>
            <p:cNvPr id="2909" name="Google Shape;2909;p27"/>
            <p:cNvCxnSpPr/>
            <p:nvPr/>
          </p:nvCxnSpPr>
          <p:spPr>
            <a:xfrm rot="10800000" flipH="1">
              <a:off x="1892215" y="1938941"/>
              <a:ext cx="47400" cy="121500"/>
            </a:xfrm>
            <a:prstGeom prst="straightConnector1">
              <a:avLst/>
            </a:prstGeom>
            <a:noFill/>
            <a:ln w="28575" cap="rnd" cmpd="sng">
              <a:solidFill>
                <a:schemeClr val="dk1"/>
              </a:solidFill>
              <a:prstDash val="solid"/>
              <a:round/>
              <a:headEnd type="none" w="sm" len="sm"/>
              <a:tailEnd type="none" w="sm" len="sm"/>
            </a:ln>
          </p:spPr>
        </p:cxnSp>
        <p:cxnSp>
          <p:nvCxnSpPr>
            <p:cNvPr id="2910" name="Google Shape;2910;p27"/>
            <p:cNvCxnSpPr/>
            <p:nvPr/>
          </p:nvCxnSpPr>
          <p:spPr>
            <a:xfrm>
              <a:off x="1939581" y="1938937"/>
              <a:ext cx="53400" cy="0"/>
            </a:xfrm>
            <a:prstGeom prst="straightConnector1">
              <a:avLst/>
            </a:prstGeom>
            <a:noFill/>
            <a:ln w="28575" cap="rnd" cmpd="sng">
              <a:solidFill>
                <a:schemeClr val="dk1"/>
              </a:solidFill>
              <a:prstDash val="solid"/>
              <a:round/>
              <a:headEnd type="none" w="sm" len="sm"/>
              <a:tailEnd type="none" w="sm" len="sm"/>
            </a:ln>
          </p:spPr>
        </p:cxnSp>
        <p:sp>
          <p:nvSpPr>
            <p:cNvPr id="2911" name="Google Shape;2911;p27"/>
            <p:cNvSpPr/>
            <p:nvPr/>
          </p:nvSpPr>
          <p:spPr>
            <a:xfrm>
              <a:off x="1805721" y="1934818"/>
              <a:ext cx="142097" cy="74138"/>
            </a:xfrm>
            <a:custGeom>
              <a:avLst/>
              <a:gdLst/>
              <a:ahLst/>
              <a:cxnLst/>
              <a:rect l="l" t="t" r="r" b="b"/>
              <a:pathLst>
                <a:path w="69" h="36" extrusionOk="0">
                  <a:moveTo>
                    <a:pt x="35" y="0"/>
                  </a:moveTo>
                  <a:cubicBezTo>
                    <a:pt x="16" y="0"/>
                    <a:pt x="0" y="16"/>
                    <a:pt x="0" y="35"/>
                  </a:cubicBezTo>
                  <a:cubicBezTo>
                    <a:pt x="0" y="36"/>
                    <a:pt x="0" y="36"/>
                    <a:pt x="0" y="36"/>
                  </a:cubicBezTo>
                  <a:cubicBezTo>
                    <a:pt x="69" y="36"/>
                    <a:pt x="69" y="36"/>
                    <a:pt x="69" y="36"/>
                  </a:cubicBezTo>
                  <a:cubicBezTo>
                    <a:pt x="69" y="35"/>
                    <a:pt x="69" y="35"/>
                    <a:pt x="69" y="35"/>
                  </a:cubicBezTo>
                  <a:cubicBezTo>
                    <a:pt x="69" y="16"/>
                    <a:pt x="54" y="0"/>
                    <a:pt x="35"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12" name="Google Shape;2912;p27"/>
            <p:cNvSpPr/>
            <p:nvPr/>
          </p:nvSpPr>
          <p:spPr>
            <a:xfrm>
              <a:off x="1838671" y="1963650"/>
              <a:ext cx="22653" cy="22653"/>
            </a:xfrm>
            <a:custGeom>
              <a:avLst/>
              <a:gdLst/>
              <a:ahLst/>
              <a:cxnLst/>
              <a:rect l="l" t="t" r="r" b="b"/>
              <a:pathLst>
                <a:path w="11" h="11" extrusionOk="0">
                  <a:moveTo>
                    <a:pt x="0" y="11"/>
                  </a:moveTo>
                  <a:cubicBezTo>
                    <a:pt x="0" y="11"/>
                    <a:pt x="1" y="4"/>
                    <a:pt x="1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913" name="Google Shape;2913;p27"/>
          <p:cNvGrpSpPr/>
          <p:nvPr/>
        </p:nvGrpSpPr>
        <p:grpSpPr>
          <a:xfrm>
            <a:off x="2534753" y="2669769"/>
            <a:ext cx="200678" cy="291896"/>
            <a:chOff x="2579020" y="1934818"/>
            <a:chExt cx="203879" cy="296552"/>
          </a:xfrm>
        </p:grpSpPr>
        <p:sp>
          <p:nvSpPr>
            <p:cNvPr id="2914" name="Google Shape;2914;p27"/>
            <p:cNvSpPr/>
            <p:nvPr/>
          </p:nvSpPr>
          <p:spPr>
            <a:xfrm>
              <a:off x="2597555" y="1984244"/>
              <a:ext cx="162691" cy="247126"/>
            </a:xfrm>
            <a:custGeom>
              <a:avLst/>
              <a:gdLst/>
              <a:ahLst/>
              <a:cxnLst/>
              <a:rect l="l" t="t" r="r" b="b"/>
              <a:pathLst>
                <a:path w="158" h="240" extrusionOk="0">
                  <a:moveTo>
                    <a:pt x="138" y="240"/>
                  </a:moveTo>
                  <a:lnTo>
                    <a:pt x="22" y="240"/>
                  </a:lnTo>
                  <a:lnTo>
                    <a:pt x="0" y="0"/>
                  </a:lnTo>
                  <a:lnTo>
                    <a:pt x="158" y="0"/>
                  </a:lnTo>
                  <a:lnTo>
                    <a:pt x="138" y="24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15" name="Google Shape;2915;p27"/>
            <p:cNvCxnSpPr/>
            <p:nvPr/>
          </p:nvCxnSpPr>
          <p:spPr>
            <a:xfrm>
              <a:off x="2609911" y="2041906"/>
              <a:ext cx="140100" cy="0"/>
            </a:xfrm>
            <a:prstGeom prst="straightConnector1">
              <a:avLst/>
            </a:prstGeom>
            <a:noFill/>
            <a:ln w="28575" cap="rnd" cmpd="sng">
              <a:solidFill>
                <a:schemeClr val="dk1"/>
              </a:solidFill>
              <a:prstDash val="solid"/>
              <a:round/>
              <a:headEnd type="none" w="sm" len="sm"/>
              <a:tailEnd type="none" w="sm" len="sm"/>
            </a:ln>
          </p:spPr>
        </p:cxnSp>
        <p:sp>
          <p:nvSpPr>
            <p:cNvPr id="2916" name="Google Shape;2916;p27"/>
            <p:cNvSpPr/>
            <p:nvPr/>
          </p:nvSpPr>
          <p:spPr>
            <a:xfrm>
              <a:off x="2579020" y="1934818"/>
              <a:ext cx="144157" cy="49425"/>
            </a:xfrm>
            <a:custGeom>
              <a:avLst/>
              <a:gdLst/>
              <a:ahLst/>
              <a:cxnLst/>
              <a:rect l="l" t="t" r="r" b="b"/>
              <a:pathLst>
                <a:path w="140" h="48" extrusionOk="0">
                  <a:moveTo>
                    <a:pt x="48" y="48"/>
                  </a:moveTo>
                  <a:lnTo>
                    <a:pt x="0" y="48"/>
                  </a:lnTo>
                  <a:lnTo>
                    <a:pt x="12" y="20"/>
                  </a:lnTo>
                  <a:lnTo>
                    <a:pt x="12" y="0"/>
                  </a:lnTo>
                  <a:lnTo>
                    <a:pt x="14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17" name="Google Shape;2917;p27"/>
            <p:cNvSpPr/>
            <p:nvPr/>
          </p:nvSpPr>
          <p:spPr>
            <a:xfrm>
              <a:off x="2638742" y="1934818"/>
              <a:ext cx="144157" cy="49425"/>
            </a:xfrm>
            <a:custGeom>
              <a:avLst/>
              <a:gdLst/>
              <a:ahLst/>
              <a:cxnLst/>
              <a:rect l="l" t="t" r="r" b="b"/>
              <a:pathLst>
                <a:path w="140" h="48" extrusionOk="0">
                  <a:moveTo>
                    <a:pt x="92" y="48"/>
                  </a:moveTo>
                  <a:lnTo>
                    <a:pt x="140" y="48"/>
                  </a:lnTo>
                  <a:lnTo>
                    <a:pt x="126" y="20"/>
                  </a:lnTo>
                  <a:lnTo>
                    <a:pt x="126" y="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18" name="Google Shape;2918;p27"/>
            <p:cNvCxnSpPr/>
            <p:nvPr/>
          </p:nvCxnSpPr>
          <p:spPr>
            <a:xfrm>
              <a:off x="2616089" y="2134579"/>
              <a:ext cx="131700" cy="0"/>
            </a:xfrm>
            <a:prstGeom prst="straightConnector1">
              <a:avLst/>
            </a:prstGeom>
            <a:noFill/>
            <a:ln w="28575" cap="rnd" cmpd="sng">
              <a:solidFill>
                <a:schemeClr val="dk1"/>
              </a:solidFill>
              <a:prstDash val="solid"/>
              <a:round/>
              <a:headEnd type="none" w="sm" len="sm"/>
              <a:tailEnd type="none" w="sm" len="sm"/>
            </a:ln>
          </p:spPr>
        </p:cxnSp>
      </p:grpSp>
      <p:grpSp>
        <p:nvGrpSpPr>
          <p:cNvPr id="2919" name="Google Shape;2919;p27"/>
          <p:cNvGrpSpPr/>
          <p:nvPr/>
        </p:nvGrpSpPr>
        <p:grpSpPr>
          <a:xfrm>
            <a:off x="3312124" y="2669769"/>
            <a:ext cx="200677" cy="291896"/>
            <a:chOff x="3368794" y="1934818"/>
            <a:chExt cx="203878" cy="296552"/>
          </a:xfrm>
        </p:grpSpPr>
        <p:sp>
          <p:nvSpPr>
            <p:cNvPr id="2920" name="Google Shape;2920;p27"/>
            <p:cNvSpPr/>
            <p:nvPr/>
          </p:nvSpPr>
          <p:spPr>
            <a:xfrm>
              <a:off x="3387328" y="1984244"/>
              <a:ext cx="162691" cy="247126"/>
            </a:xfrm>
            <a:custGeom>
              <a:avLst/>
              <a:gdLst/>
              <a:ahLst/>
              <a:cxnLst/>
              <a:rect l="l" t="t" r="r" b="b"/>
              <a:pathLst>
                <a:path w="158" h="240" extrusionOk="0">
                  <a:moveTo>
                    <a:pt x="138" y="240"/>
                  </a:moveTo>
                  <a:lnTo>
                    <a:pt x="22" y="240"/>
                  </a:lnTo>
                  <a:lnTo>
                    <a:pt x="0" y="0"/>
                  </a:lnTo>
                  <a:lnTo>
                    <a:pt x="158" y="0"/>
                  </a:lnTo>
                  <a:lnTo>
                    <a:pt x="138" y="24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21" name="Google Shape;2921;p27"/>
            <p:cNvSpPr/>
            <p:nvPr/>
          </p:nvSpPr>
          <p:spPr>
            <a:xfrm>
              <a:off x="3368794" y="1934818"/>
              <a:ext cx="144157" cy="49425"/>
            </a:xfrm>
            <a:custGeom>
              <a:avLst/>
              <a:gdLst/>
              <a:ahLst/>
              <a:cxnLst/>
              <a:rect l="l" t="t" r="r" b="b"/>
              <a:pathLst>
                <a:path w="140" h="48" extrusionOk="0">
                  <a:moveTo>
                    <a:pt x="48" y="48"/>
                  </a:moveTo>
                  <a:lnTo>
                    <a:pt x="0" y="48"/>
                  </a:lnTo>
                  <a:lnTo>
                    <a:pt x="12" y="20"/>
                  </a:lnTo>
                  <a:lnTo>
                    <a:pt x="12" y="0"/>
                  </a:lnTo>
                  <a:lnTo>
                    <a:pt x="14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22" name="Google Shape;2922;p27"/>
            <p:cNvSpPr/>
            <p:nvPr/>
          </p:nvSpPr>
          <p:spPr>
            <a:xfrm>
              <a:off x="3426456" y="1934818"/>
              <a:ext cx="146216" cy="49425"/>
            </a:xfrm>
            <a:custGeom>
              <a:avLst/>
              <a:gdLst/>
              <a:ahLst/>
              <a:cxnLst/>
              <a:rect l="l" t="t" r="r" b="b"/>
              <a:pathLst>
                <a:path w="142" h="48" extrusionOk="0">
                  <a:moveTo>
                    <a:pt x="94" y="48"/>
                  </a:moveTo>
                  <a:lnTo>
                    <a:pt x="142" y="48"/>
                  </a:lnTo>
                  <a:lnTo>
                    <a:pt x="128" y="20"/>
                  </a:lnTo>
                  <a:lnTo>
                    <a:pt x="128" y="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23" name="Google Shape;2923;p27"/>
            <p:cNvSpPr/>
            <p:nvPr/>
          </p:nvSpPr>
          <p:spPr>
            <a:xfrm>
              <a:off x="3430575" y="2062500"/>
              <a:ext cx="74138" cy="74138"/>
            </a:xfrm>
            <a:custGeom>
              <a:avLst/>
              <a:gdLst/>
              <a:ahLst/>
              <a:cxnLst/>
              <a:rect l="l" t="t" r="r" b="b"/>
              <a:pathLst>
                <a:path w="36" h="36" extrusionOk="0">
                  <a:moveTo>
                    <a:pt x="36" y="18"/>
                  </a:moveTo>
                  <a:cubicBezTo>
                    <a:pt x="36" y="28"/>
                    <a:pt x="28" y="36"/>
                    <a:pt x="18" y="36"/>
                  </a:cubicBezTo>
                  <a:cubicBezTo>
                    <a:pt x="18" y="36"/>
                    <a:pt x="18" y="36"/>
                    <a:pt x="18" y="36"/>
                  </a:cubicBezTo>
                  <a:cubicBezTo>
                    <a:pt x="8" y="36"/>
                    <a:pt x="0" y="28"/>
                    <a:pt x="0" y="18"/>
                  </a:cubicBezTo>
                  <a:cubicBezTo>
                    <a:pt x="0" y="18"/>
                    <a:pt x="0" y="18"/>
                    <a:pt x="0" y="18"/>
                  </a:cubicBezTo>
                  <a:cubicBezTo>
                    <a:pt x="0" y="8"/>
                    <a:pt x="8" y="0"/>
                    <a:pt x="18" y="0"/>
                  </a:cubicBezTo>
                  <a:cubicBezTo>
                    <a:pt x="18" y="0"/>
                    <a:pt x="18" y="0"/>
                    <a:pt x="18" y="0"/>
                  </a:cubicBezTo>
                  <a:cubicBezTo>
                    <a:pt x="28" y="0"/>
                    <a:pt x="36" y="8"/>
                    <a:pt x="36" y="1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924" name="Google Shape;2924;p27"/>
          <p:cNvGrpSpPr/>
          <p:nvPr/>
        </p:nvGrpSpPr>
        <p:grpSpPr>
          <a:xfrm>
            <a:off x="4099641" y="2671798"/>
            <a:ext cx="179395" cy="289951"/>
            <a:chOff x="4168865" y="1936878"/>
            <a:chExt cx="182256" cy="294576"/>
          </a:xfrm>
        </p:grpSpPr>
        <p:sp>
          <p:nvSpPr>
            <p:cNvPr id="2925" name="Google Shape;2925;p27"/>
            <p:cNvSpPr/>
            <p:nvPr/>
          </p:nvSpPr>
          <p:spPr>
            <a:xfrm>
              <a:off x="4168865" y="1936878"/>
              <a:ext cx="182256" cy="207998"/>
            </a:xfrm>
            <a:custGeom>
              <a:avLst/>
              <a:gdLst/>
              <a:ahLst/>
              <a:cxnLst/>
              <a:rect l="l" t="t" r="r" b="b"/>
              <a:pathLst>
                <a:path w="88" h="101" extrusionOk="0">
                  <a:moveTo>
                    <a:pt x="85" y="41"/>
                  </a:moveTo>
                  <a:cubicBezTo>
                    <a:pt x="85" y="41"/>
                    <a:pt x="85" y="41"/>
                    <a:pt x="85" y="41"/>
                  </a:cubicBezTo>
                  <a:cubicBezTo>
                    <a:pt x="85" y="40"/>
                    <a:pt x="85" y="40"/>
                    <a:pt x="85" y="40"/>
                  </a:cubicBezTo>
                  <a:cubicBezTo>
                    <a:pt x="85" y="40"/>
                    <a:pt x="85" y="40"/>
                    <a:pt x="84" y="40"/>
                  </a:cubicBezTo>
                  <a:cubicBezTo>
                    <a:pt x="68" y="0"/>
                    <a:pt x="68" y="0"/>
                    <a:pt x="68" y="0"/>
                  </a:cubicBezTo>
                  <a:cubicBezTo>
                    <a:pt x="57" y="0"/>
                    <a:pt x="57" y="0"/>
                    <a:pt x="57" y="0"/>
                  </a:cubicBezTo>
                  <a:cubicBezTo>
                    <a:pt x="32" y="0"/>
                    <a:pt x="32" y="0"/>
                    <a:pt x="32" y="0"/>
                  </a:cubicBezTo>
                  <a:cubicBezTo>
                    <a:pt x="21" y="0"/>
                    <a:pt x="21" y="0"/>
                    <a:pt x="21" y="0"/>
                  </a:cubicBezTo>
                  <a:cubicBezTo>
                    <a:pt x="4" y="40"/>
                    <a:pt x="4" y="40"/>
                    <a:pt x="4" y="40"/>
                  </a:cubicBezTo>
                  <a:cubicBezTo>
                    <a:pt x="4" y="40"/>
                    <a:pt x="4" y="40"/>
                    <a:pt x="4" y="40"/>
                  </a:cubicBezTo>
                  <a:cubicBezTo>
                    <a:pt x="4" y="40"/>
                    <a:pt x="4" y="40"/>
                    <a:pt x="4" y="40"/>
                  </a:cubicBezTo>
                  <a:cubicBezTo>
                    <a:pt x="4" y="40"/>
                    <a:pt x="4" y="40"/>
                    <a:pt x="4" y="40"/>
                  </a:cubicBezTo>
                  <a:cubicBezTo>
                    <a:pt x="2" y="46"/>
                    <a:pt x="0" y="51"/>
                    <a:pt x="0" y="57"/>
                  </a:cubicBezTo>
                  <a:cubicBezTo>
                    <a:pt x="0" y="81"/>
                    <a:pt x="20" y="101"/>
                    <a:pt x="44" y="101"/>
                  </a:cubicBezTo>
                  <a:cubicBezTo>
                    <a:pt x="68" y="101"/>
                    <a:pt x="88" y="81"/>
                    <a:pt x="88" y="57"/>
                  </a:cubicBezTo>
                  <a:cubicBezTo>
                    <a:pt x="88" y="52"/>
                    <a:pt x="87" y="46"/>
                    <a:pt x="85" y="4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26" name="Google Shape;2926;p27"/>
            <p:cNvCxnSpPr/>
            <p:nvPr/>
          </p:nvCxnSpPr>
          <p:spPr>
            <a:xfrm>
              <a:off x="4193577" y="1988362"/>
              <a:ext cx="131700" cy="0"/>
            </a:xfrm>
            <a:prstGeom prst="straightConnector1">
              <a:avLst/>
            </a:prstGeom>
            <a:noFill/>
            <a:ln w="28575" cap="rnd" cmpd="sng">
              <a:solidFill>
                <a:schemeClr val="dk1"/>
              </a:solidFill>
              <a:prstDash val="solid"/>
              <a:round/>
              <a:headEnd type="none" w="sm" len="sm"/>
              <a:tailEnd type="none" w="sm" len="sm"/>
            </a:ln>
          </p:spPr>
        </p:cxnSp>
        <p:cxnSp>
          <p:nvCxnSpPr>
            <p:cNvPr id="2927" name="Google Shape;2927;p27"/>
            <p:cNvCxnSpPr/>
            <p:nvPr/>
          </p:nvCxnSpPr>
          <p:spPr>
            <a:xfrm>
              <a:off x="4259478" y="2151054"/>
              <a:ext cx="0" cy="80400"/>
            </a:xfrm>
            <a:prstGeom prst="straightConnector1">
              <a:avLst/>
            </a:prstGeom>
            <a:noFill/>
            <a:ln w="28575" cap="rnd" cmpd="sng">
              <a:solidFill>
                <a:schemeClr val="dk1"/>
              </a:solidFill>
              <a:prstDash val="solid"/>
              <a:round/>
              <a:headEnd type="none" w="sm" len="sm"/>
              <a:tailEnd type="none" w="sm" len="sm"/>
            </a:ln>
          </p:spPr>
        </p:cxnSp>
        <p:cxnSp>
          <p:nvCxnSpPr>
            <p:cNvPr id="2928" name="Google Shape;2928;p27"/>
            <p:cNvCxnSpPr/>
            <p:nvPr/>
          </p:nvCxnSpPr>
          <p:spPr>
            <a:xfrm>
              <a:off x="4207993" y="2231370"/>
              <a:ext cx="102900" cy="0"/>
            </a:xfrm>
            <a:prstGeom prst="straightConnector1">
              <a:avLst/>
            </a:prstGeom>
            <a:noFill/>
            <a:ln w="28575" cap="rnd" cmpd="sng">
              <a:solidFill>
                <a:schemeClr val="dk1"/>
              </a:solidFill>
              <a:prstDash val="solid"/>
              <a:round/>
              <a:headEnd type="none" w="sm" len="sm"/>
              <a:tailEnd type="none" w="sm" len="sm"/>
            </a:ln>
          </p:spPr>
        </p:cxnSp>
      </p:grpSp>
      <p:grpSp>
        <p:nvGrpSpPr>
          <p:cNvPr id="2929" name="Google Shape;2929;p27"/>
          <p:cNvGrpSpPr/>
          <p:nvPr/>
        </p:nvGrpSpPr>
        <p:grpSpPr>
          <a:xfrm>
            <a:off x="4900346" y="2673816"/>
            <a:ext cx="133785" cy="287924"/>
            <a:chOff x="4982321" y="1938937"/>
            <a:chExt cx="135919" cy="292517"/>
          </a:xfrm>
        </p:grpSpPr>
        <p:cxnSp>
          <p:nvCxnSpPr>
            <p:cNvPr id="2930" name="Google Shape;2930;p27"/>
            <p:cNvCxnSpPr/>
            <p:nvPr/>
          </p:nvCxnSpPr>
          <p:spPr>
            <a:xfrm>
              <a:off x="4984381" y="1996600"/>
              <a:ext cx="131700" cy="0"/>
            </a:xfrm>
            <a:prstGeom prst="straightConnector1">
              <a:avLst/>
            </a:prstGeom>
            <a:noFill/>
            <a:ln w="28575" cap="rnd" cmpd="sng">
              <a:solidFill>
                <a:schemeClr val="dk1"/>
              </a:solidFill>
              <a:prstDash val="solid"/>
              <a:round/>
              <a:headEnd type="none" w="sm" len="sm"/>
              <a:tailEnd type="none" w="sm" len="sm"/>
            </a:ln>
          </p:spPr>
        </p:cxnSp>
        <p:cxnSp>
          <p:nvCxnSpPr>
            <p:cNvPr id="2931" name="Google Shape;2931;p27"/>
            <p:cNvCxnSpPr/>
            <p:nvPr/>
          </p:nvCxnSpPr>
          <p:spPr>
            <a:xfrm>
              <a:off x="5050281" y="2151054"/>
              <a:ext cx="0" cy="80400"/>
            </a:xfrm>
            <a:prstGeom prst="straightConnector1">
              <a:avLst/>
            </a:prstGeom>
            <a:noFill/>
            <a:ln w="28575" cap="rnd" cmpd="sng">
              <a:solidFill>
                <a:schemeClr val="dk1"/>
              </a:solidFill>
              <a:prstDash val="solid"/>
              <a:round/>
              <a:headEnd type="none" w="sm" len="sm"/>
              <a:tailEnd type="none" w="sm" len="sm"/>
            </a:ln>
          </p:spPr>
        </p:cxnSp>
        <p:cxnSp>
          <p:nvCxnSpPr>
            <p:cNvPr id="2932" name="Google Shape;2932;p27"/>
            <p:cNvCxnSpPr/>
            <p:nvPr/>
          </p:nvCxnSpPr>
          <p:spPr>
            <a:xfrm>
              <a:off x="5004975" y="2231370"/>
              <a:ext cx="92700" cy="0"/>
            </a:xfrm>
            <a:prstGeom prst="straightConnector1">
              <a:avLst/>
            </a:prstGeom>
            <a:noFill/>
            <a:ln w="28575" cap="rnd" cmpd="sng">
              <a:solidFill>
                <a:schemeClr val="dk1"/>
              </a:solidFill>
              <a:prstDash val="solid"/>
              <a:round/>
              <a:headEnd type="none" w="sm" len="sm"/>
              <a:tailEnd type="none" w="sm" len="sm"/>
            </a:ln>
          </p:spPr>
        </p:cxnSp>
        <p:sp>
          <p:nvSpPr>
            <p:cNvPr id="2933" name="Google Shape;2933;p27"/>
            <p:cNvSpPr/>
            <p:nvPr/>
          </p:nvSpPr>
          <p:spPr>
            <a:xfrm>
              <a:off x="4982321" y="1938937"/>
              <a:ext cx="135919" cy="205938"/>
            </a:xfrm>
            <a:custGeom>
              <a:avLst/>
              <a:gdLst/>
              <a:ahLst/>
              <a:cxnLst/>
              <a:rect l="l" t="t" r="r" b="b"/>
              <a:pathLst>
                <a:path w="66" h="100" extrusionOk="0">
                  <a:moveTo>
                    <a:pt x="0" y="0"/>
                  </a:moveTo>
                  <a:cubicBezTo>
                    <a:pt x="0" y="67"/>
                    <a:pt x="0" y="67"/>
                    <a:pt x="0" y="67"/>
                  </a:cubicBezTo>
                  <a:cubicBezTo>
                    <a:pt x="0" y="85"/>
                    <a:pt x="15" y="100"/>
                    <a:pt x="33" y="100"/>
                  </a:cubicBezTo>
                  <a:cubicBezTo>
                    <a:pt x="51" y="100"/>
                    <a:pt x="66" y="85"/>
                    <a:pt x="66" y="67"/>
                  </a:cubicBezTo>
                  <a:cubicBezTo>
                    <a:pt x="66" y="0"/>
                    <a:pt x="66" y="0"/>
                    <a:pt x="66"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934" name="Google Shape;2934;p27"/>
          <p:cNvGrpSpPr/>
          <p:nvPr/>
        </p:nvGrpSpPr>
        <p:grpSpPr>
          <a:xfrm>
            <a:off x="6426688" y="2671798"/>
            <a:ext cx="190543" cy="289869"/>
            <a:chOff x="6533038" y="1936878"/>
            <a:chExt cx="193582" cy="294492"/>
          </a:xfrm>
        </p:grpSpPr>
        <p:sp>
          <p:nvSpPr>
            <p:cNvPr id="2935" name="Google Shape;2935;p27"/>
            <p:cNvSpPr/>
            <p:nvPr/>
          </p:nvSpPr>
          <p:spPr>
            <a:xfrm>
              <a:off x="6533038" y="1936878"/>
              <a:ext cx="193582" cy="294492"/>
            </a:xfrm>
            <a:custGeom>
              <a:avLst/>
              <a:gdLst/>
              <a:ahLst/>
              <a:cxnLst/>
              <a:rect l="l" t="t" r="r" b="b"/>
              <a:pathLst>
                <a:path w="188" h="286" extrusionOk="0">
                  <a:moveTo>
                    <a:pt x="164" y="286"/>
                  </a:moveTo>
                  <a:lnTo>
                    <a:pt x="24" y="286"/>
                  </a:lnTo>
                  <a:lnTo>
                    <a:pt x="0" y="0"/>
                  </a:lnTo>
                  <a:lnTo>
                    <a:pt x="188" y="0"/>
                  </a:lnTo>
                  <a:lnTo>
                    <a:pt x="164" y="2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36" name="Google Shape;2936;p27"/>
            <p:cNvSpPr/>
            <p:nvPr/>
          </p:nvSpPr>
          <p:spPr>
            <a:xfrm>
              <a:off x="6539216" y="1982184"/>
              <a:ext cx="70019" cy="247126"/>
            </a:xfrm>
            <a:custGeom>
              <a:avLst/>
              <a:gdLst/>
              <a:ahLst/>
              <a:cxnLst/>
              <a:rect l="l" t="t" r="r" b="b"/>
              <a:pathLst>
                <a:path w="34" h="120" extrusionOk="0">
                  <a:moveTo>
                    <a:pt x="0" y="15"/>
                  </a:moveTo>
                  <a:cubicBezTo>
                    <a:pt x="0" y="7"/>
                    <a:pt x="7" y="0"/>
                    <a:pt x="15" y="0"/>
                  </a:cubicBezTo>
                  <a:cubicBezTo>
                    <a:pt x="15" y="0"/>
                    <a:pt x="15" y="0"/>
                    <a:pt x="15" y="0"/>
                  </a:cubicBezTo>
                  <a:cubicBezTo>
                    <a:pt x="23" y="0"/>
                    <a:pt x="29" y="7"/>
                    <a:pt x="29" y="15"/>
                  </a:cubicBezTo>
                  <a:cubicBezTo>
                    <a:pt x="34" y="120"/>
                    <a:pt x="34" y="120"/>
                    <a:pt x="34" y="12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37" name="Google Shape;2937;p27"/>
            <p:cNvSpPr/>
            <p:nvPr/>
          </p:nvSpPr>
          <p:spPr>
            <a:xfrm>
              <a:off x="6598938" y="1982184"/>
              <a:ext cx="61782" cy="247126"/>
            </a:xfrm>
            <a:custGeom>
              <a:avLst/>
              <a:gdLst/>
              <a:ahLst/>
              <a:cxnLst/>
              <a:rect l="l" t="t" r="r" b="b"/>
              <a:pathLst>
                <a:path w="30" h="120" extrusionOk="0">
                  <a:moveTo>
                    <a:pt x="5" y="120"/>
                  </a:moveTo>
                  <a:cubicBezTo>
                    <a:pt x="0" y="15"/>
                    <a:pt x="0" y="15"/>
                    <a:pt x="0" y="15"/>
                  </a:cubicBezTo>
                  <a:cubicBezTo>
                    <a:pt x="0" y="7"/>
                    <a:pt x="7" y="0"/>
                    <a:pt x="15" y="0"/>
                  </a:cubicBezTo>
                  <a:cubicBezTo>
                    <a:pt x="15" y="0"/>
                    <a:pt x="15" y="0"/>
                    <a:pt x="15" y="0"/>
                  </a:cubicBezTo>
                  <a:cubicBezTo>
                    <a:pt x="23" y="0"/>
                    <a:pt x="30" y="7"/>
                    <a:pt x="30" y="15"/>
                  </a:cubicBezTo>
                  <a:cubicBezTo>
                    <a:pt x="25" y="120"/>
                    <a:pt x="25" y="120"/>
                    <a:pt x="25" y="12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38" name="Google Shape;2938;p27"/>
            <p:cNvSpPr/>
            <p:nvPr/>
          </p:nvSpPr>
          <p:spPr>
            <a:xfrm>
              <a:off x="6650422" y="1982184"/>
              <a:ext cx="70019" cy="247126"/>
            </a:xfrm>
            <a:custGeom>
              <a:avLst/>
              <a:gdLst/>
              <a:ahLst/>
              <a:cxnLst/>
              <a:rect l="l" t="t" r="r" b="b"/>
              <a:pathLst>
                <a:path w="34" h="120" extrusionOk="0">
                  <a:moveTo>
                    <a:pt x="0" y="120"/>
                  </a:moveTo>
                  <a:cubicBezTo>
                    <a:pt x="5" y="15"/>
                    <a:pt x="5" y="15"/>
                    <a:pt x="5" y="15"/>
                  </a:cubicBezTo>
                  <a:cubicBezTo>
                    <a:pt x="5" y="7"/>
                    <a:pt x="11" y="0"/>
                    <a:pt x="19" y="0"/>
                  </a:cubicBezTo>
                  <a:cubicBezTo>
                    <a:pt x="19" y="0"/>
                    <a:pt x="19" y="0"/>
                    <a:pt x="19" y="0"/>
                  </a:cubicBezTo>
                  <a:cubicBezTo>
                    <a:pt x="27" y="0"/>
                    <a:pt x="34" y="7"/>
                    <a:pt x="34" y="1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939" name="Google Shape;2939;p27"/>
          <p:cNvGrpSpPr/>
          <p:nvPr/>
        </p:nvGrpSpPr>
        <p:grpSpPr>
          <a:xfrm>
            <a:off x="5637157" y="2665719"/>
            <a:ext cx="214868" cy="295949"/>
            <a:chOff x="5730907" y="1930700"/>
            <a:chExt cx="218295" cy="300670"/>
          </a:xfrm>
        </p:grpSpPr>
        <p:cxnSp>
          <p:nvCxnSpPr>
            <p:cNvPr id="2940" name="Google Shape;2940;p27"/>
            <p:cNvCxnSpPr/>
            <p:nvPr/>
          </p:nvCxnSpPr>
          <p:spPr>
            <a:xfrm>
              <a:off x="5840055" y="2159291"/>
              <a:ext cx="0" cy="72000"/>
            </a:xfrm>
            <a:prstGeom prst="straightConnector1">
              <a:avLst/>
            </a:prstGeom>
            <a:noFill/>
            <a:ln w="28575" cap="rnd" cmpd="sng">
              <a:solidFill>
                <a:schemeClr val="dk1"/>
              </a:solidFill>
              <a:prstDash val="solid"/>
              <a:round/>
              <a:headEnd type="none" w="sm" len="sm"/>
              <a:tailEnd type="none" w="sm" len="sm"/>
            </a:ln>
          </p:spPr>
        </p:cxnSp>
        <p:cxnSp>
          <p:nvCxnSpPr>
            <p:cNvPr id="2941" name="Google Shape;2941;p27"/>
            <p:cNvCxnSpPr/>
            <p:nvPr/>
          </p:nvCxnSpPr>
          <p:spPr>
            <a:xfrm>
              <a:off x="5792689" y="2231370"/>
              <a:ext cx="92700" cy="0"/>
            </a:xfrm>
            <a:prstGeom prst="straightConnector1">
              <a:avLst/>
            </a:prstGeom>
            <a:noFill/>
            <a:ln w="28575" cap="rnd" cmpd="sng">
              <a:solidFill>
                <a:schemeClr val="dk1"/>
              </a:solidFill>
              <a:prstDash val="solid"/>
              <a:round/>
              <a:headEnd type="none" w="sm" len="sm"/>
              <a:tailEnd type="none" w="sm" len="sm"/>
            </a:ln>
          </p:spPr>
        </p:cxnSp>
        <p:sp>
          <p:nvSpPr>
            <p:cNvPr id="2942" name="Google Shape;2942;p27"/>
            <p:cNvSpPr/>
            <p:nvPr/>
          </p:nvSpPr>
          <p:spPr>
            <a:xfrm>
              <a:off x="5730907" y="2019253"/>
              <a:ext cx="216235" cy="133860"/>
            </a:xfrm>
            <a:custGeom>
              <a:avLst/>
              <a:gdLst/>
              <a:ahLst/>
              <a:cxnLst/>
              <a:rect l="l" t="t" r="r" b="b"/>
              <a:pathLst>
                <a:path w="210" h="130" extrusionOk="0">
                  <a:moveTo>
                    <a:pt x="0" y="0"/>
                  </a:moveTo>
                  <a:lnTo>
                    <a:pt x="106" y="130"/>
                  </a:lnTo>
                  <a:lnTo>
                    <a:pt x="210" y="0"/>
                  </a:ln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43" name="Google Shape;2943;p27"/>
            <p:cNvCxnSpPr/>
            <p:nvPr/>
          </p:nvCxnSpPr>
          <p:spPr>
            <a:xfrm>
              <a:off x="5767976" y="2058381"/>
              <a:ext cx="142200" cy="0"/>
            </a:xfrm>
            <a:prstGeom prst="straightConnector1">
              <a:avLst/>
            </a:prstGeom>
            <a:noFill/>
            <a:ln w="28575" cap="rnd" cmpd="sng">
              <a:solidFill>
                <a:schemeClr val="dk1"/>
              </a:solidFill>
              <a:prstDash val="solid"/>
              <a:round/>
              <a:headEnd type="none" w="sm" len="sm"/>
              <a:tailEnd type="none" w="sm" len="sm"/>
            </a:ln>
          </p:spPr>
        </p:cxnSp>
        <p:sp>
          <p:nvSpPr>
            <p:cNvPr id="2944" name="Google Shape;2944;p27"/>
            <p:cNvSpPr/>
            <p:nvPr/>
          </p:nvSpPr>
          <p:spPr>
            <a:xfrm>
              <a:off x="5829758" y="1930700"/>
              <a:ext cx="119444" cy="70019"/>
            </a:xfrm>
            <a:custGeom>
              <a:avLst/>
              <a:gdLst/>
              <a:ahLst/>
              <a:cxnLst/>
              <a:rect l="l" t="t" r="r" b="b"/>
              <a:pathLst>
                <a:path w="116" h="68" extrusionOk="0">
                  <a:moveTo>
                    <a:pt x="76" y="0"/>
                  </a:moveTo>
                  <a:lnTo>
                    <a:pt x="0" y="18"/>
                  </a:lnTo>
                  <a:lnTo>
                    <a:pt x="116" y="68"/>
                  </a:lnTo>
                  <a:lnTo>
                    <a:pt x="7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45" name="Google Shape;2945;p27"/>
            <p:cNvCxnSpPr/>
            <p:nvPr/>
          </p:nvCxnSpPr>
          <p:spPr>
            <a:xfrm flipH="1">
              <a:off x="5854380" y="1973947"/>
              <a:ext cx="35100" cy="82500"/>
            </a:xfrm>
            <a:prstGeom prst="straightConnector1">
              <a:avLst/>
            </a:prstGeom>
            <a:noFill/>
            <a:ln w="28575" cap="rnd" cmpd="sng">
              <a:solidFill>
                <a:schemeClr val="dk1"/>
              </a:solidFill>
              <a:prstDash val="solid"/>
              <a:round/>
              <a:headEnd type="none" w="sm" len="sm"/>
              <a:tailEnd type="none" w="sm" len="sm"/>
            </a:ln>
          </p:spPr>
        </p:cxnSp>
      </p:grpSp>
      <p:grpSp>
        <p:nvGrpSpPr>
          <p:cNvPr id="2946" name="Google Shape;2946;p27"/>
          <p:cNvGrpSpPr/>
          <p:nvPr/>
        </p:nvGrpSpPr>
        <p:grpSpPr>
          <a:xfrm>
            <a:off x="7224337" y="2667737"/>
            <a:ext cx="151015" cy="293923"/>
            <a:chOff x="7343405" y="1932759"/>
            <a:chExt cx="153424" cy="298611"/>
          </a:xfrm>
        </p:grpSpPr>
        <p:sp>
          <p:nvSpPr>
            <p:cNvPr id="2947" name="Google Shape;2947;p27"/>
            <p:cNvSpPr/>
            <p:nvPr/>
          </p:nvSpPr>
          <p:spPr>
            <a:xfrm>
              <a:off x="7343405" y="1965709"/>
              <a:ext cx="153424" cy="265661"/>
            </a:xfrm>
            <a:custGeom>
              <a:avLst/>
              <a:gdLst/>
              <a:ahLst/>
              <a:cxnLst/>
              <a:rect l="l" t="t" r="r" b="b"/>
              <a:pathLst>
                <a:path w="74" h="129" extrusionOk="0">
                  <a:moveTo>
                    <a:pt x="74" y="65"/>
                  </a:moveTo>
                  <a:cubicBezTo>
                    <a:pt x="73" y="51"/>
                    <a:pt x="66" y="39"/>
                    <a:pt x="54" y="33"/>
                  </a:cubicBezTo>
                  <a:cubicBezTo>
                    <a:pt x="54" y="4"/>
                    <a:pt x="54" y="4"/>
                    <a:pt x="54" y="4"/>
                  </a:cubicBezTo>
                  <a:cubicBezTo>
                    <a:pt x="54" y="2"/>
                    <a:pt x="53" y="0"/>
                    <a:pt x="51" y="0"/>
                  </a:cubicBezTo>
                  <a:cubicBezTo>
                    <a:pt x="23" y="0"/>
                    <a:pt x="23" y="0"/>
                    <a:pt x="23" y="0"/>
                  </a:cubicBezTo>
                  <a:cubicBezTo>
                    <a:pt x="21" y="0"/>
                    <a:pt x="19" y="2"/>
                    <a:pt x="19" y="4"/>
                  </a:cubicBezTo>
                  <a:cubicBezTo>
                    <a:pt x="19" y="33"/>
                    <a:pt x="19" y="33"/>
                    <a:pt x="19" y="33"/>
                  </a:cubicBezTo>
                  <a:cubicBezTo>
                    <a:pt x="8" y="39"/>
                    <a:pt x="0" y="51"/>
                    <a:pt x="0" y="65"/>
                  </a:cubicBezTo>
                  <a:cubicBezTo>
                    <a:pt x="0" y="65"/>
                    <a:pt x="0" y="65"/>
                    <a:pt x="0" y="65"/>
                  </a:cubicBezTo>
                  <a:cubicBezTo>
                    <a:pt x="0" y="129"/>
                    <a:pt x="0" y="129"/>
                    <a:pt x="0" y="129"/>
                  </a:cubicBezTo>
                  <a:cubicBezTo>
                    <a:pt x="74" y="129"/>
                    <a:pt x="74" y="129"/>
                    <a:pt x="74" y="129"/>
                  </a:cubicBezTo>
                  <a:cubicBezTo>
                    <a:pt x="74" y="65"/>
                    <a:pt x="74" y="65"/>
                    <a:pt x="74" y="6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48" name="Google Shape;2948;p27"/>
            <p:cNvSpPr/>
            <p:nvPr/>
          </p:nvSpPr>
          <p:spPr>
            <a:xfrm>
              <a:off x="7372236" y="1932759"/>
              <a:ext cx="94732" cy="32950"/>
            </a:xfrm>
            <a:custGeom>
              <a:avLst/>
              <a:gdLst/>
              <a:ahLst/>
              <a:cxnLst/>
              <a:rect l="l" t="t" r="r" b="b"/>
              <a:pathLst>
                <a:path w="46" h="16" extrusionOk="0">
                  <a:moveTo>
                    <a:pt x="46" y="12"/>
                  </a:moveTo>
                  <a:cubicBezTo>
                    <a:pt x="46" y="14"/>
                    <a:pt x="44" y="16"/>
                    <a:pt x="41" y="16"/>
                  </a:cubicBezTo>
                  <a:cubicBezTo>
                    <a:pt x="4" y="16"/>
                    <a:pt x="4" y="16"/>
                    <a:pt x="4" y="16"/>
                  </a:cubicBezTo>
                  <a:cubicBezTo>
                    <a:pt x="2" y="16"/>
                    <a:pt x="0" y="14"/>
                    <a:pt x="0" y="12"/>
                  </a:cubicBezTo>
                  <a:cubicBezTo>
                    <a:pt x="0" y="5"/>
                    <a:pt x="0" y="5"/>
                    <a:pt x="0" y="5"/>
                  </a:cubicBezTo>
                  <a:cubicBezTo>
                    <a:pt x="0" y="2"/>
                    <a:pt x="2" y="0"/>
                    <a:pt x="4" y="0"/>
                  </a:cubicBezTo>
                  <a:cubicBezTo>
                    <a:pt x="41" y="0"/>
                    <a:pt x="41" y="0"/>
                    <a:pt x="41" y="0"/>
                  </a:cubicBezTo>
                  <a:cubicBezTo>
                    <a:pt x="44" y="0"/>
                    <a:pt x="46" y="2"/>
                    <a:pt x="46" y="5"/>
                  </a:cubicBezTo>
                  <a:lnTo>
                    <a:pt x="46" y="1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49" name="Google Shape;2949;p27"/>
            <p:cNvCxnSpPr/>
            <p:nvPr/>
          </p:nvCxnSpPr>
          <p:spPr>
            <a:xfrm rot="10800000">
              <a:off x="7466968" y="2107779"/>
              <a:ext cx="0" cy="92700"/>
            </a:xfrm>
            <a:prstGeom prst="straightConnector1">
              <a:avLst/>
            </a:prstGeom>
            <a:noFill/>
            <a:ln w="28575" cap="rnd" cmpd="sng">
              <a:solidFill>
                <a:schemeClr val="dk1"/>
              </a:solidFill>
              <a:prstDash val="solid"/>
              <a:round/>
              <a:headEnd type="none" w="sm" len="sm"/>
              <a:tailEnd type="none" w="sm" len="sm"/>
            </a:ln>
          </p:spPr>
        </p:cxnSp>
      </p:grpSp>
      <p:grpSp>
        <p:nvGrpSpPr>
          <p:cNvPr id="2950" name="Google Shape;2950;p27"/>
          <p:cNvGrpSpPr/>
          <p:nvPr/>
        </p:nvGrpSpPr>
        <p:grpSpPr>
          <a:xfrm>
            <a:off x="8002733" y="2667737"/>
            <a:ext cx="150007" cy="293923"/>
            <a:chOff x="8134208" y="1932759"/>
            <a:chExt cx="152400" cy="298611"/>
          </a:xfrm>
        </p:grpSpPr>
        <p:sp>
          <p:nvSpPr>
            <p:cNvPr id="2951" name="Google Shape;2951;p27"/>
            <p:cNvSpPr/>
            <p:nvPr/>
          </p:nvSpPr>
          <p:spPr>
            <a:xfrm>
              <a:off x="8134208" y="1965709"/>
              <a:ext cx="152394" cy="265661"/>
            </a:xfrm>
            <a:custGeom>
              <a:avLst/>
              <a:gdLst/>
              <a:ahLst/>
              <a:cxnLst/>
              <a:rect l="l" t="t" r="r" b="b"/>
              <a:pathLst>
                <a:path w="74" h="129" extrusionOk="0">
                  <a:moveTo>
                    <a:pt x="73" y="65"/>
                  </a:moveTo>
                  <a:cubicBezTo>
                    <a:pt x="73" y="51"/>
                    <a:pt x="66" y="39"/>
                    <a:pt x="54" y="33"/>
                  </a:cubicBezTo>
                  <a:cubicBezTo>
                    <a:pt x="54" y="4"/>
                    <a:pt x="54" y="4"/>
                    <a:pt x="54" y="4"/>
                  </a:cubicBezTo>
                  <a:cubicBezTo>
                    <a:pt x="54" y="2"/>
                    <a:pt x="53" y="0"/>
                    <a:pt x="51" y="0"/>
                  </a:cubicBezTo>
                  <a:cubicBezTo>
                    <a:pt x="23" y="0"/>
                    <a:pt x="23" y="0"/>
                    <a:pt x="23" y="0"/>
                  </a:cubicBezTo>
                  <a:cubicBezTo>
                    <a:pt x="21" y="0"/>
                    <a:pt x="19" y="2"/>
                    <a:pt x="19" y="4"/>
                  </a:cubicBezTo>
                  <a:cubicBezTo>
                    <a:pt x="19" y="33"/>
                    <a:pt x="19" y="33"/>
                    <a:pt x="19" y="33"/>
                  </a:cubicBezTo>
                  <a:cubicBezTo>
                    <a:pt x="8" y="39"/>
                    <a:pt x="0" y="51"/>
                    <a:pt x="0" y="65"/>
                  </a:cubicBezTo>
                  <a:cubicBezTo>
                    <a:pt x="0" y="65"/>
                    <a:pt x="0" y="65"/>
                    <a:pt x="0" y="65"/>
                  </a:cubicBezTo>
                  <a:cubicBezTo>
                    <a:pt x="0" y="129"/>
                    <a:pt x="0" y="129"/>
                    <a:pt x="0" y="129"/>
                  </a:cubicBezTo>
                  <a:cubicBezTo>
                    <a:pt x="74" y="129"/>
                    <a:pt x="74" y="129"/>
                    <a:pt x="74" y="129"/>
                  </a:cubicBezTo>
                  <a:cubicBezTo>
                    <a:pt x="74" y="65"/>
                    <a:pt x="74" y="65"/>
                    <a:pt x="74" y="65"/>
                  </a:cubicBezTo>
                  <a:lnTo>
                    <a:pt x="73" y="65"/>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52" name="Google Shape;2952;p27"/>
            <p:cNvSpPr/>
            <p:nvPr/>
          </p:nvSpPr>
          <p:spPr>
            <a:xfrm>
              <a:off x="8163040" y="1932759"/>
              <a:ext cx="94732" cy="32950"/>
            </a:xfrm>
            <a:custGeom>
              <a:avLst/>
              <a:gdLst/>
              <a:ahLst/>
              <a:cxnLst/>
              <a:rect l="l" t="t" r="r" b="b"/>
              <a:pathLst>
                <a:path w="46" h="16" extrusionOk="0">
                  <a:moveTo>
                    <a:pt x="46" y="12"/>
                  </a:moveTo>
                  <a:cubicBezTo>
                    <a:pt x="46" y="14"/>
                    <a:pt x="44" y="16"/>
                    <a:pt x="41" y="16"/>
                  </a:cubicBezTo>
                  <a:cubicBezTo>
                    <a:pt x="4" y="16"/>
                    <a:pt x="4" y="16"/>
                    <a:pt x="4" y="16"/>
                  </a:cubicBezTo>
                  <a:cubicBezTo>
                    <a:pt x="2" y="16"/>
                    <a:pt x="0" y="14"/>
                    <a:pt x="0" y="12"/>
                  </a:cubicBezTo>
                  <a:cubicBezTo>
                    <a:pt x="0" y="5"/>
                    <a:pt x="0" y="5"/>
                    <a:pt x="0" y="5"/>
                  </a:cubicBezTo>
                  <a:cubicBezTo>
                    <a:pt x="0" y="2"/>
                    <a:pt x="2" y="0"/>
                    <a:pt x="4" y="0"/>
                  </a:cubicBezTo>
                  <a:cubicBezTo>
                    <a:pt x="41" y="0"/>
                    <a:pt x="41" y="0"/>
                    <a:pt x="41" y="0"/>
                  </a:cubicBezTo>
                  <a:cubicBezTo>
                    <a:pt x="44" y="0"/>
                    <a:pt x="46" y="2"/>
                    <a:pt x="46" y="5"/>
                  </a:cubicBezTo>
                  <a:lnTo>
                    <a:pt x="46" y="1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53" name="Google Shape;2953;p27"/>
            <p:cNvSpPr/>
            <p:nvPr/>
          </p:nvSpPr>
          <p:spPr>
            <a:xfrm>
              <a:off x="8134208" y="2099569"/>
              <a:ext cx="152400" cy="825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954" name="Google Shape;2954;p27"/>
          <p:cNvGrpSpPr/>
          <p:nvPr/>
        </p:nvGrpSpPr>
        <p:grpSpPr>
          <a:xfrm>
            <a:off x="952638" y="1362319"/>
            <a:ext cx="252368" cy="308112"/>
            <a:chOff x="971671" y="606515"/>
            <a:chExt cx="256394" cy="313027"/>
          </a:xfrm>
        </p:grpSpPr>
        <p:sp>
          <p:nvSpPr>
            <p:cNvPr id="2955" name="Google Shape;2955;p27"/>
            <p:cNvSpPr/>
            <p:nvPr/>
          </p:nvSpPr>
          <p:spPr>
            <a:xfrm>
              <a:off x="971671" y="653881"/>
              <a:ext cx="256394" cy="265661"/>
            </a:xfrm>
            <a:custGeom>
              <a:avLst/>
              <a:gdLst/>
              <a:ahLst/>
              <a:cxnLst/>
              <a:rect l="l" t="t" r="r" b="b"/>
              <a:pathLst>
                <a:path w="124" h="129" extrusionOk="0">
                  <a:moveTo>
                    <a:pt x="91" y="0"/>
                  </a:moveTo>
                  <a:cubicBezTo>
                    <a:pt x="76" y="0"/>
                    <a:pt x="66" y="6"/>
                    <a:pt x="62" y="9"/>
                  </a:cubicBezTo>
                  <a:cubicBezTo>
                    <a:pt x="58" y="6"/>
                    <a:pt x="48" y="0"/>
                    <a:pt x="33" y="0"/>
                  </a:cubicBezTo>
                  <a:cubicBezTo>
                    <a:pt x="12" y="0"/>
                    <a:pt x="0" y="22"/>
                    <a:pt x="0" y="45"/>
                  </a:cubicBezTo>
                  <a:cubicBezTo>
                    <a:pt x="0" y="67"/>
                    <a:pt x="38" y="129"/>
                    <a:pt x="62" y="90"/>
                  </a:cubicBezTo>
                  <a:cubicBezTo>
                    <a:pt x="62" y="87"/>
                    <a:pt x="62" y="87"/>
                    <a:pt x="62" y="87"/>
                  </a:cubicBezTo>
                  <a:cubicBezTo>
                    <a:pt x="62" y="90"/>
                    <a:pt x="62" y="90"/>
                    <a:pt x="62" y="90"/>
                  </a:cubicBezTo>
                  <a:cubicBezTo>
                    <a:pt x="86" y="129"/>
                    <a:pt x="124" y="67"/>
                    <a:pt x="124" y="45"/>
                  </a:cubicBezTo>
                  <a:cubicBezTo>
                    <a:pt x="124" y="22"/>
                    <a:pt x="112" y="0"/>
                    <a:pt x="91"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56" name="Google Shape;2956;p27"/>
            <p:cNvSpPr/>
            <p:nvPr/>
          </p:nvSpPr>
          <p:spPr>
            <a:xfrm>
              <a:off x="1062283" y="606515"/>
              <a:ext cx="47366" cy="61782"/>
            </a:xfrm>
            <a:custGeom>
              <a:avLst/>
              <a:gdLst/>
              <a:ahLst/>
              <a:cxnLst/>
              <a:rect l="l" t="t" r="r" b="b"/>
              <a:pathLst>
                <a:path w="23" h="30" extrusionOk="0">
                  <a:moveTo>
                    <a:pt x="18" y="30"/>
                  </a:moveTo>
                  <a:cubicBezTo>
                    <a:pt x="18" y="30"/>
                    <a:pt x="23" y="1"/>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57" name="Google Shape;2957;p27"/>
            <p:cNvSpPr/>
            <p:nvPr/>
          </p:nvSpPr>
          <p:spPr>
            <a:xfrm>
              <a:off x="1014918" y="680653"/>
              <a:ext cx="41188" cy="53544"/>
            </a:xfrm>
            <a:custGeom>
              <a:avLst/>
              <a:gdLst/>
              <a:ahLst/>
              <a:cxnLst/>
              <a:rect l="l" t="t" r="r" b="b"/>
              <a:pathLst>
                <a:path w="20" h="26" extrusionOk="0">
                  <a:moveTo>
                    <a:pt x="20" y="3"/>
                  </a:moveTo>
                  <a:cubicBezTo>
                    <a:pt x="20" y="3"/>
                    <a:pt x="1" y="0"/>
                    <a:pt x="0" y="2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958" name="Google Shape;2958;p27"/>
          <p:cNvGrpSpPr/>
          <p:nvPr/>
        </p:nvGrpSpPr>
        <p:grpSpPr>
          <a:xfrm>
            <a:off x="1673253" y="1384614"/>
            <a:ext cx="365883" cy="233112"/>
            <a:chOff x="1703782" y="629168"/>
            <a:chExt cx="371719" cy="236830"/>
          </a:xfrm>
        </p:grpSpPr>
        <p:sp>
          <p:nvSpPr>
            <p:cNvPr id="2959" name="Google Shape;2959;p27"/>
            <p:cNvSpPr/>
            <p:nvPr/>
          </p:nvSpPr>
          <p:spPr>
            <a:xfrm>
              <a:off x="1703782" y="748613"/>
              <a:ext cx="371719" cy="49425"/>
            </a:xfrm>
            <a:custGeom>
              <a:avLst/>
              <a:gdLst/>
              <a:ahLst/>
              <a:cxnLst/>
              <a:rect l="l" t="t" r="r" b="b"/>
              <a:pathLst>
                <a:path w="180" h="24" extrusionOk="0">
                  <a:moveTo>
                    <a:pt x="52" y="24"/>
                  </a:moveTo>
                  <a:cubicBezTo>
                    <a:pt x="11" y="24"/>
                    <a:pt x="11" y="24"/>
                    <a:pt x="11" y="24"/>
                  </a:cubicBezTo>
                  <a:cubicBezTo>
                    <a:pt x="5" y="24"/>
                    <a:pt x="0" y="19"/>
                    <a:pt x="0" y="12"/>
                  </a:cubicBezTo>
                  <a:cubicBezTo>
                    <a:pt x="0" y="11"/>
                    <a:pt x="0" y="11"/>
                    <a:pt x="0" y="11"/>
                  </a:cubicBezTo>
                  <a:cubicBezTo>
                    <a:pt x="0" y="5"/>
                    <a:pt x="5" y="0"/>
                    <a:pt x="11" y="0"/>
                  </a:cubicBezTo>
                  <a:cubicBezTo>
                    <a:pt x="169" y="0"/>
                    <a:pt x="169" y="0"/>
                    <a:pt x="169" y="0"/>
                  </a:cubicBezTo>
                  <a:cubicBezTo>
                    <a:pt x="175" y="0"/>
                    <a:pt x="180" y="5"/>
                    <a:pt x="180" y="11"/>
                  </a:cubicBezTo>
                  <a:cubicBezTo>
                    <a:pt x="180" y="12"/>
                    <a:pt x="180" y="12"/>
                    <a:pt x="180" y="12"/>
                  </a:cubicBezTo>
                  <a:cubicBezTo>
                    <a:pt x="180" y="19"/>
                    <a:pt x="175" y="24"/>
                    <a:pt x="169" y="24"/>
                  </a:cubicBezTo>
                  <a:cubicBezTo>
                    <a:pt x="119" y="24"/>
                    <a:pt x="119" y="24"/>
                    <a:pt x="119"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60" name="Google Shape;2960;p27"/>
            <p:cNvSpPr/>
            <p:nvPr/>
          </p:nvSpPr>
          <p:spPr>
            <a:xfrm>
              <a:off x="1747029" y="798038"/>
              <a:ext cx="283166" cy="67960"/>
            </a:xfrm>
            <a:custGeom>
              <a:avLst/>
              <a:gdLst/>
              <a:ahLst/>
              <a:cxnLst/>
              <a:rect l="l" t="t" r="r" b="b"/>
              <a:pathLst>
                <a:path w="137" h="33" extrusionOk="0">
                  <a:moveTo>
                    <a:pt x="39" y="0"/>
                  </a:moveTo>
                  <a:cubicBezTo>
                    <a:pt x="0" y="0"/>
                    <a:pt x="0" y="0"/>
                    <a:pt x="0" y="0"/>
                  </a:cubicBezTo>
                  <a:cubicBezTo>
                    <a:pt x="0" y="16"/>
                    <a:pt x="0" y="16"/>
                    <a:pt x="0" y="16"/>
                  </a:cubicBezTo>
                  <a:cubicBezTo>
                    <a:pt x="0" y="21"/>
                    <a:pt x="0" y="21"/>
                    <a:pt x="0" y="21"/>
                  </a:cubicBezTo>
                  <a:cubicBezTo>
                    <a:pt x="0" y="28"/>
                    <a:pt x="6" y="33"/>
                    <a:pt x="12" y="33"/>
                  </a:cubicBezTo>
                  <a:cubicBezTo>
                    <a:pt x="126" y="33"/>
                    <a:pt x="126" y="33"/>
                    <a:pt x="126" y="33"/>
                  </a:cubicBezTo>
                  <a:cubicBezTo>
                    <a:pt x="132" y="33"/>
                    <a:pt x="137" y="28"/>
                    <a:pt x="137" y="21"/>
                  </a:cubicBezTo>
                  <a:cubicBezTo>
                    <a:pt x="137" y="16"/>
                    <a:pt x="137" y="16"/>
                    <a:pt x="137" y="16"/>
                  </a:cubicBezTo>
                  <a:cubicBezTo>
                    <a:pt x="137" y="0"/>
                    <a:pt x="137" y="0"/>
                    <a:pt x="137" y="0"/>
                  </a:cubicBezTo>
                  <a:cubicBezTo>
                    <a:pt x="99" y="0"/>
                    <a:pt x="99" y="0"/>
                    <a:pt x="9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61" name="Google Shape;2961;p27"/>
            <p:cNvSpPr/>
            <p:nvPr/>
          </p:nvSpPr>
          <p:spPr>
            <a:xfrm>
              <a:off x="1749088" y="629168"/>
              <a:ext cx="281106" cy="119444"/>
            </a:xfrm>
            <a:custGeom>
              <a:avLst/>
              <a:gdLst/>
              <a:ahLst/>
              <a:cxnLst/>
              <a:rect l="l" t="t" r="r" b="b"/>
              <a:pathLst>
                <a:path w="136" h="58" extrusionOk="0">
                  <a:moveTo>
                    <a:pt x="0" y="58"/>
                  </a:moveTo>
                  <a:cubicBezTo>
                    <a:pt x="136" y="58"/>
                    <a:pt x="136" y="58"/>
                    <a:pt x="136" y="58"/>
                  </a:cubicBezTo>
                  <a:cubicBezTo>
                    <a:pt x="135" y="21"/>
                    <a:pt x="105" y="0"/>
                    <a:pt x="68" y="0"/>
                  </a:cubicBezTo>
                  <a:cubicBezTo>
                    <a:pt x="31" y="0"/>
                    <a:pt x="0" y="21"/>
                    <a:pt x="0" y="5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62" name="Google Shape;2962;p27"/>
            <p:cNvSpPr/>
            <p:nvPr/>
          </p:nvSpPr>
          <p:spPr>
            <a:xfrm>
              <a:off x="1828374" y="798038"/>
              <a:ext cx="121504" cy="47366"/>
            </a:xfrm>
            <a:custGeom>
              <a:avLst/>
              <a:gdLst/>
              <a:ahLst/>
              <a:cxnLst/>
              <a:rect l="l" t="t" r="r" b="b"/>
              <a:pathLst>
                <a:path w="118" h="46" extrusionOk="0">
                  <a:moveTo>
                    <a:pt x="0" y="0"/>
                  </a:moveTo>
                  <a:lnTo>
                    <a:pt x="54" y="46"/>
                  </a:lnTo>
                  <a:lnTo>
                    <a:pt x="118"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63" name="Google Shape;2963;p27"/>
            <p:cNvCxnSpPr/>
            <p:nvPr/>
          </p:nvCxnSpPr>
          <p:spPr>
            <a:xfrm>
              <a:off x="1805721" y="798038"/>
              <a:ext cx="162600" cy="0"/>
            </a:xfrm>
            <a:prstGeom prst="straightConnector1">
              <a:avLst/>
            </a:prstGeom>
            <a:noFill/>
            <a:ln w="28575" cap="rnd" cmpd="sng">
              <a:solidFill>
                <a:schemeClr val="dk1"/>
              </a:solidFill>
              <a:prstDash val="solid"/>
              <a:round/>
              <a:headEnd type="none" w="sm" len="sm"/>
              <a:tailEnd type="none" w="sm" len="sm"/>
            </a:ln>
          </p:spPr>
        </p:cxnSp>
      </p:grpSp>
      <p:grpSp>
        <p:nvGrpSpPr>
          <p:cNvPr id="2964" name="Google Shape;2964;p27"/>
          <p:cNvGrpSpPr/>
          <p:nvPr/>
        </p:nvGrpSpPr>
        <p:grpSpPr>
          <a:xfrm>
            <a:off x="2463806" y="1356237"/>
            <a:ext cx="338517" cy="261490"/>
            <a:chOff x="2506942" y="600337"/>
            <a:chExt cx="343917" cy="265661"/>
          </a:xfrm>
        </p:grpSpPr>
        <p:sp>
          <p:nvSpPr>
            <p:cNvPr id="2965" name="Google Shape;2965;p27"/>
            <p:cNvSpPr/>
            <p:nvPr/>
          </p:nvSpPr>
          <p:spPr>
            <a:xfrm>
              <a:off x="2506942" y="719781"/>
              <a:ext cx="343917" cy="47366"/>
            </a:xfrm>
            <a:custGeom>
              <a:avLst/>
              <a:gdLst/>
              <a:ahLst/>
              <a:cxnLst/>
              <a:rect l="l" t="t" r="r" b="b"/>
              <a:pathLst>
                <a:path w="167" h="23" extrusionOk="0">
                  <a:moveTo>
                    <a:pt x="167" y="12"/>
                  </a:moveTo>
                  <a:cubicBezTo>
                    <a:pt x="167" y="18"/>
                    <a:pt x="163" y="23"/>
                    <a:pt x="157" y="23"/>
                  </a:cubicBezTo>
                  <a:cubicBezTo>
                    <a:pt x="11" y="23"/>
                    <a:pt x="11" y="23"/>
                    <a:pt x="11" y="23"/>
                  </a:cubicBezTo>
                  <a:cubicBezTo>
                    <a:pt x="5" y="23"/>
                    <a:pt x="0" y="18"/>
                    <a:pt x="0" y="12"/>
                  </a:cubicBezTo>
                  <a:cubicBezTo>
                    <a:pt x="0" y="11"/>
                    <a:pt x="0" y="11"/>
                    <a:pt x="0" y="11"/>
                  </a:cubicBezTo>
                  <a:cubicBezTo>
                    <a:pt x="0" y="5"/>
                    <a:pt x="5" y="0"/>
                    <a:pt x="11" y="0"/>
                  </a:cubicBezTo>
                  <a:cubicBezTo>
                    <a:pt x="157" y="0"/>
                    <a:pt x="157" y="0"/>
                    <a:pt x="157" y="0"/>
                  </a:cubicBezTo>
                  <a:cubicBezTo>
                    <a:pt x="163" y="0"/>
                    <a:pt x="167" y="5"/>
                    <a:pt x="167" y="11"/>
                  </a:cubicBezTo>
                  <a:lnTo>
                    <a:pt x="167" y="1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66" name="Google Shape;2966;p27"/>
            <p:cNvSpPr/>
            <p:nvPr/>
          </p:nvSpPr>
          <p:spPr>
            <a:xfrm>
              <a:off x="2506942" y="767147"/>
              <a:ext cx="343917" cy="45306"/>
            </a:xfrm>
            <a:custGeom>
              <a:avLst/>
              <a:gdLst/>
              <a:ahLst/>
              <a:cxnLst/>
              <a:rect l="l" t="t" r="r" b="b"/>
              <a:pathLst>
                <a:path w="167" h="22" extrusionOk="0">
                  <a:moveTo>
                    <a:pt x="167" y="12"/>
                  </a:moveTo>
                  <a:cubicBezTo>
                    <a:pt x="167" y="17"/>
                    <a:pt x="163" y="22"/>
                    <a:pt x="157" y="22"/>
                  </a:cubicBezTo>
                  <a:cubicBezTo>
                    <a:pt x="11" y="22"/>
                    <a:pt x="11" y="22"/>
                    <a:pt x="11" y="22"/>
                  </a:cubicBezTo>
                  <a:cubicBezTo>
                    <a:pt x="5" y="22"/>
                    <a:pt x="0" y="17"/>
                    <a:pt x="0" y="12"/>
                  </a:cubicBezTo>
                  <a:cubicBezTo>
                    <a:pt x="0" y="10"/>
                    <a:pt x="0" y="10"/>
                    <a:pt x="0" y="10"/>
                  </a:cubicBezTo>
                  <a:cubicBezTo>
                    <a:pt x="0" y="4"/>
                    <a:pt x="5" y="0"/>
                    <a:pt x="11" y="0"/>
                  </a:cubicBezTo>
                  <a:cubicBezTo>
                    <a:pt x="157" y="0"/>
                    <a:pt x="157" y="0"/>
                    <a:pt x="157" y="0"/>
                  </a:cubicBezTo>
                  <a:cubicBezTo>
                    <a:pt x="163" y="0"/>
                    <a:pt x="167" y="4"/>
                    <a:pt x="167" y="10"/>
                  </a:cubicBezTo>
                  <a:lnTo>
                    <a:pt x="167" y="1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67" name="Google Shape;2967;p27"/>
            <p:cNvSpPr/>
            <p:nvPr/>
          </p:nvSpPr>
          <p:spPr>
            <a:xfrm>
              <a:off x="2550189" y="812454"/>
              <a:ext cx="259482" cy="53544"/>
            </a:xfrm>
            <a:custGeom>
              <a:avLst/>
              <a:gdLst/>
              <a:ahLst/>
              <a:cxnLst/>
              <a:rect l="l" t="t" r="r" b="b"/>
              <a:pathLst>
                <a:path w="126" h="26" extrusionOk="0">
                  <a:moveTo>
                    <a:pt x="0" y="0"/>
                  </a:moveTo>
                  <a:cubicBezTo>
                    <a:pt x="0" y="10"/>
                    <a:pt x="0" y="10"/>
                    <a:pt x="0" y="10"/>
                  </a:cubicBezTo>
                  <a:cubicBezTo>
                    <a:pt x="0" y="15"/>
                    <a:pt x="0" y="15"/>
                    <a:pt x="0" y="15"/>
                  </a:cubicBezTo>
                  <a:cubicBezTo>
                    <a:pt x="0" y="21"/>
                    <a:pt x="4" y="26"/>
                    <a:pt x="10" y="26"/>
                  </a:cubicBezTo>
                  <a:cubicBezTo>
                    <a:pt x="115" y="26"/>
                    <a:pt x="115" y="26"/>
                    <a:pt x="115" y="26"/>
                  </a:cubicBezTo>
                  <a:cubicBezTo>
                    <a:pt x="121" y="26"/>
                    <a:pt x="126" y="21"/>
                    <a:pt x="126" y="15"/>
                  </a:cubicBezTo>
                  <a:cubicBezTo>
                    <a:pt x="126" y="10"/>
                    <a:pt x="126" y="10"/>
                    <a:pt x="126" y="10"/>
                  </a:cubicBezTo>
                  <a:cubicBezTo>
                    <a:pt x="126" y="0"/>
                    <a:pt x="126" y="0"/>
                    <a:pt x="126"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68" name="Google Shape;2968;p27"/>
            <p:cNvSpPr/>
            <p:nvPr/>
          </p:nvSpPr>
          <p:spPr>
            <a:xfrm>
              <a:off x="2550189" y="600337"/>
              <a:ext cx="259482" cy="119444"/>
            </a:xfrm>
            <a:custGeom>
              <a:avLst/>
              <a:gdLst/>
              <a:ahLst/>
              <a:cxnLst/>
              <a:rect l="l" t="t" r="r" b="b"/>
              <a:pathLst>
                <a:path w="126" h="58" extrusionOk="0">
                  <a:moveTo>
                    <a:pt x="0" y="58"/>
                  </a:moveTo>
                  <a:cubicBezTo>
                    <a:pt x="126" y="58"/>
                    <a:pt x="126" y="58"/>
                    <a:pt x="126" y="58"/>
                  </a:cubicBezTo>
                  <a:cubicBezTo>
                    <a:pt x="125" y="24"/>
                    <a:pt x="97" y="0"/>
                    <a:pt x="63" y="0"/>
                  </a:cubicBezTo>
                  <a:cubicBezTo>
                    <a:pt x="29" y="0"/>
                    <a:pt x="1" y="24"/>
                    <a:pt x="0" y="5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969" name="Google Shape;2969;p27"/>
          <p:cNvGrpSpPr/>
          <p:nvPr/>
        </p:nvGrpSpPr>
        <p:grpSpPr>
          <a:xfrm>
            <a:off x="3214831" y="1358264"/>
            <a:ext cx="393249" cy="259463"/>
            <a:chOff x="3269943" y="602396"/>
            <a:chExt cx="399521" cy="263602"/>
          </a:xfrm>
        </p:grpSpPr>
        <p:sp>
          <p:nvSpPr>
            <p:cNvPr id="2970" name="Google Shape;2970;p27"/>
            <p:cNvSpPr/>
            <p:nvPr/>
          </p:nvSpPr>
          <p:spPr>
            <a:xfrm>
              <a:off x="3339962" y="814513"/>
              <a:ext cx="257423" cy="51485"/>
            </a:xfrm>
            <a:custGeom>
              <a:avLst/>
              <a:gdLst/>
              <a:ahLst/>
              <a:cxnLst/>
              <a:rect l="l" t="t" r="r" b="b"/>
              <a:pathLst>
                <a:path w="125" h="25" extrusionOk="0">
                  <a:moveTo>
                    <a:pt x="0" y="0"/>
                  </a:moveTo>
                  <a:cubicBezTo>
                    <a:pt x="0" y="9"/>
                    <a:pt x="0" y="9"/>
                    <a:pt x="0" y="9"/>
                  </a:cubicBezTo>
                  <a:cubicBezTo>
                    <a:pt x="0" y="14"/>
                    <a:pt x="0" y="14"/>
                    <a:pt x="0" y="14"/>
                  </a:cubicBezTo>
                  <a:cubicBezTo>
                    <a:pt x="0" y="20"/>
                    <a:pt x="5" y="25"/>
                    <a:pt x="11" y="25"/>
                  </a:cubicBezTo>
                  <a:cubicBezTo>
                    <a:pt x="115" y="25"/>
                    <a:pt x="115" y="25"/>
                    <a:pt x="115" y="25"/>
                  </a:cubicBezTo>
                  <a:cubicBezTo>
                    <a:pt x="120" y="25"/>
                    <a:pt x="125" y="20"/>
                    <a:pt x="125" y="14"/>
                  </a:cubicBezTo>
                  <a:cubicBezTo>
                    <a:pt x="125" y="9"/>
                    <a:pt x="125" y="9"/>
                    <a:pt x="125" y="9"/>
                  </a:cubicBezTo>
                  <a:cubicBezTo>
                    <a:pt x="125" y="0"/>
                    <a:pt x="125" y="0"/>
                    <a:pt x="125"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71" name="Google Shape;2971;p27"/>
            <p:cNvSpPr/>
            <p:nvPr/>
          </p:nvSpPr>
          <p:spPr>
            <a:xfrm>
              <a:off x="3339962" y="602396"/>
              <a:ext cx="257423" cy="119444"/>
            </a:xfrm>
            <a:custGeom>
              <a:avLst/>
              <a:gdLst/>
              <a:ahLst/>
              <a:cxnLst/>
              <a:rect l="l" t="t" r="r" b="b"/>
              <a:pathLst>
                <a:path w="125" h="58" extrusionOk="0">
                  <a:moveTo>
                    <a:pt x="0" y="58"/>
                  </a:moveTo>
                  <a:cubicBezTo>
                    <a:pt x="125" y="58"/>
                    <a:pt x="125" y="58"/>
                    <a:pt x="125" y="58"/>
                  </a:cubicBezTo>
                  <a:cubicBezTo>
                    <a:pt x="124" y="24"/>
                    <a:pt x="97" y="0"/>
                    <a:pt x="63" y="0"/>
                  </a:cubicBezTo>
                  <a:cubicBezTo>
                    <a:pt x="29" y="0"/>
                    <a:pt x="1" y="24"/>
                    <a:pt x="0" y="5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72" name="Google Shape;2972;p27"/>
            <p:cNvSpPr/>
            <p:nvPr/>
          </p:nvSpPr>
          <p:spPr>
            <a:xfrm>
              <a:off x="3269943" y="721841"/>
              <a:ext cx="399521" cy="92672"/>
            </a:xfrm>
            <a:custGeom>
              <a:avLst/>
              <a:gdLst/>
              <a:ahLst/>
              <a:cxnLst/>
              <a:rect l="l" t="t" r="r" b="b"/>
              <a:pathLst>
                <a:path w="194" h="45" extrusionOk="0">
                  <a:moveTo>
                    <a:pt x="171" y="0"/>
                  </a:moveTo>
                  <a:cubicBezTo>
                    <a:pt x="169" y="0"/>
                    <a:pt x="169" y="0"/>
                    <a:pt x="169" y="0"/>
                  </a:cubicBezTo>
                  <a:cubicBezTo>
                    <a:pt x="25" y="0"/>
                    <a:pt x="25" y="0"/>
                    <a:pt x="25" y="0"/>
                  </a:cubicBezTo>
                  <a:cubicBezTo>
                    <a:pt x="23" y="0"/>
                    <a:pt x="23" y="0"/>
                    <a:pt x="23" y="0"/>
                  </a:cubicBezTo>
                  <a:cubicBezTo>
                    <a:pt x="10" y="0"/>
                    <a:pt x="0" y="10"/>
                    <a:pt x="0" y="22"/>
                  </a:cubicBezTo>
                  <a:cubicBezTo>
                    <a:pt x="0" y="35"/>
                    <a:pt x="10" y="45"/>
                    <a:pt x="23" y="45"/>
                  </a:cubicBezTo>
                  <a:cubicBezTo>
                    <a:pt x="171" y="45"/>
                    <a:pt x="171" y="45"/>
                    <a:pt x="171" y="45"/>
                  </a:cubicBezTo>
                  <a:cubicBezTo>
                    <a:pt x="184" y="45"/>
                    <a:pt x="194" y="35"/>
                    <a:pt x="194" y="22"/>
                  </a:cubicBezTo>
                  <a:cubicBezTo>
                    <a:pt x="194" y="10"/>
                    <a:pt x="184" y="0"/>
                    <a:pt x="171"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73" name="Google Shape;2973;p27"/>
            <p:cNvSpPr/>
            <p:nvPr/>
          </p:nvSpPr>
          <p:spPr>
            <a:xfrm>
              <a:off x="3276121" y="756850"/>
              <a:ext cx="387164" cy="26772"/>
            </a:xfrm>
            <a:custGeom>
              <a:avLst/>
              <a:gdLst/>
              <a:ahLst/>
              <a:cxnLst/>
              <a:rect l="l" t="t" r="r" b="b"/>
              <a:pathLst>
                <a:path w="188" h="13" extrusionOk="0">
                  <a:moveTo>
                    <a:pt x="0" y="0"/>
                  </a:moveTo>
                  <a:cubicBezTo>
                    <a:pt x="15" y="0"/>
                    <a:pt x="15" y="13"/>
                    <a:pt x="31" y="13"/>
                  </a:cubicBezTo>
                  <a:cubicBezTo>
                    <a:pt x="47" y="13"/>
                    <a:pt x="47" y="0"/>
                    <a:pt x="62" y="0"/>
                  </a:cubicBezTo>
                  <a:cubicBezTo>
                    <a:pt x="78" y="0"/>
                    <a:pt x="78" y="13"/>
                    <a:pt x="94" y="13"/>
                  </a:cubicBezTo>
                  <a:cubicBezTo>
                    <a:pt x="109" y="13"/>
                    <a:pt x="109" y="0"/>
                    <a:pt x="125" y="0"/>
                  </a:cubicBezTo>
                  <a:cubicBezTo>
                    <a:pt x="141" y="0"/>
                    <a:pt x="141" y="13"/>
                    <a:pt x="156" y="13"/>
                  </a:cubicBezTo>
                  <a:cubicBezTo>
                    <a:pt x="172" y="13"/>
                    <a:pt x="172" y="0"/>
                    <a:pt x="18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74" name="Google Shape;2974;p27"/>
            <p:cNvCxnSpPr/>
            <p:nvPr/>
          </p:nvCxnSpPr>
          <p:spPr>
            <a:xfrm>
              <a:off x="3488238" y="676534"/>
              <a:ext cx="4200" cy="2100"/>
            </a:xfrm>
            <a:prstGeom prst="straightConnector1">
              <a:avLst/>
            </a:prstGeom>
            <a:noFill/>
            <a:ln w="28575" cap="rnd" cmpd="sng">
              <a:solidFill>
                <a:schemeClr val="dk1"/>
              </a:solidFill>
              <a:prstDash val="solid"/>
              <a:round/>
              <a:headEnd type="none" w="sm" len="sm"/>
              <a:tailEnd type="none" w="sm" len="sm"/>
            </a:ln>
          </p:spPr>
        </p:cxnSp>
        <p:cxnSp>
          <p:nvCxnSpPr>
            <p:cNvPr id="2975" name="Google Shape;2975;p27"/>
            <p:cNvCxnSpPr/>
            <p:nvPr/>
          </p:nvCxnSpPr>
          <p:spPr>
            <a:xfrm>
              <a:off x="3461466" y="639465"/>
              <a:ext cx="0" cy="2100"/>
            </a:xfrm>
            <a:prstGeom prst="straightConnector1">
              <a:avLst/>
            </a:prstGeom>
            <a:noFill/>
            <a:ln w="28575" cap="rnd" cmpd="sng">
              <a:solidFill>
                <a:schemeClr val="dk1"/>
              </a:solidFill>
              <a:prstDash val="solid"/>
              <a:round/>
              <a:headEnd type="none" w="sm" len="sm"/>
              <a:tailEnd type="none" w="sm" len="sm"/>
            </a:ln>
          </p:spPr>
        </p:cxnSp>
        <p:cxnSp>
          <p:nvCxnSpPr>
            <p:cNvPr id="2976" name="Google Shape;2976;p27"/>
            <p:cNvCxnSpPr/>
            <p:nvPr/>
          </p:nvCxnSpPr>
          <p:spPr>
            <a:xfrm>
              <a:off x="3527366" y="651822"/>
              <a:ext cx="2100" cy="0"/>
            </a:xfrm>
            <a:prstGeom prst="straightConnector1">
              <a:avLst/>
            </a:prstGeom>
            <a:noFill/>
            <a:ln w="28575" cap="rnd" cmpd="sng">
              <a:solidFill>
                <a:schemeClr val="dk1"/>
              </a:solidFill>
              <a:prstDash val="solid"/>
              <a:round/>
              <a:headEnd type="none" w="sm" len="sm"/>
              <a:tailEnd type="none" w="sm" len="sm"/>
            </a:ln>
          </p:spPr>
        </p:cxnSp>
        <p:cxnSp>
          <p:nvCxnSpPr>
            <p:cNvPr id="2977" name="Google Shape;2977;p27"/>
            <p:cNvCxnSpPr/>
            <p:nvPr/>
          </p:nvCxnSpPr>
          <p:spPr>
            <a:xfrm flipH="1">
              <a:off x="3558216" y="686831"/>
              <a:ext cx="2100" cy="2100"/>
            </a:xfrm>
            <a:prstGeom prst="straightConnector1">
              <a:avLst/>
            </a:prstGeom>
            <a:noFill/>
            <a:ln w="28575" cap="rnd" cmpd="sng">
              <a:solidFill>
                <a:schemeClr val="dk1"/>
              </a:solidFill>
              <a:prstDash val="solid"/>
              <a:round/>
              <a:headEnd type="none" w="sm" len="sm"/>
              <a:tailEnd type="none" w="sm" len="sm"/>
            </a:ln>
          </p:spPr>
        </p:cxnSp>
        <p:cxnSp>
          <p:nvCxnSpPr>
            <p:cNvPr id="2978" name="Google Shape;2978;p27"/>
            <p:cNvCxnSpPr/>
            <p:nvPr/>
          </p:nvCxnSpPr>
          <p:spPr>
            <a:xfrm rot="10800000">
              <a:off x="3424316" y="693009"/>
              <a:ext cx="4200" cy="0"/>
            </a:xfrm>
            <a:prstGeom prst="straightConnector1">
              <a:avLst/>
            </a:prstGeom>
            <a:noFill/>
            <a:ln w="28575" cap="rnd" cmpd="sng">
              <a:solidFill>
                <a:schemeClr val="dk1"/>
              </a:solidFill>
              <a:prstDash val="solid"/>
              <a:round/>
              <a:headEnd type="none" w="sm" len="sm"/>
              <a:tailEnd type="none" w="sm" len="sm"/>
            </a:ln>
          </p:spPr>
        </p:cxnSp>
        <p:cxnSp>
          <p:nvCxnSpPr>
            <p:cNvPr id="2979" name="Google Shape;2979;p27"/>
            <p:cNvCxnSpPr/>
            <p:nvPr/>
          </p:nvCxnSpPr>
          <p:spPr>
            <a:xfrm rot="10800000">
              <a:off x="3418138" y="662119"/>
              <a:ext cx="4200" cy="0"/>
            </a:xfrm>
            <a:prstGeom prst="straightConnector1">
              <a:avLst/>
            </a:prstGeom>
            <a:noFill/>
            <a:ln w="28575" cap="rnd" cmpd="sng">
              <a:solidFill>
                <a:schemeClr val="dk1"/>
              </a:solidFill>
              <a:prstDash val="solid"/>
              <a:round/>
              <a:headEnd type="none" w="sm" len="sm"/>
              <a:tailEnd type="none" w="sm" len="sm"/>
            </a:ln>
          </p:spPr>
        </p:cxnSp>
        <p:cxnSp>
          <p:nvCxnSpPr>
            <p:cNvPr id="2980" name="Google Shape;2980;p27"/>
            <p:cNvCxnSpPr/>
            <p:nvPr/>
          </p:nvCxnSpPr>
          <p:spPr>
            <a:xfrm>
              <a:off x="3381150" y="682712"/>
              <a:ext cx="2100" cy="4200"/>
            </a:xfrm>
            <a:prstGeom prst="straightConnector1">
              <a:avLst/>
            </a:prstGeom>
            <a:noFill/>
            <a:ln w="28575" cap="rnd" cmpd="sng">
              <a:solidFill>
                <a:schemeClr val="dk1"/>
              </a:solidFill>
              <a:prstDash val="solid"/>
              <a:round/>
              <a:headEnd type="none" w="sm" len="sm"/>
              <a:tailEnd type="none" w="sm" len="sm"/>
            </a:ln>
          </p:spPr>
        </p:cxnSp>
        <p:cxnSp>
          <p:nvCxnSpPr>
            <p:cNvPr id="2981" name="Google Shape;2981;p27"/>
            <p:cNvCxnSpPr/>
            <p:nvPr/>
          </p:nvCxnSpPr>
          <p:spPr>
            <a:xfrm rot="10800000">
              <a:off x="3467603" y="692968"/>
              <a:ext cx="2100" cy="2100"/>
            </a:xfrm>
            <a:prstGeom prst="straightConnector1">
              <a:avLst/>
            </a:prstGeom>
            <a:noFill/>
            <a:ln w="28575" cap="rnd" cmpd="sng">
              <a:solidFill>
                <a:schemeClr val="dk1"/>
              </a:solidFill>
              <a:prstDash val="solid"/>
              <a:round/>
              <a:headEnd type="none" w="sm" len="sm"/>
              <a:tailEnd type="none" w="sm" len="sm"/>
            </a:ln>
          </p:spPr>
        </p:cxnSp>
        <p:cxnSp>
          <p:nvCxnSpPr>
            <p:cNvPr id="2982" name="Google Shape;2982;p27"/>
            <p:cNvCxnSpPr/>
            <p:nvPr/>
          </p:nvCxnSpPr>
          <p:spPr>
            <a:xfrm rot="10800000">
              <a:off x="3455288" y="666196"/>
              <a:ext cx="0" cy="2100"/>
            </a:xfrm>
            <a:prstGeom prst="straightConnector1">
              <a:avLst/>
            </a:prstGeom>
            <a:noFill/>
            <a:ln w="28575" cap="rnd" cmpd="sng">
              <a:solidFill>
                <a:schemeClr val="dk1"/>
              </a:solidFill>
              <a:prstDash val="solid"/>
              <a:round/>
              <a:headEnd type="none" w="sm" len="sm"/>
              <a:tailEnd type="none" w="sm" len="sm"/>
            </a:ln>
          </p:spPr>
        </p:cxnSp>
        <p:cxnSp>
          <p:nvCxnSpPr>
            <p:cNvPr id="2983" name="Google Shape;2983;p27"/>
            <p:cNvCxnSpPr/>
            <p:nvPr/>
          </p:nvCxnSpPr>
          <p:spPr>
            <a:xfrm rot="10800000">
              <a:off x="3496475" y="633246"/>
              <a:ext cx="0" cy="2100"/>
            </a:xfrm>
            <a:prstGeom prst="straightConnector1">
              <a:avLst/>
            </a:prstGeom>
            <a:noFill/>
            <a:ln w="28575" cap="rnd" cmpd="sng">
              <a:solidFill>
                <a:schemeClr val="dk1"/>
              </a:solidFill>
              <a:prstDash val="solid"/>
              <a:round/>
              <a:headEnd type="none" w="sm" len="sm"/>
              <a:tailEnd type="none" w="sm" len="sm"/>
            </a:ln>
          </p:spPr>
        </p:cxnSp>
        <p:cxnSp>
          <p:nvCxnSpPr>
            <p:cNvPr id="2984" name="Google Shape;2984;p27"/>
            <p:cNvCxnSpPr/>
            <p:nvPr/>
          </p:nvCxnSpPr>
          <p:spPr>
            <a:xfrm rot="10800000">
              <a:off x="3426375" y="633287"/>
              <a:ext cx="4200" cy="0"/>
            </a:xfrm>
            <a:prstGeom prst="straightConnector1">
              <a:avLst/>
            </a:prstGeom>
            <a:noFill/>
            <a:ln w="28575" cap="rnd" cmpd="sng">
              <a:solidFill>
                <a:schemeClr val="dk1"/>
              </a:solidFill>
              <a:prstDash val="solid"/>
              <a:round/>
              <a:headEnd type="none" w="sm" len="sm"/>
              <a:tailEnd type="none" w="sm" len="sm"/>
            </a:ln>
          </p:spPr>
        </p:cxnSp>
        <p:cxnSp>
          <p:nvCxnSpPr>
            <p:cNvPr id="2985" name="Google Shape;2985;p27"/>
            <p:cNvCxnSpPr/>
            <p:nvPr/>
          </p:nvCxnSpPr>
          <p:spPr>
            <a:xfrm rot="10800000">
              <a:off x="3521188" y="692968"/>
              <a:ext cx="0" cy="2100"/>
            </a:xfrm>
            <a:prstGeom prst="straightConnector1">
              <a:avLst/>
            </a:prstGeom>
            <a:noFill/>
            <a:ln w="28575" cap="rnd" cmpd="sng">
              <a:solidFill>
                <a:schemeClr val="dk1"/>
              </a:solidFill>
              <a:prstDash val="solid"/>
              <a:round/>
              <a:headEnd type="none" w="sm" len="sm"/>
              <a:tailEnd type="none" w="sm" len="sm"/>
            </a:ln>
          </p:spPr>
        </p:cxnSp>
      </p:grpSp>
      <p:grpSp>
        <p:nvGrpSpPr>
          <p:cNvPr id="2986" name="Google Shape;2986;p27"/>
          <p:cNvGrpSpPr/>
          <p:nvPr/>
        </p:nvGrpSpPr>
        <p:grpSpPr>
          <a:xfrm>
            <a:off x="4042877" y="1329886"/>
            <a:ext cx="292909" cy="291895"/>
            <a:chOff x="4111202" y="573565"/>
            <a:chExt cx="297581" cy="296551"/>
          </a:xfrm>
        </p:grpSpPr>
        <p:sp>
          <p:nvSpPr>
            <p:cNvPr id="2987" name="Google Shape;2987;p27"/>
            <p:cNvSpPr/>
            <p:nvPr/>
          </p:nvSpPr>
          <p:spPr>
            <a:xfrm>
              <a:off x="4195637" y="653881"/>
              <a:ext cx="202850" cy="207998"/>
            </a:xfrm>
            <a:custGeom>
              <a:avLst/>
              <a:gdLst/>
              <a:ahLst/>
              <a:cxnLst/>
              <a:rect l="l" t="t" r="r" b="b"/>
              <a:pathLst>
                <a:path w="98" h="101" extrusionOk="0">
                  <a:moveTo>
                    <a:pt x="93" y="0"/>
                  </a:moveTo>
                  <a:cubicBezTo>
                    <a:pt x="98" y="16"/>
                    <a:pt x="94" y="34"/>
                    <a:pt x="82" y="46"/>
                  </a:cubicBezTo>
                  <a:cubicBezTo>
                    <a:pt x="43" y="85"/>
                    <a:pt x="43" y="85"/>
                    <a:pt x="43" y="85"/>
                  </a:cubicBezTo>
                  <a:cubicBezTo>
                    <a:pt x="31" y="97"/>
                    <a:pt x="15" y="101"/>
                    <a:pt x="0" y="9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88" name="Google Shape;2988;p27"/>
            <p:cNvSpPr/>
            <p:nvPr/>
          </p:nvSpPr>
          <p:spPr>
            <a:xfrm>
              <a:off x="4119439" y="581803"/>
              <a:ext cx="203879" cy="203879"/>
            </a:xfrm>
            <a:custGeom>
              <a:avLst/>
              <a:gdLst/>
              <a:ahLst/>
              <a:cxnLst/>
              <a:rect l="l" t="t" r="r" b="b"/>
              <a:pathLst>
                <a:path w="99" h="99" extrusionOk="0">
                  <a:moveTo>
                    <a:pt x="4" y="99"/>
                  </a:moveTo>
                  <a:cubicBezTo>
                    <a:pt x="0" y="84"/>
                    <a:pt x="4" y="67"/>
                    <a:pt x="16" y="55"/>
                  </a:cubicBezTo>
                  <a:cubicBezTo>
                    <a:pt x="55" y="16"/>
                    <a:pt x="55" y="16"/>
                    <a:pt x="55" y="16"/>
                  </a:cubicBezTo>
                  <a:cubicBezTo>
                    <a:pt x="67" y="4"/>
                    <a:pt x="84" y="0"/>
                    <a:pt x="99" y="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89" name="Google Shape;2989;p27"/>
            <p:cNvSpPr/>
            <p:nvPr/>
          </p:nvSpPr>
          <p:spPr>
            <a:xfrm>
              <a:off x="4111202" y="573565"/>
              <a:ext cx="297581" cy="296551"/>
            </a:xfrm>
            <a:custGeom>
              <a:avLst/>
              <a:gdLst/>
              <a:ahLst/>
              <a:cxnLst/>
              <a:rect l="l" t="t" r="r" b="b"/>
              <a:pathLst>
                <a:path w="144" h="144" extrusionOk="0">
                  <a:moveTo>
                    <a:pt x="135" y="8"/>
                  </a:moveTo>
                  <a:cubicBezTo>
                    <a:pt x="144" y="17"/>
                    <a:pt x="144" y="30"/>
                    <a:pt x="135" y="38"/>
                  </a:cubicBezTo>
                  <a:cubicBezTo>
                    <a:pt x="38" y="136"/>
                    <a:pt x="38" y="136"/>
                    <a:pt x="38" y="136"/>
                  </a:cubicBezTo>
                  <a:cubicBezTo>
                    <a:pt x="30" y="144"/>
                    <a:pt x="16" y="144"/>
                    <a:pt x="8" y="136"/>
                  </a:cubicBezTo>
                  <a:cubicBezTo>
                    <a:pt x="8" y="136"/>
                    <a:pt x="8" y="136"/>
                    <a:pt x="8" y="136"/>
                  </a:cubicBezTo>
                  <a:cubicBezTo>
                    <a:pt x="0" y="127"/>
                    <a:pt x="0" y="114"/>
                    <a:pt x="8" y="106"/>
                  </a:cubicBezTo>
                  <a:cubicBezTo>
                    <a:pt x="106" y="8"/>
                    <a:pt x="106" y="8"/>
                    <a:pt x="106" y="8"/>
                  </a:cubicBezTo>
                  <a:cubicBezTo>
                    <a:pt x="114" y="0"/>
                    <a:pt x="127" y="0"/>
                    <a:pt x="135" y="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90" name="Google Shape;2990;p27"/>
            <p:cNvSpPr/>
            <p:nvPr/>
          </p:nvSpPr>
          <p:spPr>
            <a:xfrm>
              <a:off x="4156508" y="618871"/>
              <a:ext cx="192553" cy="193582"/>
            </a:xfrm>
            <a:custGeom>
              <a:avLst/>
              <a:gdLst/>
              <a:ahLst/>
              <a:cxnLst/>
              <a:rect l="l" t="t" r="r" b="b"/>
              <a:pathLst>
                <a:path w="93" h="94" extrusionOk="0">
                  <a:moveTo>
                    <a:pt x="0" y="94"/>
                  </a:moveTo>
                  <a:cubicBezTo>
                    <a:pt x="8" y="86"/>
                    <a:pt x="14" y="92"/>
                    <a:pt x="22" y="84"/>
                  </a:cubicBezTo>
                  <a:cubicBezTo>
                    <a:pt x="30" y="77"/>
                    <a:pt x="23" y="70"/>
                    <a:pt x="31" y="62"/>
                  </a:cubicBezTo>
                  <a:cubicBezTo>
                    <a:pt x="39" y="55"/>
                    <a:pt x="45" y="61"/>
                    <a:pt x="53" y="53"/>
                  </a:cubicBezTo>
                  <a:cubicBezTo>
                    <a:pt x="61" y="45"/>
                    <a:pt x="54" y="39"/>
                    <a:pt x="62" y="31"/>
                  </a:cubicBezTo>
                  <a:cubicBezTo>
                    <a:pt x="70" y="23"/>
                    <a:pt x="76" y="30"/>
                    <a:pt x="84" y="22"/>
                  </a:cubicBezTo>
                  <a:cubicBezTo>
                    <a:pt x="92" y="14"/>
                    <a:pt x="85" y="8"/>
                    <a:pt x="9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991" name="Google Shape;2991;p27"/>
          <p:cNvGrpSpPr/>
          <p:nvPr/>
        </p:nvGrpSpPr>
        <p:grpSpPr>
          <a:xfrm>
            <a:off x="4822274" y="1333941"/>
            <a:ext cx="286828" cy="283787"/>
            <a:chOff x="4903035" y="577684"/>
            <a:chExt cx="291403" cy="288314"/>
          </a:xfrm>
        </p:grpSpPr>
        <p:sp>
          <p:nvSpPr>
            <p:cNvPr id="2992" name="Google Shape;2992;p27"/>
            <p:cNvSpPr/>
            <p:nvPr/>
          </p:nvSpPr>
          <p:spPr>
            <a:xfrm>
              <a:off x="4903035" y="577684"/>
              <a:ext cx="264631" cy="263601"/>
            </a:xfrm>
            <a:custGeom>
              <a:avLst/>
              <a:gdLst/>
              <a:ahLst/>
              <a:cxnLst/>
              <a:rect l="l" t="t" r="r" b="b"/>
              <a:pathLst>
                <a:path w="128" h="128" extrusionOk="0">
                  <a:moveTo>
                    <a:pt x="0" y="108"/>
                  </a:moveTo>
                  <a:cubicBezTo>
                    <a:pt x="0" y="48"/>
                    <a:pt x="48" y="0"/>
                    <a:pt x="107" y="0"/>
                  </a:cubicBezTo>
                  <a:cubicBezTo>
                    <a:pt x="119" y="0"/>
                    <a:pt x="128" y="10"/>
                    <a:pt x="128" y="21"/>
                  </a:cubicBezTo>
                  <a:cubicBezTo>
                    <a:pt x="128" y="33"/>
                    <a:pt x="119" y="42"/>
                    <a:pt x="107" y="42"/>
                  </a:cubicBezTo>
                  <a:cubicBezTo>
                    <a:pt x="71" y="42"/>
                    <a:pt x="42" y="72"/>
                    <a:pt x="42" y="108"/>
                  </a:cubicBezTo>
                  <a:cubicBezTo>
                    <a:pt x="42" y="119"/>
                    <a:pt x="33" y="128"/>
                    <a:pt x="21" y="128"/>
                  </a:cubicBezTo>
                  <a:cubicBezTo>
                    <a:pt x="10" y="128"/>
                    <a:pt x="0" y="119"/>
                    <a:pt x="0" y="10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93" name="Google Shape;2993;p27"/>
            <p:cNvSpPr/>
            <p:nvPr/>
          </p:nvSpPr>
          <p:spPr>
            <a:xfrm>
              <a:off x="4998796" y="658000"/>
              <a:ext cx="94732" cy="92672"/>
            </a:xfrm>
            <a:custGeom>
              <a:avLst/>
              <a:gdLst/>
              <a:ahLst/>
              <a:cxnLst/>
              <a:rect l="l" t="t" r="r" b="b"/>
              <a:pathLst>
                <a:path w="46" h="45" extrusionOk="0">
                  <a:moveTo>
                    <a:pt x="28" y="0"/>
                  </a:moveTo>
                  <a:cubicBezTo>
                    <a:pt x="38" y="10"/>
                    <a:pt x="38" y="10"/>
                    <a:pt x="38" y="10"/>
                  </a:cubicBezTo>
                  <a:cubicBezTo>
                    <a:pt x="46" y="17"/>
                    <a:pt x="46" y="30"/>
                    <a:pt x="38" y="37"/>
                  </a:cubicBezTo>
                  <a:cubicBezTo>
                    <a:pt x="38" y="37"/>
                    <a:pt x="38" y="37"/>
                    <a:pt x="38" y="37"/>
                  </a:cubicBezTo>
                  <a:cubicBezTo>
                    <a:pt x="31" y="45"/>
                    <a:pt x="19" y="45"/>
                    <a:pt x="11" y="37"/>
                  </a:cubicBezTo>
                  <a:cubicBezTo>
                    <a:pt x="0" y="26"/>
                    <a:pt x="0" y="26"/>
                    <a:pt x="0" y="2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2994" name="Google Shape;2994;p27"/>
            <p:cNvCxnSpPr/>
            <p:nvPr/>
          </p:nvCxnSpPr>
          <p:spPr>
            <a:xfrm>
              <a:off x="5019390" y="676534"/>
              <a:ext cx="127800" cy="127800"/>
            </a:xfrm>
            <a:prstGeom prst="straightConnector1">
              <a:avLst/>
            </a:prstGeom>
            <a:noFill/>
            <a:ln w="28575" cap="rnd" cmpd="sng">
              <a:solidFill>
                <a:schemeClr val="dk1"/>
              </a:solidFill>
              <a:prstDash val="solid"/>
              <a:round/>
              <a:headEnd type="none" w="sm" len="sm"/>
              <a:tailEnd type="none" w="sm" len="sm"/>
            </a:ln>
          </p:spPr>
        </p:cxnSp>
        <p:sp>
          <p:nvSpPr>
            <p:cNvPr id="2995" name="Google Shape;2995;p27"/>
            <p:cNvSpPr/>
            <p:nvPr/>
          </p:nvSpPr>
          <p:spPr>
            <a:xfrm>
              <a:off x="4905094" y="841285"/>
              <a:ext cx="47366" cy="24713"/>
            </a:xfrm>
            <a:custGeom>
              <a:avLst/>
              <a:gdLst/>
              <a:ahLst/>
              <a:cxnLst/>
              <a:rect l="l" t="t" r="r" b="b"/>
              <a:pathLst>
                <a:path w="46" h="24" extrusionOk="0">
                  <a:moveTo>
                    <a:pt x="0" y="12"/>
                  </a:moveTo>
                  <a:lnTo>
                    <a:pt x="28" y="0"/>
                  </a:lnTo>
                  <a:lnTo>
                    <a:pt x="46" y="24"/>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96" name="Google Shape;2996;p27"/>
            <p:cNvSpPr/>
            <p:nvPr/>
          </p:nvSpPr>
          <p:spPr>
            <a:xfrm>
              <a:off x="5167666" y="579743"/>
              <a:ext cx="26772" cy="47366"/>
            </a:xfrm>
            <a:custGeom>
              <a:avLst/>
              <a:gdLst/>
              <a:ahLst/>
              <a:cxnLst/>
              <a:rect l="l" t="t" r="r" b="b"/>
              <a:pathLst>
                <a:path w="26" h="46" extrusionOk="0">
                  <a:moveTo>
                    <a:pt x="26" y="46"/>
                  </a:moveTo>
                  <a:lnTo>
                    <a:pt x="0" y="28"/>
                  </a:lnTo>
                  <a:lnTo>
                    <a:pt x="1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2997" name="Google Shape;2997;p27"/>
          <p:cNvGrpSpPr/>
          <p:nvPr/>
        </p:nvGrpSpPr>
        <p:grpSpPr>
          <a:xfrm>
            <a:off x="6327363" y="1368396"/>
            <a:ext cx="391221" cy="249327"/>
            <a:chOff x="6432128" y="612693"/>
            <a:chExt cx="397461" cy="253304"/>
          </a:xfrm>
        </p:grpSpPr>
        <p:sp>
          <p:nvSpPr>
            <p:cNvPr id="2998" name="Google Shape;2998;p27"/>
            <p:cNvSpPr/>
            <p:nvPr/>
          </p:nvSpPr>
          <p:spPr>
            <a:xfrm>
              <a:off x="6432128" y="612693"/>
              <a:ext cx="331561" cy="253304"/>
            </a:xfrm>
            <a:custGeom>
              <a:avLst/>
              <a:gdLst/>
              <a:ahLst/>
              <a:cxnLst/>
              <a:rect l="l" t="t" r="r" b="b"/>
              <a:pathLst>
                <a:path w="161" h="123" extrusionOk="0">
                  <a:moveTo>
                    <a:pt x="124" y="54"/>
                  </a:moveTo>
                  <a:cubicBezTo>
                    <a:pt x="123" y="54"/>
                    <a:pt x="123" y="54"/>
                    <a:pt x="123" y="54"/>
                  </a:cubicBezTo>
                  <a:cubicBezTo>
                    <a:pt x="119" y="23"/>
                    <a:pt x="93" y="0"/>
                    <a:pt x="62" y="0"/>
                  </a:cubicBezTo>
                  <a:cubicBezTo>
                    <a:pt x="27" y="0"/>
                    <a:pt x="0" y="27"/>
                    <a:pt x="0" y="61"/>
                  </a:cubicBezTo>
                  <a:cubicBezTo>
                    <a:pt x="0" y="95"/>
                    <a:pt x="27" y="123"/>
                    <a:pt x="62" y="123"/>
                  </a:cubicBezTo>
                  <a:cubicBezTo>
                    <a:pt x="124" y="123"/>
                    <a:pt x="124" y="123"/>
                    <a:pt x="124" y="123"/>
                  </a:cubicBezTo>
                  <a:cubicBezTo>
                    <a:pt x="145" y="123"/>
                    <a:pt x="161" y="107"/>
                    <a:pt x="161" y="88"/>
                  </a:cubicBezTo>
                  <a:cubicBezTo>
                    <a:pt x="161" y="69"/>
                    <a:pt x="145" y="54"/>
                    <a:pt x="124" y="5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2999" name="Google Shape;2999;p27"/>
            <p:cNvSpPr/>
            <p:nvPr/>
          </p:nvSpPr>
          <p:spPr>
            <a:xfrm>
              <a:off x="6625710" y="723900"/>
              <a:ext cx="70019" cy="67960"/>
            </a:xfrm>
            <a:custGeom>
              <a:avLst/>
              <a:gdLst/>
              <a:ahLst/>
              <a:cxnLst/>
              <a:rect l="l" t="t" r="r" b="b"/>
              <a:pathLst>
                <a:path w="34" h="33" extrusionOk="0">
                  <a:moveTo>
                    <a:pt x="0" y="33"/>
                  </a:moveTo>
                  <a:cubicBezTo>
                    <a:pt x="0" y="15"/>
                    <a:pt x="15" y="0"/>
                    <a:pt x="3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00" name="Google Shape;3000;p27"/>
            <p:cNvSpPr/>
            <p:nvPr/>
          </p:nvSpPr>
          <p:spPr>
            <a:xfrm>
              <a:off x="6736917" y="645643"/>
              <a:ext cx="92672" cy="92672"/>
            </a:xfrm>
            <a:custGeom>
              <a:avLst/>
              <a:gdLst/>
              <a:ahLst/>
              <a:cxnLst/>
              <a:rect l="l" t="t" r="r" b="b"/>
              <a:pathLst>
                <a:path w="45" h="45" extrusionOk="0">
                  <a:moveTo>
                    <a:pt x="37" y="39"/>
                  </a:moveTo>
                  <a:cubicBezTo>
                    <a:pt x="31" y="45"/>
                    <a:pt x="21" y="45"/>
                    <a:pt x="15" y="39"/>
                  </a:cubicBezTo>
                  <a:cubicBezTo>
                    <a:pt x="7" y="30"/>
                    <a:pt x="7" y="30"/>
                    <a:pt x="7" y="30"/>
                  </a:cubicBezTo>
                  <a:cubicBezTo>
                    <a:pt x="6" y="30"/>
                    <a:pt x="6" y="30"/>
                    <a:pt x="6" y="30"/>
                  </a:cubicBezTo>
                  <a:cubicBezTo>
                    <a:pt x="0" y="24"/>
                    <a:pt x="0" y="14"/>
                    <a:pt x="6" y="8"/>
                  </a:cubicBezTo>
                  <a:cubicBezTo>
                    <a:pt x="7" y="6"/>
                    <a:pt x="7" y="6"/>
                    <a:pt x="7" y="6"/>
                  </a:cubicBezTo>
                  <a:cubicBezTo>
                    <a:pt x="13" y="0"/>
                    <a:pt x="23" y="0"/>
                    <a:pt x="29" y="6"/>
                  </a:cubicBezTo>
                  <a:cubicBezTo>
                    <a:pt x="38" y="15"/>
                    <a:pt x="38" y="15"/>
                    <a:pt x="38" y="15"/>
                  </a:cubicBezTo>
                  <a:cubicBezTo>
                    <a:pt x="45" y="21"/>
                    <a:pt x="45" y="31"/>
                    <a:pt x="38" y="37"/>
                  </a:cubicBezTo>
                  <a:lnTo>
                    <a:pt x="37" y="39"/>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01" name="Google Shape;3001;p27"/>
            <p:cNvSpPr/>
            <p:nvPr/>
          </p:nvSpPr>
          <p:spPr>
            <a:xfrm>
              <a:off x="6706026" y="707425"/>
              <a:ext cx="67960" cy="53544"/>
            </a:xfrm>
            <a:custGeom>
              <a:avLst/>
              <a:gdLst/>
              <a:ahLst/>
              <a:cxnLst/>
              <a:rect l="l" t="t" r="r" b="b"/>
              <a:pathLst>
                <a:path w="66" h="52" extrusionOk="0">
                  <a:moveTo>
                    <a:pt x="0" y="18"/>
                  </a:moveTo>
                  <a:lnTo>
                    <a:pt x="42" y="0"/>
                  </a:lnTo>
                  <a:lnTo>
                    <a:pt x="66" y="22"/>
                  </a:lnTo>
                  <a:lnTo>
                    <a:pt x="50" y="5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002" name="Google Shape;3002;p27"/>
          <p:cNvGrpSpPr/>
          <p:nvPr/>
        </p:nvGrpSpPr>
        <p:grpSpPr>
          <a:xfrm>
            <a:off x="5616895" y="1346103"/>
            <a:ext cx="251355" cy="273652"/>
            <a:chOff x="5710313" y="590040"/>
            <a:chExt cx="255364" cy="278017"/>
          </a:xfrm>
        </p:grpSpPr>
        <p:sp>
          <p:nvSpPr>
            <p:cNvPr id="3003" name="Google Shape;3003;p27"/>
            <p:cNvSpPr/>
            <p:nvPr/>
          </p:nvSpPr>
          <p:spPr>
            <a:xfrm>
              <a:off x="5735026" y="590040"/>
              <a:ext cx="230651" cy="251245"/>
            </a:xfrm>
            <a:custGeom>
              <a:avLst/>
              <a:gdLst/>
              <a:ahLst/>
              <a:cxnLst/>
              <a:rect l="l" t="t" r="r" b="b"/>
              <a:pathLst>
                <a:path w="112" h="122" extrusionOk="0">
                  <a:moveTo>
                    <a:pt x="110" y="54"/>
                  </a:moveTo>
                  <a:cubicBezTo>
                    <a:pt x="109" y="54"/>
                    <a:pt x="109" y="53"/>
                    <a:pt x="109" y="53"/>
                  </a:cubicBezTo>
                  <a:cubicBezTo>
                    <a:pt x="103" y="47"/>
                    <a:pt x="102" y="38"/>
                    <a:pt x="107" y="31"/>
                  </a:cubicBezTo>
                  <a:cubicBezTo>
                    <a:pt x="103" y="26"/>
                    <a:pt x="102" y="20"/>
                    <a:pt x="104" y="15"/>
                  </a:cubicBezTo>
                  <a:cubicBezTo>
                    <a:pt x="88" y="1"/>
                    <a:pt x="66" y="0"/>
                    <a:pt x="49" y="11"/>
                  </a:cubicBezTo>
                  <a:cubicBezTo>
                    <a:pt x="47" y="11"/>
                    <a:pt x="46" y="13"/>
                    <a:pt x="44" y="14"/>
                  </a:cubicBezTo>
                  <a:cubicBezTo>
                    <a:pt x="8" y="51"/>
                    <a:pt x="8" y="51"/>
                    <a:pt x="8" y="51"/>
                  </a:cubicBezTo>
                  <a:cubicBezTo>
                    <a:pt x="0" y="58"/>
                    <a:pt x="0" y="69"/>
                    <a:pt x="8" y="76"/>
                  </a:cubicBezTo>
                  <a:cubicBezTo>
                    <a:pt x="46" y="115"/>
                    <a:pt x="46" y="115"/>
                    <a:pt x="46" y="115"/>
                  </a:cubicBezTo>
                  <a:cubicBezTo>
                    <a:pt x="54" y="122"/>
                    <a:pt x="65" y="122"/>
                    <a:pt x="72" y="115"/>
                  </a:cubicBezTo>
                  <a:cubicBezTo>
                    <a:pt x="109" y="79"/>
                    <a:pt x="109" y="79"/>
                    <a:pt x="109" y="79"/>
                  </a:cubicBezTo>
                  <a:cubicBezTo>
                    <a:pt x="110" y="77"/>
                    <a:pt x="111" y="76"/>
                    <a:pt x="112" y="74"/>
                  </a:cubicBezTo>
                  <a:cubicBezTo>
                    <a:pt x="107" y="68"/>
                    <a:pt x="106" y="60"/>
                    <a:pt x="110" y="5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04" name="Google Shape;3004;p27"/>
            <p:cNvSpPr/>
            <p:nvPr/>
          </p:nvSpPr>
          <p:spPr>
            <a:xfrm>
              <a:off x="5710313" y="767147"/>
              <a:ext cx="100910" cy="100910"/>
            </a:xfrm>
            <a:custGeom>
              <a:avLst/>
              <a:gdLst/>
              <a:ahLst/>
              <a:cxnLst/>
              <a:rect l="l" t="t" r="r" b="b"/>
              <a:pathLst>
                <a:path w="49" h="49" extrusionOk="0">
                  <a:moveTo>
                    <a:pt x="29" y="0"/>
                  </a:moveTo>
                  <a:cubicBezTo>
                    <a:pt x="5" y="24"/>
                    <a:pt x="5" y="24"/>
                    <a:pt x="5" y="24"/>
                  </a:cubicBezTo>
                  <a:cubicBezTo>
                    <a:pt x="0" y="30"/>
                    <a:pt x="0" y="38"/>
                    <a:pt x="5" y="44"/>
                  </a:cubicBezTo>
                  <a:cubicBezTo>
                    <a:pt x="10" y="49"/>
                    <a:pt x="19" y="49"/>
                    <a:pt x="25" y="44"/>
                  </a:cubicBezTo>
                  <a:cubicBezTo>
                    <a:pt x="49" y="20"/>
                    <a:pt x="49" y="20"/>
                    <a:pt x="49" y="20"/>
                  </a:cubicBezTo>
                  <a:lnTo>
                    <a:pt x="29"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05" name="Google Shape;3005;p27"/>
            <p:cNvCxnSpPr/>
            <p:nvPr/>
          </p:nvCxnSpPr>
          <p:spPr>
            <a:xfrm rot="10800000" flipH="1">
              <a:off x="5790629" y="664103"/>
              <a:ext cx="47400" cy="49500"/>
            </a:xfrm>
            <a:prstGeom prst="straightConnector1">
              <a:avLst/>
            </a:prstGeom>
            <a:noFill/>
            <a:ln w="28575" cap="rnd" cmpd="sng">
              <a:solidFill>
                <a:schemeClr val="dk1"/>
              </a:solidFill>
              <a:prstDash val="solid"/>
              <a:round/>
              <a:headEnd type="none" w="sm" len="sm"/>
              <a:tailEnd type="none" w="sm" len="sm"/>
            </a:ln>
          </p:spPr>
        </p:cxnSp>
      </p:grpSp>
      <p:grpSp>
        <p:nvGrpSpPr>
          <p:cNvPr id="3006" name="Google Shape;3006;p27"/>
          <p:cNvGrpSpPr/>
          <p:nvPr/>
        </p:nvGrpSpPr>
        <p:grpSpPr>
          <a:xfrm>
            <a:off x="7193920" y="1337857"/>
            <a:ext cx="209801" cy="283923"/>
            <a:chOff x="7312514" y="581664"/>
            <a:chExt cx="213147" cy="288452"/>
          </a:xfrm>
        </p:grpSpPr>
        <p:sp>
          <p:nvSpPr>
            <p:cNvPr id="3007" name="Google Shape;3007;p27"/>
            <p:cNvSpPr/>
            <p:nvPr/>
          </p:nvSpPr>
          <p:spPr>
            <a:xfrm>
              <a:off x="7312514" y="662119"/>
              <a:ext cx="105029" cy="113266"/>
            </a:xfrm>
            <a:custGeom>
              <a:avLst/>
              <a:gdLst/>
              <a:ahLst/>
              <a:cxnLst/>
              <a:rect l="l" t="t" r="r" b="b"/>
              <a:pathLst>
                <a:path w="51" h="55" extrusionOk="0">
                  <a:moveTo>
                    <a:pt x="51" y="32"/>
                  </a:moveTo>
                  <a:cubicBezTo>
                    <a:pt x="50" y="26"/>
                    <a:pt x="46" y="20"/>
                    <a:pt x="41" y="14"/>
                  </a:cubicBezTo>
                  <a:cubicBezTo>
                    <a:pt x="30" y="4"/>
                    <a:pt x="16" y="0"/>
                    <a:pt x="4" y="4"/>
                  </a:cubicBezTo>
                  <a:cubicBezTo>
                    <a:pt x="0" y="16"/>
                    <a:pt x="4" y="30"/>
                    <a:pt x="14" y="41"/>
                  </a:cubicBezTo>
                  <a:cubicBezTo>
                    <a:pt x="25" y="52"/>
                    <a:pt x="39" y="55"/>
                    <a:pt x="51" y="52"/>
                  </a:cubicBezTo>
                  <a:lnTo>
                    <a:pt x="51" y="3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08" name="Google Shape;3008;p27"/>
            <p:cNvSpPr/>
            <p:nvPr/>
          </p:nvSpPr>
          <p:spPr>
            <a:xfrm>
              <a:off x="7417543" y="662119"/>
              <a:ext cx="108118" cy="113266"/>
            </a:xfrm>
            <a:custGeom>
              <a:avLst/>
              <a:gdLst/>
              <a:ahLst/>
              <a:cxnLst/>
              <a:rect l="l" t="t" r="r" b="b"/>
              <a:pathLst>
                <a:path w="52" h="55" extrusionOk="0">
                  <a:moveTo>
                    <a:pt x="0" y="32"/>
                  </a:moveTo>
                  <a:cubicBezTo>
                    <a:pt x="2" y="26"/>
                    <a:pt x="6" y="20"/>
                    <a:pt x="11" y="14"/>
                  </a:cubicBezTo>
                  <a:cubicBezTo>
                    <a:pt x="21" y="4"/>
                    <a:pt x="36" y="0"/>
                    <a:pt x="48" y="4"/>
                  </a:cubicBezTo>
                  <a:cubicBezTo>
                    <a:pt x="52" y="16"/>
                    <a:pt x="48" y="30"/>
                    <a:pt x="38" y="41"/>
                  </a:cubicBezTo>
                  <a:cubicBezTo>
                    <a:pt x="27" y="52"/>
                    <a:pt x="12" y="55"/>
                    <a:pt x="0" y="52"/>
                  </a:cubicBezTo>
                  <a:lnTo>
                    <a:pt x="0" y="3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09" name="Google Shape;3009;p27"/>
            <p:cNvSpPr/>
            <p:nvPr/>
          </p:nvSpPr>
          <p:spPr>
            <a:xfrm>
              <a:off x="7312514" y="756850"/>
              <a:ext cx="105029" cy="113266"/>
            </a:xfrm>
            <a:custGeom>
              <a:avLst/>
              <a:gdLst/>
              <a:ahLst/>
              <a:cxnLst/>
              <a:rect l="l" t="t" r="r" b="b"/>
              <a:pathLst>
                <a:path w="51" h="55" extrusionOk="0">
                  <a:moveTo>
                    <a:pt x="51" y="32"/>
                  </a:moveTo>
                  <a:cubicBezTo>
                    <a:pt x="50" y="26"/>
                    <a:pt x="46" y="20"/>
                    <a:pt x="41" y="14"/>
                  </a:cubicBezTo>
                  <a:cubicBezTo>
                    <a:pt x="30" y="4"/>
                    <a:pt x="16" y="0"/>
                    <a:pt x="4" y="4"/>
                  </a:cubicBezTo>
                  <a:cubicBezTo>
                    <a:pt x="0" y="16"/>
                    <a:pt x="4" y="30"/>
                    <a:pt x="14" y="41"/>
                  </a:cubicBezTo>
                  <a:cubicBezTo>
                    <a:pt x="25" y="52"/>
                    <a:pt x="39" y="55"/>
                    <a:pt x="51" y="52"/>
                  </a:cubicBezTo>
                  <a:lnTo>
                    <a:pt x="51" y="3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10" name="Google Shape;3010;p27"/>
            <p:cNvSpPr/>
            <p:nvPr/>
          </p:nvSpPr>
          <p:spPr>
            <a:xfrm>
              <a:off x="7417543" y="756850"/>
              <a:ext cx="108118" cy="113266"/>
            </a:xfrm>
            <a:custGeom>
              <a:avLst/>
              <a:gdLst/>
              <a:ahLst/>
              <a:cxnLst/>
              <a:rect l="l" t="t" r="r" b="b"/>
              <a:pathLst>
                <a:path w="52" h="55" extrusionOk="0">
                  <a:moveTo>
                    <a:pt x="0" y="32"/>
                  </a:moveTo>
                  <a:cubicBezTo>
                    <a:pt x="2" y="26"/>
                    <a:pt x="6" y="20"/>
                    <a:pt x="11" y="14"/>
                  </a:cubicBezTo>
                  <a:cubicBezTo>
                    <a:pt x="21" y="4"/>
                    <a:pt x="36" y="0"/>
                    <a:pt x="48" y="4"/>
                  </a:cubicBezTo>
                  <a:cubicBezTo>
                    <a:pt x="52" y="16"/>
                    <a:pt x="48" y="30"/>
                    <a:pt x="38" y="41"/>
                  </a:cubicBezTo>
                  <a:cubicBezTo>
                    <a:pt x="27" y="52"/>
                    <a:pt x="12" y="55"/>
                    <a:pt x="0" y="52"/>
                  </a:cubicBezTo>
                  <a:lnTo>
                    <a:pt x="0" y="3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11" name="Google Shape;3011;p27"/>
            <p:cNvCxnSpPr/>
            <p:nvPr/>
          </p:nvCxnSpPr>
          <p:spPr>
            <a:xfrm rot="10800000">
              <a:off x="7417543" y="581664"/>
              <a:ext cx="0" cy="265800"/>
            </a:xfrm>
            <a:prstGeom prst="straightConnector1">
              <a:avLst/>
            </a:prstGeom>
            <a:noFill/>
            <a:ln w="28575" cap="rnd" cmpd="sng">
              <a:solidFill>
                <a:schemeClr val="dk1"/>
              </a:solidFill>
              <a:prstDash val="solid"/>
              <a:round/>
              <a:headEnd type="none" w="sm" len="sm"/>
              <a:tailEnd type="none" w="sm" len="sm"/>
            </a:ln>
          </p:spPr>
        </p:cxnSp>
        <p:cxnSp>
          <p:nvCxnSpPr>
            <p:cNvPr id="3012" name="Google Shape;3012;p27"/>
            <p:cNvCxnSpPr/>
            <p:nvPr/>
          </p:nvCxnSpPr>
          <p:spPr>
            <a:xfrm rot="10800000">
              <a:off x="7469027" y="606618"/>
              <a:ext cx="0" cy="55500"/>
            </a:xfrm>
            <a:prstGeom prst="straightConnector1">
              <a:avLst/>
            </a:prstGeom>
            <a:noFill/>
            <a:ln w="28575" cap="rnd" cmpd="sng">
              <a:solidFill>
                <a:schemeClr val="dk1"/>
              </a:solidFill>
              <a:prstDash val="solid"/>
              <a:round/>
              <a:headEnd type="none" w="sm" len="sm"/>
              <a:tailEnd type="none" w="sm" len="sm"/>
            </a:ln>
          </p:spPr>
        </p:cxnSp>
        <p:cxnSp>
          <p:nvCxnSpPr>
            <p:cNvPr id="3013" name="Google Shape;3013;p27"/>
            <p:cNvCxnSpPr/>
            <p:nvPr/>
          </p:nvCxnSpPr>
          <p:spPr>
            <a:xfrm rot="10800000">
              <a:off x="7368117" y="606618"/>
              <a:ext cx="0" cy="55500"/>
            </a:xfrm>
            <a:prstGeom prst="straightConnector1">
              <a:avLst/>
            </a:prstGeom>
            <a:noFill/>
            <a:ln w="28575" cap="rnd" cmpd="sng">
              <a:solidFill>
                <a:schemeClr val="dk1"/>
              </a:solidFill>
              <a:prstDash val="solid"/>
              <a:round/>
              <a:headEnd type="none" w="sm" len="sm"/>
              <a:tailEnd type="none" w="sm" len="sm"/>
            </a:ln>
          </p:spPr>
        </p:cxnSp>
      </p:grpSp>
      <p:grpSp>
        <p:nvGrpSpPr>
          <p:cNvPr id="3014" name="Google Shape;3014;p27"/>
          <p:cNvGrpSpPr/>
          <p:nvPr/>
        </p:nvGrpSpPr>
        <p:grpSpPr>
          <a:xfrm>
            <a:off x="7973352" y="1331912"/>
            <a:ext cx="205746" cy="285815"/>
            <a:chOff x="8104348" y="575624"/>
            <a:chExt cx="209028" cy="290374"/>
          </a:xfrm>
        </p:grpSpPr>
        <p:sp>
          <p:nvSpPr>
            <p:cNvPr id="3015" name="Google Shape;3015;p27"/>
            <p:cNvSpPr/>
            <p:nvPr/>
          </p:nvSpPr>
          <p:spPr>
            <a:xfrm>
              <a:off x="8132149" y="787741"/>
              <a:ext cx="154454" cy="78257"/>
            </a:xfrm>
            <a:custGeom>
              <a:avLst/>
              <a:gdLst/>
              <a:ahLst/>
              <a:cxnLst/>
              <a:rect l="l" t="t" r="r" b="b"/>
              <a:pathLst>
                <a:path w="75" h="38" extrusionOk="0">
                  <a:moveTo>
                    <a:pt x="75" y="0"/>
                  </a:moveTo>
                  <a:cubicBezTo>
                    <a:pt x="69" y="33"/>
                    <a:pt x="69" y="33"/>
                    <a:pt x="69" y="33"/>
                  </a:cubicBezTo>
                  <a:cubicBezTo>
                    <a:pt x="68" y="36"/>
                    <a:pt x="66" y="38"/>
                    <a:pt x="63" y="38"/>
                  </a:cubicBezTo>
                  <a:cubicBezTo>
                    <a:pt x="12" y="38"/>
                    <a:pt x="12" y="38"/>
                    <a:pt x="12" y="38"/>
                  </a:cubicBezTo>
                  <a:cubicBezTo>
                    <a:pt x="9" y="38"/>
                    <a:pt x="6" y="36"/>
                    <a:pt x="6" y="33"/>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16" name="Google Shape;3016;p27"/>
            <p:cNvSpPr/>
            <p:nvPr/>
          </p:nvSpPr>
          <p:spPr>
            <a:xfrm>
              <a:off x="8104348" y="686831"/>
              <a:ext cx="209028" cy="96791"/>
            </a:xfrm>
            <a:custGeom>
              <a:avLst/>
              <a:gdLst/>
              <a:ahLst/>
              <a:cxnLst/>
              <a:rect l="l" t="t" r="r" b="b"/>
              <a:pathLst>
                <a:path w="101" h="47" extrusionOk="0">
                  <a:moveTo>
                    <a:pt x="90" y="27"/>
                  </a:moveTo>
                  <a:cubicBezTo>
                    <a:pt x="85" y="27"/>
                    <a:pt x="85" y="27"/>
                    <a:pt x="85" y="27"/>
                  </a:cubicBezTo>
                  <a:cubicBezTo>
                    <a:pt x="85" y="26"/>
                    <a:pt x="85" y="25"/>
                    <a:pt x="85" y="24"/>
                  </a:cubicBezTo>
                  <a:cubicBezTo>
                    <a:pt x="85" y="17"/>
                    <a:pt x="79" y="10"/>
                    <a:pt x="71" y="10"/>
                  </a:cubicBezTo>
                  <a:cubicBezTo>
                    <a:pt x="68" y="10"/>
                    <a:pt x="66" y="11"/>
                    <a:pt x="64" y="12"/>
                  </a:cubicBezTo>
                  <a:cubicBezTo>
                    <a:pt x="62" y="5"/>
                    <a:pt x="56" y="0"/>
                    <a:pt x="48" y="0"/>
                  </a:cubicBezTo>
                  <a:cubicBezTo>
                    <a:pt x="41" y="0"/>
                    <a:pt x="35" y="4"/>
                    <a:pt x="33" y="10"/>
                  </a:cubicBezTo>
                  <a:cubicBezTo>
                    <a:pt x="32" y="10"/>
                    <a:pt x="30" y="9"/>
                    <a:pt x="28" y="9"/>
                  </a:cubicBezTo>
                  <a:cubicBezTo>
                    <a:pt x="21" y="9"/>
                    <a:pt x="15" y="15"/>
                    <a:pt x="15" y="21"/>
                  </a:cubicBezTo>
                  <a:cubicBezTo>
                    <a:pt x="15" y="23"/>
                    <a:pt x="16" y="25"/>
                    <a:pt x="17" y="27"/>
                  </a:cubicBezTo>
                  <a:cubicBezTo>
                    <a:pt x="10" y="27"/>
                    <a:pt x="10" y="27"/>
                    <a:pt x="10" y="27"/>
                  </a:cubicBezTo>
                  <a:cubicBezTo>
                    <a:pt x="5" y="27"/>
                    <a:pt x="0" y="31"/>
                    <a:pt x="0" y="37"/>
                  </a:cubicBezTo>
                  <a:cubicBezTo>
                    <a:pt x="0" y="43"/>
                    <a:pt x="5" y="47"/>
                    <a:pt x="10" y="47"/>
                  </a:cubicBezTo>
                  <a:cubicBezTo>
                    <a:pt x="90" y="47"/>
                    <a:pt x="90" y="47"/>
                    <a:pt x="90" y="47"/>
                  </a:cubicBezTo>
                  <a:cubicBezTo>
                    <a:pt x="96" y="47"/>
                    <a:pt x="101" y="43"/>
                    <a:pt x="101" y="37"/>
                  </a:cubicBezTo>
                  <a:cubicBezTo>
                    <a:pt x="101" y="31"/>
                    <a:pt x="96" y="27"/>
                    <a:pt x="90" y="2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17" name="Google Shape;3017;p27"/>
            <p:cNvSpPr/>
            <p:nvPr/>
          </p:nvSpPr>
          <p:spPr>
            <a:xfrm>
              <a:off x="8187752" y="651822"/>
              <a:ext cx="41188" cy="45306"/>
            </a:xfrm>
            <a:custGeom>
              <a:avLst/>
              <a:gdLst/>
              <a:ahLst/>
              <a:cxnLst/>
              <a:rect l="l" t="t" r="r" b="b"/>
              <a:pathLst>
                <a:path w="20" h="22" extrusionOk="0">
                  <a:moveTo>
                    <a:pt x="0" y="18"/>
                  </a:moveTo>
                  <a:cubicBezTo>
                    <a:pt x="0" y="4"/>
                    <a:pt x="0" y="4"/>
                    <a:pt x="0" y="4"/>
                  </a:cubicBezTo>
                  <a:cubicBezTo>
                    <a:pt x="0" y="2"/>
                    <a:pt x="2" y="0"/>
                    <a:pt x="5" y="0"/>
                  </a:cubicBezTo>
                  <a:cubicBezTo>
                    <a:pt x="16" y="0"/>
                    <a:pt x="16" y="0"/>
                    <a:pt x="16" y="0"/>
                  </a:cubicBezTo>
                  <a:cubicBezTo>
                    <a:pt x="18" y="0"/>
                    <a:pt x="20" y="2"/>
                    <a:pt x="20" y="4"/>
                  </a:cubicBezTo>
                  <a:cubicBezTo>
                    <a:pt x="20" y="22"/>
                    <a:pt x="20" y="22"/>
                    <a:pt x="20" y="2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18" name="Google Shape;3018;p27"/>
            <p:cNvSpPr/>
            <p:nvPr/>
          </p:nvSpPr>
          <p:spPr>
            <a:xfrm>
              <a:off x="8189812" y="575624"/>
              <a:ext cx="39128" cy="61782"/>
            </a:xfrm>
            <a:custGeom>
              <a:avLst/>
              <a:gdLst/>
              <a:ahLst/>
              <a:cxnLst/>
              <a:rect l="l" t="t" r="r" b="b"/>
              <a:pathLst>
                <a:path w="19" h="30" extrusionOk="0">
                  <a:moveTo>
                    <a:pt x="17" y="15"/>
                  </a:moveTo>
                  <a:cubicBezTo>
                    <a:pt x="17" y="15"/>
                    <a:pt x="17" y="15"/>
                    <a:pt x="17" y="15"/>
                  </a:cubicBezTo>
                  <a:cubicBezTo>
                    <a:pt x="9" y="0"/>
                    <a:pt x="9" y="0"/>
                    <a:pt x="9" y="0"/>
                  </a:cubicBezTo>
                  <a:cubicBezTo>
                    <a:pt x="9" y="0"/>
                    <a:pt x="9" y="0"/>
                    <a:pt x="9" y="0"/>
                  </a:cubicBezTo>
                  <a:cubicBezTo>
                    <a:pt x="2" y="15"/>
                    <a:pt x="2" y="15"/>
                    <a:pt x="2" y="15"/>
                  </a:cubicBezTo>
                  <a:cubicBezTo>
                    <a:pt x="2" y="15"/>
                    <a:pt x="2" y="15"/>
                    <a:pt x="2" y="15"/>
                  </a:cubicBezTo>
                  <a:cubicBezTo>
                    <a:pt x="1" y="17"/>
                    <a:pt x="0" y="18"/>
                    <a:pt x="0" y="20"/>
                  </a:cubicBezTo>
                  <a:cubicBezTo>
                    <a:pt x="0" y="26"/>
                    <a:pt x="4" y="30"/>
                    <a:pt x="9" y="30"/>
                  </a:cubicBezTo>
                  <a:cubicBezTo>
                    <a:pt x="14" y="30"/>
                    <a:pt x="19" y="26"/>
                    <a:pt x="19" y="20"/>
                  </a:cubicBezTo>
                  <a:cubicBezTo>
                    <a:pt x="19" y="19"/>
                    <a:pt x="18" y="17"/>
                    <a:pt x="17" y="1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019" name="Google Shape;3019;p27"/>
          <p:cNvGrpSpPr/>
          <p:nvPr/>
        </p:nvGrpSpPr>
        <p:grpSpPr>
          <a:xfrm>
            <a:off x="901963" y="3352885"/>
            <a:ext cx="331424" cy="277706"/>
            <a:chOff x="920186" y="2628831"/>
            <a:chExt cx="336710" cy="282136"/>
          </a:xfrm>
        </p:grpSpPr>
        <p:sp>
          <p:nvSpPr>
            <p:cNvPr id="3020" name="Google Shape;3020;p27"/>
            <p:cNvSpPr/>
            <p:nvPr/>
          </p:nvSpPr>
          <p:spPr>
            <a:xfrm>
              <a:off x="957255" y="2779166"/>
              <a:ext cx="53544" cy="131801"/>
            </a:xfrm>
            <a:custGeom>
              <a:avLst/>
              <a:gdLst/>
              <a:ahLst/>
              <a:cxnLst/>
              <a:rect l="l" t="t" r="r" b="b"/>
              <a:pathLst>
                <a:path w="26" h="64" extrusionOk="0">
                  <a:moveTo>
                    <a:pt x="26" y="0"/>
                  </a:moveTo>
                  <a:cubicBezTo>
                    <a:pt x="26" y="53"/>
                    <a:pt x="26" y="53"/>
                    <a:pt x="26" y="53"/>
                  </a:cubicBezTo>
                  <a:cubicBezTo>
                    <a:pt x="26" y="59"/>
                    <a:pt x="21" y="64"/>
                    <a:pt x="15" y="64"/>
                  </a:cubicBezTo>
                  <a:cubicBezTo>
                    <a:pt x="11" y="64"/>
                    <a:pt x="11" y="64"/>
                    <a:pt x="11" y="64"/>
                  </a:cubicBezTo>
                  <a:cubicBezTo>
                    <a:pt x="5" y="64"/>
                    <a:pt x="0" y="59"/>
                    <a:pt x="0" y="53"/>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21" name="Google Shape;3021;p27"/>
            <p:cNvSpPr/>
            <p:nvPr/>
          </p:nvSpPr>
          <p:spPr>
            <a:xfrm>
              <a:off x="1159075" y="2779166"/>
              <a:ext cx="56633" cy="131801"/>
            </a:xfrm>
            <a:custGeom>
              <a:avLst/>
              <a:gdLst/>
              <a:ahLst/>
              <a:cxnLst/>
              <a:rect l="l" t="t" r="r" b="b"/>
              <a:pathLst>
                <a:path w="27" h="64" extrusionOk="0">
                  <a:moveTo>
                    <a:pt x="27" y="0"/>
                  </a:moveTo>
                  <a:cubicBezTo>
                    <a:pt x="27" y="53"/>
                    <a:pt x="27" y="53"/>
                    <a:pt x="27" y="53"/>
                  </a:cubicBezTo>
                  <a:cubicBezTo>
                    <a:pt x="27" y="59"/>
                    <a:pt x="22" y="64"/>
                    <a:pt x="16" y="64"/>
                  </a:cubicBezTo>
                  <a:cubicBezTo>
                    <a:pt x="11" y="64"/>
                    <a:pt x="11" y="64"/>
                    <a:pt x="11" y="64"/>
                  </a:cubicBezTo>
                  <a:cubicBezTo>
                    <a:pt x="5" y="64"/>
                    <a:pt x="0" y="59"/>
                    <a:pt x="0" y="53"/>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22" name="Google Shape;3022;p27"/>
            <p:cNvSpPr/>
            <p:nvPr/>
          </p:nvSpPr>
          <p:spPr>
            <a:xfrm>
              <a:off x="1117887" y="2628831"/>
              <a:ext cx="139009" cy="150335"/>
            </a:xfrm>
            <a:custGeom>
              <a:avLst/>
              <a:gdLst/>
              <a:ahLst/>
              <a:cxnLst/>
              <a:rect l="l" t="t" r="r" b="b"/>
              <a:pathLst>
                <a:path w="67" h="73" extrusionOk="0">
                  <a:moveTo>
                    <a:pt x="67" y="41"/>
                  </a:moveTo>
                  <a:cubicBezTo>
                    <a:pt x="67" y="59"/>
                    <a:pt x="53" y="73"/>
                    <a:pt x="35" y="73"/>
                  </a:cubicBezTo>
                  <a:cubicBezTo>
                    <a:pt x="32" y="73"/>
                    <a:pt x="32" y="73"/>
                    <a:pt x="32" y="73"/>
                  </a:cubicBezTo>
                  <a:cubicBezTo>
                    <a:pt x="14" y="73"/>
                    <a:pt x="0" y="59"/>
                    <a:pt x="0" y="41"/>
                  </a:cubicBezTo>
                  <a:cubicBezTo>
                    <a:pt x="0" y="32"/>
                    <a:pt x="0" y="32"/>
                    <a:pt x="0" y="32"/>
                  </a:cubicBezTo>
                  <a:cubicBezTo>
                    <a:pt x="0" y="15"/>
                    <a:pt x="14" y="0"/>
                    <a:pt x="32" y="0"/>
                  </a:cubicBezTo>
                  <a:cubicBezTo>
                    <a:pt x="35" y="0"/>
                    <a:pt x="35" y="0"/>
                    <a:pt x="35" y="0"/>
                  </a:cubicBezTo>
                  <a:cubicBezTo>
                    <a:pt x="53" y="0"/>
                    <a:pt x="67" y="15"/>
                    <a:pt x="67" y="32"/>
                  </a:cubicBezTo>
                  <a:lnTo>
                    <a:pt x="67" y="4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23" name="Google Shape;3023;p27"/>
            <p:cNvSpPr/>
            <p:nvPr/>
          </p:nvSpPr>
          <p:spPr>
            <a:xfrm>
              <a:off x="920186" y="2643247"/>
              <a:ext cx="127682" cy="135919"/>
            </a:xfrm>
            <a:custGeom>
              <a:avLst/>
              <a:gdLst/>
              <a:ahLst/>
              <a:cxnLst/>
              <a:rect l="l" t="t" r="r" b="b"/>
              <a:pathLst>
                <a:path w="62" h="66" extrusionOk="0">
                  <a:moveTo>
                    <a:pt x="62" y="0"/>
                  </a:moveTo>
                  <a:cubicBezTo>
                    <a:pt x="62" y="55"/>
                    <a:pt x="62" y="55"/>
                    <a:pt x="62" y="55"/>
                  </a:cubicBezTo>
                  <a:cubicBezTo>
                    <a:pt x="62" y="61"/>
                    <a:pt x="57" y="66"/>
                    <a:pt x="52" y="66"/>
                  </a:cubicBezTo>
                  <a:cubicBezTo>
                    <a:pt x="11" y="66"/>
                    <a:pt x="11" y="66"/>
                    <a:pt x="11" y="66"/>
                  </a:cubicBezTo>
                  <a:cubicBezTo>
                    <a:pt x="5" y="66"/>
                    <a:pt x="0" y="61"/>
                    <a:pt x="0" y="55"/>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24" name="Google Shape;3024;p27"/>
            <p:cNvCxnSpPr/>
            <p:nvPr/>
          </p:nvCxnSpPr>
          <p:spPr>
            <a:xfrm rot="10800000">
              <a:off x="984027" y="2643348"/>
              <a:ext cx="0" cy="131700"/>
            </a:xfrm>
            <a:prstGeom prst="straightConnector1">
              <a:avLst/>
            </a:prstGeom>
            <a:noFill/>
            <a:ln w="28575" cap="rnd" cmpd="sng">
              <a:solidFill>
                <a:schemeClr val="dk1"/>
              </a:solidFill>
              <a:prstDash val="solid"/>
              <a:round/>
              <a:headEnd type="none" w="sm" len="sm"/>
              <a:tailEnd type="none" w="sm" len="sm"/>
            </a:ln>
          </p:spPr>
        </p:cxnSp>
      </p:grpSp>
      <p:grpSp>
        <p:nvGrpSpPr>
          <p:cNvPr id="3025" name="Google Shape;3025;p27"/>
          <p:cNvGrpSpPr/>
          <p:nvPr/>
        </p:nvGrpSpPr>
        <p:grpSpPr>
          <a:xfrm>
            <a:off x="1799946" y="3354914"/>
            <a:ext cx="91217" cy="275679"/>
            <a:chOff x="1832493" y="2630890"/>
            <a:chExt cx="92672" cy="280076"/>
          </a:xfrm>
        </p:grpSpPr>
        <p:sp>
          <p:nvSpPr>
            <p:cNvPr id="3026" name="Google Shape;3026;p27"/>
            <p:cNvSpPr/>
            <p:nvPr/>
          </p:nvSpPr>
          <p:spPr>
            <a:xfrm>
              <a:off x="1871621" y="2758572"/>
              <a:ext cx="53544" cy="152394"/>
            </a:xfrm>
            <a:custGeom>
              <a:avLst/>
              <a:gdLst/>
              <a:ahLst/>
              <a:cxnLst/>
              <a:rect l="l" t="t" r="r" b="b"/>
              <a:pathLst>
                <a:path w="26" h="74" extrusionOk="0">
                  <a:moveTo>
                    <a:pt x="26" y="0"/>
                  </a:moveTo>
                  <a:cubicBezTo>
                    <a:pt x="26" y="63"/>
                    <a:pt x="26" y="63"/>
                    <a:pt x="26" y="63"/>
                  </a:cubicBezTo>
                  <a:cubicBezTo>
                    <a:pt x="26" y="69"/>
                    <a:pt x="21" y="74"/>
                    <a:pt x="15" y="74"/>
                  </a:cubicBezTo>
                  <a:cubicBezTo>
                    <a:pt x="11" y="74"/>
                    <a:pt x="11" y="74"/>
                    <a:pt x="11" y="74"/>
                  </a:cubicBezTo>
                  <a:cubicBezTo>
                    <a:pt x="5" y="74"/>
                    <a:pt x="0" y="69"/>
                    <a:pt x="0" y="63"/>
                  </a:cubicBezTo>
                  <a:cubicBezTo>
                    <a:pt x="0" y="11"/>
                    <a:pt x="0" y="11"/>
                    <a:pt x="0" y="1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27" name="Google Shape;3027;p27"/>
            <p:cNvSpPr/>
            <p:nvPr/>
          </p:nvSpPr>
          <p:spPr>
            <a:xfrm>
              <a:off x="1832493" y="2630890"/>
              <a:ext cx="92672" cy="150335"/>
            </a:xfrm>
            <a:custGeom>
              <a:avLst/>
              <a:gdLst/>
              <a:ahLst/>
              <a:cxnLst/>
              <a:rect l="l" t="t" r="r" b="b"/>
              <a:pathLst>
                <a:path w="45" h="73" extrusionOk="0">
                  <a:moveTo>
                    <a:pt x="10" y="73"/>
                  </a:moveTo>
                  <a:cubicBezTo>
                    <a:pt x="4" y="73"/>
                    <a:pt x="0" y="70"/>
                    <a:pt x="0" y="66"/>
                  </a:cubicBezTo>
                  <a:cubicBezTo>
                    <a:pt x="0" y="20"/>
                    <a:pt x="28" y="2"/>
                    <a:pt x="29" y="1"/>
                  </a:cubicBezTo>
                  <a:cubicBezTo>
                    <a:pt x="31" y="0"/>
                    <a:pt x="33" y="0"/>
                    <a:pt x="35" y="0"/>
                  </a:cubicBezTo>
                  <a:cubicBezTo>
                    <a:pt x="37" y="0"/>
                    <a:pt x="38" y="0"/>
                    <a:pt x="39" y="0"/>
                  </a:cubicBezTo>
                  <a:cubicBezTo>
                    <a:pt x="43" y="2"/>
                    <a:pt x="45" y="4"/>
                    <a:pt x="45" y="7"/>
                  </a:cubicBezTo>
                  <a:cubicBezTo>
                    <a:pt x="45" y="66"/>
                    <a:pt x="45" y="66"/>
                    <a:pt x="45" y="66"/>
                  </a:cubicBezTo>
                  <a:cubicBezTo>
                    <a:pt x="45" y="70"/>
                    <a:pt x="41" y="73"/>
                    <a:pt x="35" y="73"/>
                  </a:cubicBezTo>
                  <a:lnTo>
                    <a:pt x="10" y="7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028" name="Google Shape;3028;p27"/>
          <p:cNvGrpSpPr/>
          <p:nvPr/>
        </p:nvGrpSpPr>
        <p:grpSpPr>
          <a:xfrm>
            <a:off x="2530701" y="3356940"/>
            <a:ext cx="182435" cy="273652"/>
            <a:chOff x="2574901" y="2632950"/>
            <a:chExt cx="185345" cy="278017"/>
          </a:xfrm>
        </p:grpSpPr>
        <p:sp>
          <p:nvSpPr>
            <p:cNvPr id="3029" name="Google Shape;3029;p27"/>
            <p:cNvSpPr/>
            <p:nvPr/>
          </p:nvSpPr>
          <p:spPr>
            <a:xfrm>
              <a:off x="2644920" y="2797701"/>
              <a:ext cx="47366" cy="113266"/>
            </a:xfrm>
            <a:custGeom>
              <a:avLst/>
              <a:gdLst/>
              <a:ahLst/>
              <a:cxnLst/>
              <a:rect l="l" t="t" r="r" b="b"/>
              <a:pathLst>
                <a:path w="23" h="55" extrusionOk="0">
                  <a:moveTo>
                    <a:pt x="23" y="0"/>
                  </a:moveTo>
                  <a:cubicBezTo>
                    <a:pt x="23" y="46"/>
                    <a:pt x="23" y="46"/>
                    <a:pt x="23" y="46"/>
                  </a:cubicBezTo>
                  <a:cubicBezTo>
                    <a:pt x="23" y="51"/>
                    <a:pt x="18" y="55"/>
                    <a:pt x="13" y="55"/>
                  </a:cubicBezTo>
                  <a:cubicBezTo>
                    <a:pt x="9" y="55"/>
                    <a:pt x="9" y="55"/>
                    <a:pt x="9" y="55"/>
                  </a:cubicBezTo>
                  <a:cubicBezTo>
                    <a:pt x="4" y="55"/>
                    <a:pt x="0" y="51"/>
                    <a:pt x="0" y="46"/>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30" name="Google Shape;3030;p27"/>
            <p:cNvSpPr/>
            <p:nvPr/>
          </p:nvSpPr>
          <p:spPr>
            <a:xfrm>
              <a:off x="2574901" y="2632950"/>
              <a:ext cx="185345" cy="160632"/>
            </a:xfrm>
            <a:custGeom>
              <a:avLst/>
              <a:gdLst/>
              <a:ahLst/>
              <a:cxnLst/>
              <a:rect l="l" t="t" r="r" b="b"/>
              <a:pathLst>
                <a:path w="90" h="78" extrusionOk="0">
                  <a:moveTo>
                    <a:pt x="90" y="45"/>
                  </a:moveTo>
                  <a:cubicBezTo>
                    <a:pt x="90" y="63"/>
                    <a:pt x="75" y="78"/>
                    <a:pt x="57" y="78"/>
                  </a:cubicBezTo>
                  <a:cubicBezTo>
                    <a:pt x="34" y="78"/>
                    <a:pt x="34" y="78"/>
                    <a:pt x="34" y="78"/>
                  </a:cubicBezTo>
                  <a:cubicBezTo>
                    <a:pt x="15" y="78"/>
                    <a:pt x="0" y="63"/>
                    <a:pt x="0" y="45"/>
                  </a:cubicBezTo>
                  <a:cubicBezTo>
                    <a:pt x="0" y="33"/>
                    <a:pt x="0" y="33"/>
                    <a:pt x="0" y="33"/>
                  </a:cubicBezTo>
                  <a:cubicBezTo>
                    <a:pt x="0" y="15"/>
                    <a:pt x="15" y="0"/>
                    <a:pt x="34" y="0"/>
                  </a:cubicBezTo>
                  <a:cubicBezTo>
                    <a:pt x="57" y="0"/>
                    <a:pt x="57" y="0"/>
                    <a:pt x="57" y="0"/>
                  </a:cubicBezTo>
                  <a:cubicBezTo>
                    <a:pt x="75" y="0"/>
                    <a:pt x="90" y="15"/>
                    <a:pt x="90" y="33"/>
                  </a:cubicBezTo>
                  <a:lnTo>
                    <a:pt x="90" y="45"/>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31" name="Google Shape;3031;p27"/>
            <p:cNvCxnSpPr/>
            <p:nvPr/>
          </p:nvCxnSpPr>
          <p:spPr>
            <a:xfrm>
              <a:off x="2618148" y="2713266"/>
              <a:ext cx="2100" cy="0"/>
            </a:xfrm>
            <a:prstGeom prst="straightConnector1">
              <a:avLst/>
            </a:prstGeom>
            <a:noFill/>
            <a:ln w="28575" cap="rnd" cmpd="sng">
              <a:solidFill>
                <a:schemeClr val="dk1"/>
              </a:solidFill>
              <a:prstDash val="solid"/>
              <a:round/>
              <a:headEnd type="none" w="sm" len="sm"/>
              <a:tailEnd type="none" w="sm" len="sm"/>
            </a:ln>
          </p:spPr>
        </p:cxnSp>
        <p:cxnSp>
          <p:nvCxnSpPr>
            <p:cNvPr id="3032" name="Google Shape;3032;p27"/>
            <p:cNvCxnSpPr/>
            <p:nvPr/>
          </p:nvCxnSpPr>
          <p:spPr>
            <a:xfrm>
              <a:off x="2667574" y="2713266"/>
              <a:ext cx="2100" cy="0"/>
            </a:xfrm>
            <a:prstGeom prst="straightConnector1">
              <a:avLst/>
            </a:prstGeom>
            <a:noFill/>
            <a:ln w="28575" cap="rnd" cmpd="sng">
              <a:solidFill>
                <a:schemeClr val="dk1"/>
              </a:solidFill>
              <a:prstDash val="solid"/>
              <a:round/>
              <a:headEnd type="none" w="sm" len="sm"/>
              <a:tailEnd type="none" w="sm" len="sm"/>
            </a:ln>
          </p:spPr>
        </p:cxnSp>
        <p:cxnSp>
          <p:nvCxnSpPr>
            <p:cNvPr id="3033" name="Google Shape;3033;p27"/>
            <p:cNvCxnSpPr/>
            <p:nvPr/>
          </p:nvCxnSpPr>
          <p:spPr>
            <a:xfrm>
              <a:off x="2714940" y="2713266"/>
              <a:ext cx="4200" cy="0"/>
            </a:xfrm>
            <a:prstGeom prst="straightConnector1">
              <a:avLst/>
            </a:prstGeom>
            <a:noFill/>
            <a:ln w="28575" cap="rnd" cmpd="sng">
              <a:solidFill>
                <a:schemeClr val="dk1"/>
              </a:solidFill>
              <a:prstDash val="solid"/>
              <a:round/>
              <a:headEnd type="none" w="sm" len="sm"/>
              <a:tailEnd type="none" w="sm" len="sm"/>
            </a:ln>
          </p:spPr>
        </p:cxnSp>
        <p:cxnSp>
          <p:nvCxnSpPr>
            <p:cNvPr id="3034" name="Google Shape;3034;p27"/>
            <p:cNvCxnSpPr/>
            <p:nvPr/>
          </p:nvCxnSpPr>
          <p:spPr>
            <a:xfrm>
              <a:off x="2642861" y="2746216"/>
              <a:ext cx="2100" cy="0"/>
            </a:xfrm>
            <a:prstGeom prst="straightConnector1">
              <a:avLst/>
            </a:prstGeom>
            <a:noFill/>
            <a:ln w="28575" cap="rnd" cmpd="sng">
              <a:solidFill>
                <a:schemeClr val="dk1"/>
              </a:solidFill>
              <a:prstDash val="solid"/>
              <a:round/>
              <a:headEnd type="none" w="sm" len="sm"/>
              <a:tailEnd type="none" w="sm" len="sm"/>
            </a:ln>
          </p:spPr>
        </p:cxnSp>
        <p:cxnSp>
          <p:nvCxnSpPr>
            <p:cNvPr id="3035" name="Google Shape;3035;p27"/>
            <p:cNvCxnSpPr/>
            <p:nvPr/>
          </p:nvCxnSpPr>
          <p:spPr>
            <a:xfrm>
              <a:off x="2690227" y="2746216"/>
              <a:ext cx="4200" cy="0"/>
            </a:xfrm>
            <a:prstGeom prst="straightConnector1">
              <a:avLst/>
            </a:prstGeom>
            <a:noFill/>
            <a:ln w="28575" cap="rnd" cmpd="sng">
              <a:solidFill>
                <a:schemeClr val="dk1"/>
              </a:solidFill>
              <a:prstDash val="solid"/>
              <a:round/>
              <a:headEnd type="none" w="sm" len="sm"/>
              <a:tailEnd type="none" w="sm" len="sm"/>
            </a:ln>
          </p:spPr>
        </p:cxnSp>
        <p:cxnSp>
          <p:nvCxnSpPr>
            <p:cNvPr id="3036" name="Google Shape;3036;p27"/>
            <p:cNvCxnSpPr/>
            <p:nvPr/>
          </p:nvCxnSpPr>
          <p:spPr>
            <a:xfrm>
              <a:off x="2642861" y="2678256"/>
              <a:ext cx="2100" cy="0"/>
            </a:xfrm>
            <a:prstGeom prst="straightConnector1">
              <a:avLst/>
            </a:prstGeom>
            <a:noFill/>
            <a:ln w="28575" cap="rnd" cmpd="sng">
              <a:solidFill>
                <a:schemeClr val="dk1"/>
              </a:solidFill>
              <a:prstDash val="solid"/>
              <a:round/>
              <a:headEnd type="none" w="sm" len="sm"/>
              <a:tailEnd type="none" w="sm" len="sm"/>
            </a:ln>
          </p:spPr>
        </p:cxnSp>
        <p:cxnSp>
          <p:nvCxnSpPr>
            <p:cNvPr id="3037" name="Google Shape;3037;p27"/>
            <p:cNvCxnSpPr/>
            <p:nvPr/>
          </p:nvCxnSpPr>
          <p:spPr>
            <a:xfrm>
              <a:off x="2690227" y="2678256"/>
              <a:ext cx="4200" cy="0"/>
            </a:xfrm>
            <a:prstGeom prst="straightConnector1">
              <a:avLst/>
            </a:prstGeom>
            <a:noFill/>
            <a:ln w="28575" cap="rnd" cmpd="sng">
              <a:solidFill>
                <a:schemeClr val="dk1"/>
              </a:solidFill>
              <a:prstDash val="solid"/>
              <a:round/>
              <a:headEnd type="none" w="sm" len="sm"/>
              <a:tailEnd type="none" w="sm" len="sm"/>
            </a:ln>
          </p:spPr>
        </p:cxnSp>
      </p:grpSp>
      <p:grpSp>
        <p:nvGrpSpPr>
          <p:cNvPr id="3038" name="Google Shape;3038;p27"/>
          <p:cNvGrpSpPr/>
          <p:nvPr/>
        </p:nvGrpSpPr>
        <p:grpSpPr>
          <a:xfrm>
            <a:off x="3308077" y="3354916"/>
            <a:ext cx="182435" cy="275680"/>
            <a:chOff x="3364675" y="2630890"/>
            <a:chExt cx="185345" cy="280077"/>
          </a:xfrm>
        </p:grpSpPr>
        <p:sp>
          <p:nvSpPr>
            <p:cNvPr id="3039" name="Google Shape;3039;p27"/>
            <p:cNvSpPr/>
            <p:nvPr/>
          </p:nvSpPr>
          <p:spPr>
            <a:xfrm>
              <a:off x="3434694" y="2797701"/>
              <a:ext cx="45306" cy="113266"/>
            </a:xfrm>
            <a:custGeom>
              <a:avLst/>
              <a:gdLst/>
              <a:ahLst/>
              <a:cxnLst/>
              <a:rect l="l" t="t" r="r" b="b"/>
              <a:pathLst>
                <a:path w="22" h="55" extrusionOk="0">
                  <a:moveTo>
                    <a:pt x="22" y="0"/>
                  </a:moveTo>
                  <a:cubicBezTo>
                    <a:pt x="22" y="46"/>
                    <a:pt x="22" y="46"/>
                    <a:pt x="22" y="46"/>
                  </a:cubicBezTo>
                  <a:cubicBezTo>
                    <a:pt x="22" y="51"/>
                    <a:pt x="18" y="55"/>
                    <a:pt x="13" y="55"/>
                  </a:cubicBezTo>
                  <a:cubicBezTo>
                    <a:pt x="9" y="55"/>
                    <a:pt x="9" y="55"/>
                    <a:pt x="9" y="55"/>
                  </a:cubicBezTo>
                  <a:cubicBezTo>
                    <a:pt x="4" y="55"/>
                    <a:pt x="0" y="51"/>
                    <a:pt x="0" y="46"/>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40" name="Google Shape;3040;p27"/>
            <p:cNvSpPr/>
            <p:nvPr/>
          </p:nvSpPr>
          <p:spPr>
            <a:xfrm>
              <a:off x="3364675" y="2630890"/>
              <a:ext cx="185345" cy="162691"/>
            </a:xfrm>
            <a:custGeom>
              <a:avLst/>
              <a:gdLst/>
              <a:ahLst/>
              <a:cxnLst/>
              <a:rect l="l" t="t" r="r" b="b"/>
              <a:pathLst>
                <a:path w="90" h="79" extrusionOk="0">
                  <a:moveTo>
                    <a:pt x="0" y="0"/>
                  </a:moveTo>
                  <a:cubicBezTo>
                    <a:pt x="0" y="34"/>
                    <a:pt x="0" y="34"/>
                    <a:pt x="0" y="34"/>
                  </a:cubicBezTo>
                  <a:cubicBezTo>
                    <a:pt x="0" y="39"/>
                    <a:pt x="0" y="39"/>
                    <a:pt x="0" y="39"/>
                  </a:cubicBezTo>
                  <a:cubicBezTo>
                    <a:pt x="0" y="46"/>
                    <a:pt x="0" y="46"/>
                    <a:pt x="0" y="46"/>
                  </a:cubicBezTo>
                  <a:cubicBezTo>
                    <a:pt x="0" y="64"/>
                    <a:pt x="15" y="79"/>
                    <a:pt x="34" y="79"/>
                  </a:cubicBezTo>
                  <a:cubicBezTo>
                    <a:pt x="57" y="79"/>
                    <a:pt x="57" y="79"/>
                    <a:pt x="57" y="79"/>
                  </a:cubicBezTo>
                  <a:cubicBezTo>
                    <a:pt x="75" y="79"/>
                    <a:pt x="90" y="64"/>
                    <a:pt x="90" y="46"/>
                  </a:cubicBezTo>
                  <a:cubicBezTo>
                    <a:pt x="90" y="39"/>
                    <a:pt x="90" y="39"/>
                    <a:pt x="90" y="39"/>
                  </a:cubicBezTo>
                  <a:cubicBezTo>
                    <a:pt x="90" y="34"/>
                    <a:pt x="90" y="34"/>
                    <a:pt x="90" y="34"/>
                  </a:cubicBezTo>
                  <a:cubicBezTo>
                    <a:pt x="90" y="0"/>
                    <a:pt x="90" y="0"/>
                    <a:pt x="90"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41" name="Google Shape;3041;p27"/>
            <p:cNvCxnSpPr/>
            <p:nvPr/>
          </p:nvCxnSpPr>
          <p:spPr>
            <a:xfrm rot="10800000">
              <a:off x="3414100" y="2671938"/>
              <a:ext cx="0" cy="68100"/>
            </a:xfrm>
            <a:prstGeom prst="straightConnector1">
              <a:avLst/>
            </a:prstGeom>
            <a:noFill/>
            <a:ln w="28575" cap="rnd" cmpd="sng">
              <a:solidFill>
                <a:schemeClr val="dk1"/>
              </a:solidFill>
              <a:prstDash val="solid"/>
              <a:round/>
              <a:headEnd type="none" w="sm" len="sm"/>
              <a:tailEnd type="none" w="sm" len="sm"/>
            </a:ln>
          </p:spPr>
        </p:cxnSp>
        <p:cxnSp>
          <p:nvCxnSpPr>
            <p:cNvPr id="3042" name="Google Shape;3042;p27"/>
            <p:cNvCxnSpPr/>
            <p:nvPr/>
          </p:nvCxnSpPr>
          <p:spPr>
            <a:xfrm rot="10800000">
              <a:off x="3457347" y="2671938"/>
              <a:ext cx="0" cy="68100"/>
            </a:xfrm>
            <a:prstGeom prst="straightConnector1">
              <a:avLst/>
            </a:prstGeom>
            <a:noFill/>
            <a:ln w="28575" cap="rnd" cmpd="sng">
              <a:solidFill>
                <a:schemeClr val="dk1"/>
              </a:solidFill>
              <a:prstDash val="solid"/>
              <a:round/>
              <a:headEnd type="none" w="sm" len="sm"/>
              <a:tailEnd type="none" w="sm" len="sm"/>
            </a:ln>
          </p:spPr>
        </p:cxnSp>
        <p:cxnSp>
          <p:nvCxnSpPr>
            <p:cNvPr id="3043" name="Google Shape;3043;p27"/>
            <p:cNvCxnSpPr/>
            <p:nvPr/>
          </p:nvCxnSpPr>
          <p:spPr>
            <a:xfrm rot="10800000">
              <a:off x="3502654" y="2671938"/>
              <a:ext cx="0" cy="68100"/>
            </a:xfrm>
            <a:prstGeom prst="straightConnector1">
              <a:avLst/>
            </a:prstGeom>
            <a:noFill/>
            <a:ln w="28575" cap="rnd" cmpd="sng">
              <a:solidFill>
                <a:schemeClr val="dk1"/>
              </a:solidFill>
              <a:prstDash val="solid"/>
              <a:round/>
              <a:headEnd type="none" w="sm" len="sm"/>
              <a:tailEnd type="none" w="sm" len="sm"/>
            </a:ln>
          </p:spPr>
        </p:cxnSp>
      </p:grpSp>
      <p:grpSp>
        <p:nvGrpSpPr>
          <p:cNvPr id="3044" name="Google Shape;3044;p27"/>
          <p:cNvGrpSpPr/>
          <p:nvPr/>
        </p:nvGrpSpPr>
        <p:grpSpPr>
          <a:xfrm>
            <a:off x="4067197" y="3334669"/>
            <a:ext cx="219935" cy="295860"/>
            <a:chOff x="4135915" y="2610319"/>
            <a:chExt cx="223443" cy="300579"/>
          </a:xfrm>
        </p:grpSpPr>
        <p:sp>
          <p:nvSpPr>
            <p:cNvPr id="3045" name="Google Shape;3045;p27"/>
            <p:cNvSpPr/>
            <p:nvPr/>
          </p:nvSpPr>
          <p:spPr>
            <a:xfrm>
              <a:off x="4135915" y="2705028"/>
              <a:ext cx="223443" cy="115326"/>
            </a:xfrm>
            <a:custGeom>
              <a:avLst/>
              <a:gdLst/>
              <a:ahLst/>
              <a:cxnLst/>
              <a:rect l="l" t="t" r="r" b="b"/>
              <a:pathLst>
                <a:path w="108" h="56" extrusionOk="0">
                  <a:moveTo>
                    <a:pt x="0" y="2"/>
                  </a:moveTo>
                  <a:cubicBezTo>
                    <a:pt x="0" y="32"/>
                    <a:pt x="24" y="56"/>
                    <a:pt x="54" y="56"/>
                  </a:cubicBezTo>
                  <a:cubicBezTo>
                    <a:pt x="84" y="56"/>
                    <a:pt x="108" y="32"/>
                    <a:pt x="108" y="2"/>
                  </a:cubicBezTo>
                  <a:cubicBezTo>
                    <a:pt x="108" y="2"/>
                    <a:pt x="108" y="1"/>
                    <a:pt x="108" y="0"/>
                  </a:cubicBezTo>
                  <a:cubicBezTo>
                    <a:pt x="0" y="0"/>
                    <a:pt x="0" y="0"/>
                    <a:pt x="0" y="0"/>
                  </a:cubicBezTo>
                  <a:cubicBezTo>
                    <a:pt x="0" y="1"/>
                    <a:pt x="0" y="2"/>
                    <a:pt x="0" y="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46" name="Google Shape;3046;p27"/>
            <p:cNvCxnSpPr/>
            <p:nvPr/>
          </p:nvCxnSpPr>
          <p:spPr>
            <a:xfrm>
              <a:off x="4247121" y="2807998"/>
              <a:ext cx="0" cy="102900"/>
            </a:xfrm>
            <a:prstGeom prst="straightConnector1">
              <a:avLst/>
            </a:prstGeom>
            <a:noFill/>
            <a:ln w="28575" cap="rnd" cmpd="sng">
              <a:solidFill>
                <a:schemeClr val="dk1"/>
              </a:solidFill>
              <a:prstDash val="solid"/>
              <a:round/>
              <a:headEnd type="none" w="sm" len="sm"/>
              <a:tailEnd type="none" w="sm" len="sm"/>
            </a:ln>
          </p:spPr>
        </p:cxnSp>
        <p:cxnSp>
          <p:nvCxnSpPr>
            <p:cNvPr id="3047" name="Google Shape;3047;p27"/>
            <p:cNvCxnSpPr/>
            <p:nvPr/>
          </p:nvCxnSpPr>
          <p:spPr>
            <a:xfrm flipH="1">
              <a:off x="4168790" y="2820354"/>
              <a:ext cx="49500" cy="72000"/>
            </a:xfrm>
            <a:prstGeom prst="straightConnector1">
              <a:avLst/>
            </a:prstGeom>
            <a:noFill/>
            <a:ln w="28575" cap="rnd" cmpd="sng">
              <a:solidFill>
                <a:schemeClr val="dk1"/>
              </a:solidFill>
              <a:prstDash val="solid"/>
              <a:round/>
              <a:headEnd type="none" w="sm" len="sm"/>
              <a:tailEnd type="none" w="sm" len="sm"/>
            </a:ln>
          </p:spPr>
        </p:cxnSp>
        <p:cxnSp>
          <p:nvCxnSpPr>
            <p:cNvPr id="3048" name="Google Shape;3048;p27"/>
            <p:cNvCxnSpPr/>
            <p:nvPr/>
          </p:nvCxnSpPr>
          <p:spPr>
            <a:xfrm>
              <a:off x="4278012" y="2820354"/>
              <a:ext cx="47400" cy="72000"/>
            </a:xfrm>
            <a:prstGeom prst="straightConnector1">
              <a:avLst/>
            </a:prstGeom>
            <a:noFill/>
            <a:ln w="28575" cap="rnd" cmpd="sng">
              <a:solidFill>
                <a:schemeClr val="dk1"/>
              </a:solidFill>
              <a:prstDash val="solid"/>
              <a:round/>
              <a:headEnd type="none" w="sm" len="sm"/>
              <a:tailEnd type="none" w="sm" len="sm"/>
            </a:ln>
          </p:spPr>
        </p:cxnSp>
        <p:cxnSp>
          <p:nvCxnSpPr>
            <p:cNvPr id="3049" name="Google Shape;3049;p27"/>
            <p:cNvCxnSpPr/>
            <p:nvPr/>
          </p:nvCxnSpPr>
          <p:spPr>
            <a:xfrm rot="10800000">
              <a:off x="4197696" y="2647219"/>
              <a:ext cx="0" cy="22800"/>
            </a:xfrm>
            <a:prstGeom prst="straightConnector1">
              <a:avLst/>
            </a:prstGeom>
            <a:noFill/>
            <a:ln w="28575" cap="rnd" cmpd="sng">
              <a:solidFill>
                <a:schemeClr val="dk1"/>
              </a:solidFill>
              <a:prstDash val="solid"/>
              <a:round/>
              <a:headEnd type="none" w="sm" len="sm"/>
              <a:tailEnd type="none" w="sm" len="sm"/>
            </a:ln>
          </p:spPr>
        </p:cxnSp>
        <p:cxnSp>
          <p:nvCxnSpPr>
            <p:cNvPr id="3050" name="Google Shape;3050;p27"/>
            <p:cNvCxnSpPr/>
            <p:nvPr/>
          </p:nvCxnSpPr>
          <p:spPr>
            <a:xfrm rot="10800000">
              <a:off x="4296546" y="2647219"/>
              <a:ext cx="0" cy="22800"/>
            </a:xfrm>
            <a:prstGeom prst="straightConnector1">
              <a:avLst/>
            </a:prstGeom>
            <a:noFill/>
            <a:ln w="28575" cap="rnd" cmpd="sng">
              <a:solidFill>
                <a:schemeClr val="dk1"/>
              </a:solidFill>
              <a:prstDash val="solid"/>
              <a:round/>
              <a:headEnd type="none" w="sm" len="sm"/>
              <a:tailEnd type="none" w="sm" len="sm"/>
            </a:ln>
          </p:spPr>
        </p:cxnSp>
        <p:cxnSp>
          <p:nvCxnSpPr>
            <p:cNvPr id="3051" name="Google Shape;3051;p27"/>
            <p:cNvCxnSpPr/>
            <p:nvPr/>
          </p:nvCxnSpPr>
          <p:spPr>
            <a:xfrm rot="10800000">
              <a:off x="4247121" y="2610319"/>
              <a:ext cx="0" cy="59700"/>
            </a:xfrm>
            <a:prstGeom prst="straightConnector1">
              <a:avLst/>
            </a:prstGeom>
            <a:noFill/>
            <a:ln w="28575" cap="rnd" cmpd="sng">
              <a:solidFill>
                <a:schemeClr val="dk1"/>
              </a:solidFill>
              <a:prstDash val="solid"/>
              <a:round/>
              <a:headEnd type="none" w="sm" len="sm"/>
              <a:tailEnd type="none" w="sm" len="sm"/>
            </a:ln>
          </p:spPr>
        </p:cxnSp>
      </p:grpSp>
      <p:grpSp>
        <p:nvGrpSpPr>
          <p:cNvPr id="3052" name="Google Shape;3052;p27"/>
          <p:cNvGrpSpPr/>
          <p:nvPr/>
        </p:nvGrpSpPr>
        <p:grpSpPr>
          <a:xfrm>
            <a:off x="4826351" y="3352986"/>
            <a:ext cx="256480" cy="277623"/>
            <a:chOff x="4907154" y="2628934"/>
            <a:chExt cx="260571" cy="282051"/>
          </a:xfrm>
        </p:grpSpPr>
        <p:sp>
          <p:nvSpPr>
            <p:cNvPr id="3053" name="Google Shape;3053;p27"/>
            <p:cNvSpPr/>
            <p:nvPr/>
          </p:nvSpPr>
          <p:spPr>
            <a:xfrm>
              <a:off x="4929807" y="2717385"/>
              <a:ext cx="211087" cy="109147"/>
            </a:xfrm>
            <a:custGeom>
              <a:avLst/>
              <a:gdLst/>
              <a:ahLst/>
              <a:cxnLst/>
              <a:rect l="l" t="t" r="r" b="b"/>
              <a:pathLst>
                <a:path w="102" h="53" extrusionOk="0">
                  <a:moveTo>
                    <a:pt x="0" y="2"/>
                  </a:moveTo>
                  <a:cubicBezTo>
                    <a:pt x="0" y="30"/>
                    <a:pt x="23" y="53"/>
                    <a:pt x="51" y="53"/>
                  </a:cubicBezTo>
                  <a:cubicBezTo>
                    <a:pt x="79" y="53"/>
                    <a:pt x="102" y="30"/>
                    <a:pt x="102" y="2"/>
                  </a:cubicBezTo>
                  <a:cubicBezTo>
                    <a:pt x="102" y="2"/>
                    <a:pt x="102" y="1"/>
                    <a:pt x="102" y="0"/>
                  </a:cubicBezTo>
                  <a:cubicBezTo>
                    <a:pt x="0" y="0"/>
                    <a:pt x="0" y="0"/>
                    <a:pt x="0" y="0"/>
                  </a:cubicBezTo>
                  <a:cubicBezTo>
                    <a:pt x="0" y="1"/>
                    <a:pt x="0" y="2"/>
                    <a:pt x="0" y="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54" name="Google Shape;3054;p27"/>
            <p:cNvCxnSpPr/>
            <p:nvPr/>
          </p:nvCxnSpPr>
          <p:spPr>
            <a:xfrm rot="10800000">
              <a:off x="4988500" y="2663735"/>
              <a:ext cx="0" cy="20700"/>
            </a:xfrm>
            <a:prstGeom prst="straightConnector1">
              <a:avLst/>
            </a:prstGeom>
            <a:noFill/>
            <a:ln w="28575" cap="rnd" cmpd="sng">
              <a:solidFill>
                <a:schemeClr val="dk1"/>
              </a:solidFill>
              <a:prstDash val="solid"/>
              <a:round/>
              <a:headEnd type="none" w="sm" len="sm"/>
              <a:tailEnd type="none" w="sm" len="sm"/>
            </a:ln>
          </p:spPr>
        </p:cxnSp>
        <p:cxnSp>
          <p:nvCxnSpPr>
            <p:cNvPr id="3055" name="Google Shape;3055;p27"/>
            <p:cNvCxnSpPr/>
            <p:nvPr/>
          </p:nvCxnSpPr>
          <p:spPr>
            <a:xfrm rot="10800000">
              <a:off x="5081172" y="2663735"/>
              <a:ext cx="0" cy="20700"/>
            </a:xfrm>
            <a:prstGeom prst="straightConnector1">
              <a:avLst/>
            </a:prstGeom>
            <a:noFill/>
            <a:ln w="28575" cap="rnd" cmpd="sng">
              <a:solidFill>
                <a:schemeClr val="dk1"/>
              </a:solidFill>
              <a:prstDash val="solid"/>
              <a:round/>
              <a:headEnd type="none" w="sm" len="sm"/>
              <a:tailEnd type="none" w="sm" len="sm"/>
            </a:ln>
          </p:spPr>
        </p:cxnSp>
        <p:cxnSp>
          <p:nvCxnSpPr>
            <p:cNvPr id="3056" name="Google Shape;3056;p27"/>
            <p:cNvCxnSpPr/>
            <p:nvPr/>
          </p:nvCxnSpPr>
          <p:spPr>
            <a:xfrm rot="10800000">
              <a:off x="5035865" y="2628934"/>
              <a:ext cx="0" cy="55500"/>
            </a:xfrm>
            <a:prstGeom prst="straightConnector1">
              <a:avLst/>
            </a:prstGeom>
            <a:noFill/>
            <a:ln w="28575" cap="rnd" cmpd="sng">
              <a:solidFill>
                <a:schemeClr val="dk1"/>
              </a:solidFill>
              <a:prstDash val="solid"/>
              <a:round/>
              <a:headEnd type="none" w="sm" len="sm"/>
              <a:tailEnd type="none" w="sm" len="sm"/>
            </a:ln>
          </p:spPr>
        </p:cxnSp>
        <p:sp>
          <p:nvSpPr>
            <p:cNvPr id="3057" name="Google Shape;3057;p27"/>
            <p:cNvSpPr/>
            <p:nvPr/>
          </p:nvSpPr>
          <p:spPr>
            <a:xfrm>
              <a:off x="5103825" y="2849185"/>
              <a:ext cx="63900" cy="618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58" name="Google Shape;3058;p27"/>
            <p:cNvCxnSpPr/>
            <p:nvPr/>
          </p:nvCxnSpPr>
          <p:spPr>
            <a:xfrm>
              <a:off x="5009093" y="2826532"/>
              <a:ext cx="0" cy="84300"/>
            </a:xfrm>
            <a:prstGeom prst="straightConnector1">
              <a:avLst/>
            </a:prstGeom>
            <a:noFill/>
            <a:ln w="28575" cap="rnd" cmpd="sng">
              <a:solidFill>
                <a:schemeClr val="dk1"/>
              </a:solidFill>
              <a:prstDash val="solid"/>
              <a:round/>
              <a:headEnd type="none" w="sm" len="sm"/>
              <a:tailEnd type="none" w="sm" len="sm"/>
            </a:ln>
          </p:spPr>
        </p:cxnSp>
        <p:cxnSp>
          <p:nvCxnSpPr>
            <p:cNvPr id="3059" name="Google Shape;3059;p27"/>
            <p:cNvCxnSpPr/>
            <p:nvPr/>
          </p:nvCxnSpPr>
          <p:spPr>
            <a:xfrm>
              <a:off x="5077053" y="2824473"/>
              <a:ext cx="35100" cy="35100"/>
            </a:xfrm>
            <a:prstGeom prst="straightConnector1">
              <a:avLst/>
            </a:prstGeom>
            <a:noFill/>
            <a:ln w="28575" cap="rnd" cmpd="sng">
              <a:solidFill>
                <a:schemeClr val="dk1"/>
              </a:solidFill>
              <a:prstDash val="solid"/>
              <a:round/>
              <a:headEnd type="none" w="sm" len="sm"/>
              <a:tailEnd type="none" w="sm" len="sm"/>
            </a:ln>
          </p:spPr>
        </p:cxnSp>
        <p:cxnSp>
          <p:nvCxnSpPr>
            <p:cNvPr id="3060" name="Google Shape;3060;p27"/>
            <p:cNvCxnSpPr/>
            <p:nvPr/>
          </p:nvCxnSpPr>
          <p:spPr>
            <a:xfrm rot="10800000">
              <a:off x="5017425" y="2880076"/>
              <a:ext cx="86400" cy="0"/>
            </a:xfrm>
            <a:prstGeom prst="straightConnector1">
              <a:avLst/>
            </a:prstGeom>
            <a:noFill/>
            <a:ln w="28575" cap="rnd" cmpd="sng">
              <a:solidFill>
                <a:schemeClr val="dk1"/>
              </a:solidFill>
              <a:prstDash val="solid"/>
              <a:round/>
              <a:headEnd type="none" w="sm" len="sm"/>
              <a:tailEnd type="none" w="sm" len="sm"/>
            </a:ln>
          </p:spPr>
        </p:cxnSp>
        <p:cxnSp>
          <p:nvCxnSpPr>
            <p:cNvPr id="3061" name="Google Shape;3061;p27"/>
            <p:cNvCxnSpPr/>
            <p:nvPr/>
          </p:nvCxnSpPr>
          <p:spPr>
            <a:xfrm>
              <a:off x="5140894" y="2744157"/>
              <a:ext cx="20700" cy="0"/>
            </a:xfrm>
            <a:prstGeom prst="straightConnector1">
              <a:avLst/>
            </a:prstGeom>
            <a:noFill/>
            <a:ln w="28575" cap="rnd" cmpd="sng">
              <a:solidFill>
                <a:schemeClr val="dk1"/>
              </a:solidFill>
              <a:prstDash val="solid"/>
              <a:round/>
              <a:headEnd type="none" w="sm" len="sm"/>
              <a:tailEnd type="none" w="sm" len="sm"/>
            </a:ln>
          </p:spPr>
        </p:cxnSp>
        <p:cxnSp>
          <p:nvCxnSpPr>
            <p:cNvPr id="3062" name="Google Shape;3062;p27"/>
            <p:cNvCxnSpPr/>
            <p:nvPr/>
          </p:nvCxnSpPr>
          <p:spPr>
            <a:xfrm>
              <a:off x="4907154" y="2744157"/>
              <a:ext cx="22800" cy="0"/>
            </a:xfrm>
            <a:prstGeom prst="straightConnector1">
              <a:avLst/>
            </a:prstGeom>
            <a:noFill/>
            <a:ln w="28575" cap="rnd" cmpd="sng">
              <a:solidFill>
                <a:schemeClr val="dk1"/>
              </a:solidFill>
              <a:prstDash val="solid"/>
              <a:round/>
              <a:headEnd type="none" w="sm" len="sm"/>
              <a:tailEnd type="none" w="sm" len="sm"/>
            </a:ln>
          </p:spPr>
        </p:cxnSp>
      </p:grpSp>
      <p:grpSp>
        <p:nvGrpSpPr>
          <p:cNvPr id="3063" name="Google Shape;3063;p27"/>
          <p:cNvGrpSpPr/>
          <p:nvPr/>
        </p:nvGrpSpPr>
        <p:grpSpPr>
          <a:xfrm>
            <a:off x="6321282" y="3450180"/>
            <a:ext cx="377031" cy="180422"/>
            <a:chOff x="6425950" y="2727682"/>
            <a:chExt cx="383045" cy="183300"/>
          </a:xfrm>
        </p:grpSpPr>
        <p:sp>
          <p:nvSpPr>
            <p:cNvPr id="3064" name="Google Shape;3064;p27"/>
            <p:cNvSpPr/>
            <p:nvPr/>
          </p:nvSpPr>
          <p:spPr>
            <a:xfrm>
              <a:off x="6732798" y="2744157"/>
              <a:ext cx="76197" cy="137979"/>
            </a:xfrm>
            <a:custGeom>
              <a:avLst/>
              <a:gdLst/>
              <a:ahLst/>
              <a:cxnLst/>
              <a:rect l="l" t="t" r="r" b="b"/>
              <a:pathLst>
                <a:path w="37" h="67" extrusionOk="0">
                  <a:moveTo>
                    <a:pt x="37" y="0"/>
                  </a:moveTo>
                  <a:cubicBezTo>
                    <a:pt x="21" y="6"/>
                    <a:pt x="8" y="18"/>
                    <a:pt x="0" y="33"/>
                  </a:cubicBezTo>
                  <a:cubicBezTo>
                    <a:pt x="8" y="49"/>
                    <a:pt x="21" y="61"/>
                    <a:pt x="37" y="6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65" name="Google Shape;3065;p27"/>
            <p:cNvCxnSpPr/>
            <p:nvPr/>
          </p:nvCxnSpPr>
          <p:spPr>
            <a:xfrm>
              <a:off x="6522741" y="2740038"/>
              <a:ext cx="0" cy="152400"/>
            </a:xfrm>
            <a:prstGeom prst="straightConnector1">
              <a:avLst/>
            </a:prstGeom>
            <a:noFill/>
            <a:ln w="28575" cap="rnd" cmpd="sng">
              <a:solidFill>
                <a:schemeClr val="dk1"/>
              </a:solidFill>
              <a:prstDash val="solid"/>
              <a:round/>
              <a:headEnd type="none" w="sm" len="sm"/>
              <a:tailEnd type="none" w="sm" len="sm"/>
            </a:ln>
          </p:spPr>
        </p:cxnSp>
        <p:cxnSp>
          <p:nvCxnSpPr>
            <p:cNvPr id="3066" name="Google Shape;3066;p27"/>
            <p:cNvCxnSpPr/>
            <p:nvPr/>
          </p:nvCxnSpPr>
          <p:spPr>
            <a:xfrm>
              <a:off x="6481553" y="2797701"/>
              <a:ext cx="4200" cy="0"/>
            </a:xfrm>
            <a:prstGeom prst="straightConnector1">
              <a:avLst/>
            </a:prstGeom>
            <a:noFill/>
            <a:ln w="28575" cap="rnd" cmpd="sng">
              <a:solidFill>
                <a:schemeClr val="dk1"/>
              </a:solidFill>
              <a:prstDash val="solid"/>
              <a:round/>
              <a:headEnd type="none" w="sm" len="sm"/>
              <a:tailEnd type="none" w="sm" len="sm"/>
            </a:ln>
          </p:spPr>
        </p:cxnSp>
        <p:sp>
          <p:nvSpPr>
            <p:cNvPr id="3067" name="Google Shape;3067;p27"/>
            <p:cNvSpPr/>
            <p:nvPr/>
          </p:nvSpPr>
          <p:spPr>
            <a:xfrm>
              <a:off x="6425950" y="2731800"/>
              <a:ext cx="96791" cy="170929"/>
            </a:xfrm>
            <a:custGeom>
              <a:avLst/>
              <a:gdLst/>
              <a:ahLst/>
              <a:cxnLst/>
              <a:rect l="l" t="t" r="r" b="b"/>
              <a:pathLst>
                <a:path w="47" h="83" extrusionOk="0">
                  <a:moveTo>
                    <a:pt x="47" y="0"/>
                  </a:moveTo>
                  <a:cubicBezTo>
                    <a:pt x="27" y="7"/>
                    <a:pt x="10" y="22"/>
                    <a:pt x="0" y="41"/>
                  </a:cubicBezTo>
                  <a:cubicBezTo>
                    <a:pt x="10" y="61"/>
                    <a:pt x="27" y="76"/>
                    <a:pt x="47" y="83"/>
                  </a:cubicBezTo>
                  <a:lnTo>
                    <a:pt x="47"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68" name="Google Shape;3068;p27"/>
            <p:cNvCxnSpPr/>
            <p:nvPr/>
          </p:nvCxnSpPr>
          <p:spPr>
            <a:xfrm>
              <a:off x="6522741" y="2812116"/>
              <a:ext cx="205800" cy="0"/>
            </a:xfrm>
            <a:prstGeom prst="straightConnector1">
              <a:avLst/>
            </a:prstGeom>
            <a:noFill/>
            <a:ln w="28575" cap="rnd" cmpd="sng">
              <a:solidFill>
                <a:schemeClr val="dk1"/>
              </a:solidFill>
              <a:prstDash val="solid"/>
              <a:round/>
              <a:headEnd type="none" w="sm" len="sm"/>
              <a:tailEnd type="none" w="sm" len="sm"/>
            </a:ln>
          </p:spPr>
        </p:cxnSp>
        <p:cxnSp>
          <p:nvCxnSpPr>
            <p:cNvPr id="3069" name="Google Shape;3069;p27"/>
            <p:cNvCxnSpPr/>
            <p:nvPr/>
          </p:nvCxnSpPr>
          <p:spPr>
            <a:xfrm>
              <a:off x="6568047" y="2727682"/>
              <a:ext cx="0" cy="183300"/>
            </a:xfrm>
            <a:prstGeom prst="straightConnector1">
              <a:avLst/>
            </a:prstGeom>
            <a:noFill/>
            <a:ln w="28575" cap="rnd" cmpd="sng">
              <a:solidFill>
                <a:schemeClr val="dk1"/>
              </a:solidFill>
              <a:prstDash val="solid"/>
              <a:round/>
              <a:headEnd type="none" w="sm" len="sm"/>
              <a:tailEnd type="none" w="sm" len="sm"/>
            </a:ln>
          </p:spPr>
        </p:cxnSp>
        <p:cxnSp>
          <p:nvCxnSpPr>
            <p:cNvPr id="3070" name="Google Shape;3070;p27"/>
            <p:cNvCxnSpPr/>
            <p:nvPr/>
          </p:nvCxnSpPr>
          <p:spPr>
            <a:xfrm>
              <a:off x="6611294" y="2742097"/>
              <a:ext cx="0" cy="154500"/>
            </a:xfrm>
            <a:prstGeom prst="straightConnector1">
              <a:avLst/>
            </a:prstGeom>
            <a:noFill/>
            <a:ln w="28575" cap="rnd" cmpd="sng">
              <a:solidFill>
                <a:schemeClr val="dk1"/>
              </a:solidFill>
              <a:prstDash val="solid"/>
              <a:round/>
              <a:headEnd type="none" w="sm" len="sm"/>
              <a:tailEnd type="none" w="sm" len="sm"/>
            </a:ln>
          </p:spPr>
        </p:cxnSp>
        <p:cxnSp>
          <p:nvCxnSpPr>
            <p:cNvPr id="3071" name="Google Shape;3071;p27"/>
            <p:cNvCxnSpPr/>
            <p:nvPr/>
          </p:nvCxnSpPr>
          <p:spPr>
            <a:xfrm>
              <a:off x="6654541" y="2760632"/>
              <a:ext cx="0" cy="117300"/>
            </a:xfrm>
            <a:prstGeom prst="straightConnector1">
              <a:avLst/>
            </a:prstGeom>
            <a:noFill/>
            <a:ln w="28575" cap="rnd" cmpd="sng">
              <a:solidFill>
                <a:schemeClr val="dk1"/>
              </a:solidFill>
              <a:prstDash val="solid"/>
              <a:round/>
              <a:headEnd type="none" w="sm" len="sm"/>
              <a:tailEnd type="none" w="sm" len="sm"/>
            </a:ln>
          </p:spPr>
        </p:cxnSp>
        <p:cxnSp>
          <p:nvCxnSpPr>
            <p:cNvPr id="3072" name="Google Shape;3072;p27"/>
            <p:cNvCxnSpPr/>
            <p:nvPr/>
          </p:nvCxnSpPr>
          <p:spPr>
            <a:xfrm>
              <a:off x="6695729" y="2779166"/>
              <a:ext cx="0" cy="80400"/>
            </a:xfrm>
            <a:prstGeom prst="straightConnector1">
              <a:avLst/>
            </a:prstGeom>
            <a:noFill/>
            <a:ln w="28575" cap="rnd" cmpd="sng">
              <a:solidFill>
                <a:schemeClr val="dk1"/>
              </a:solidFill>
              <a:prstDash val="solid"/>
              <a:round/>
              <a:headEnd type="none" w="sm" len="sm"/>
              <a:tailEnd type="none" w="sm" len="sm"/>
            </a:ln>
          </p:spPr>
        </p:cxnSp>
      </p:grpSp>
      <p:grpSp>
        <p:nvGrpSpPr>
          <p:cNvPr id="3073" name="Google Shape;3073;p27"/>
          <p:cNvGrpSpPr/>
          <p:nvPr/>
        </p:nvGrpSpPr>
        <p:grpSpPr>
          <a:xfrm>
            <a:off x="5539856" y="3423832"/>
            <a:ext cx="383112" cy="206817"/>
            <a:chOff x="5632057" y="2700910"/>
            <a:chExt cx="389223" cy="210116"/>
          </a:xfrm>
        </p:grpSpPr>
        <p:sp>
          <p:nvSpPr>
            <p:cNvPr id="3074" name="Google Shape;3074;p27"/>
            <p:cNvSpPr/>
            <p:nvPr/>
          </p:nvSpPr>
          <p:spPr>
            <a:xfrm>
              <a:off x="5632057" y="2700910"/>
              <a:ext cx="302729" cy="187404"/>
            </a:xfrm>
            <a:custGeom>
              <a:avLst/>
              <a:gdLst/>
              <a:ahLst/>
              <a:cxnLst/>
              <a:rect l="l" t="t" r="r" b="b"/>
              <a:pathLst>
                <a:path w="147" h="91" extrusionOk="0">
                  <a:moveTo>
                    <a:pt x="74" y="0"/>
                  </a:moveTo>
                  <a:cubicBezTo>
                    <a:pt x="41" y="0"/>
                    <a:pt x="14" y="18"/>
                    <a:pt x="0" y="45"/>
                  </a:cubicBezTo>
                  <a:cubicBezTo>
                    <a:pt x="14" y="72"/>
                    <a:pt x="41" y="91"/>
                    <a:pt x="74" y="91"/>
                  </a:cubicBezTo>
                  <a:cubicBezTo>
                    <a:pt x="106" y="91"/>
                    <a:pt x="133" y="72"/>
                    <a:pt x="147" y="45"/>
                  </a:cubicBezTo>
                  <a:cubicBezTo>
                    <a:pt x="133" y="18"/>
                    <a:pt x="106" y="0"/>
                    <a:pt x="74"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75" name="Google Shape;3075;p27"/>
            <p:cNvSpPr/>
            <p:nvPr/>
          </p:nvSpPr>
          <p:spPr>
            <a:xfrm>
              <a:off x="5934786" y="2713266"/>
              <a:ext cx="86494" cy="162691"/>
            </a:xfrm>
            <a:custGeom>
              <a:avLst/>
              <a:gdLst/>
              <a:ahLst/>
              <a:cxnLst/>
              <a:rect l="l" t="t" r="r" b="b"/>
              <a:pathLst>
                <a:path w="42" h="79" extrusionOk="0">
                  <a:moveTo>
                    <a:pt x="42" y="0"/>
                  </a:moveTo>
                  <a:cubicBezTo>
                    <a:pt x="24" y="7"/>
                    <a:pt x="8" y="21"/>
                    <a:pt x="0" y="39"/>
                  </a:cubicBezTo>
                  <a:cubicBezTo>
                    <a:pt x="8" y="57"/>
                    <a:pt x="24" y="72"/>
                    <a:pt x="42" y="79"/>
                  </a:cubicBezTo>
                  <a:lnTo>
                    <a:pt x="42"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76" name="Google Shape;3076;p27"/>
            <p:cNvCxnSpPr/>
            <p:nvPr/>
          </p:nvCxnSpPr>
          <p:spPr>
            <a:xfrm>
              <a:off x="5730907" y="2717385"/>
              <a:ext cx="0" cy="152400"/>
            </a:xfrm>
            <a:prstGeom prst="straightConnector1">
              <a:avLst/>
            </a:prstGeom>
            <a:noFill/>
            <a:ln w="28575" cap="rnd" cmpd="sng">
              <a:solidFill>
                <a:schemeClr val="dk1"/>
              </a:solidFill>
              <a:prstDash val="solid"/>
              <a:round/>
              <a:headEnd type="none" w="sm" len="sm"/>
              <a:tailEnd type="none" w="sm" len="sm"/>
            </a:ln>
          </p:spPr>
        </p:cxnSp>
        <p:cxnSp>
          <p:nvCxnSpPr>
            <p:cNvPr id="3077" name="Google Shape;3077;p27"/>
            <p:cNvCxnSpPr/>
            <p:nvPr/>
          </p:nvCxnSpPr>
          <p:spPr>
            <a:xfrm>
              <a:off x="5689719" y="2775047"/>
              <a:ext cx="2100" cy="0"/>
            </a:xfrm>
            <a:prstGeom prst="straightConnector1">
              <a:avLst/>
            </a:prstGeom>
            <a:noFill/>
            <a:ln w="28575" cap="rnd" cmpd="sng">
              <a:solidFill>
                <a:schemeClr val="dk1"/>
              </a:solidFill>
              <a:prstDash val="solid"/>
              <a:round/>
              <a:headEnd type="none" w="sm" len="sm"/>
              <a:tailEnd type="none" w="sm" len="sm"/>
            </a:ln>
          </p:spPr>
        </p:cxnSp>
        <p:cxnSp>
          <p:nvCxnSpPr>
            <p:cNvPr id="3078" name="Google Shape;3078;p27"/>
            <p:cNvCxnSpPr/>
            <p:nvPr/>
          </p:nvCxnSpPr>
          <p:spPr>
            <a:xfrm>
              <a:off x="5765917" y="2847126"/>
              <a:ext cx="35100" cy="63900"/>
            </a:xfrm>
            <a:prstGeom prst="straightConnector1">
              <a:avLst/>
            </a:prstGeom>
            <a:noFill/>
            <a:ln w="28575" cap="rnd" cmpd="sng">
              <a:solidFill>
                <a:schemeClr val="dk1"/>
              </a:solidFill>
              <a:prstDash val="solid"/>
              <a:round/>
              <a:headEnd type="none" w="sm" len="sm"/>
              <a:tailEnd type="none" w="sm" len="sm"/>
            </a:ln>
          </p:spPr>
        </p:cxnSp>
      </p:grpSp>
      <p:grpSp>
        <p:nvGrpSpPr>
          <p:cNvPr id="3079" name="Google Shape;3079;p27"/>
          <p:cNvGrpSpPr/>
          <p:nvPr/>
        </p:nvGrpSpPr>
        <p:grpSpPr>
          <a:xfrm>
            <a:off x="7177717" y="3352885"/>
            <a:ext cx="217924" cy="277707"/>
            <a:chOff x="7296039" y="2628831"/>
            <a:chExt cx="221400" cy="282136"/>
          </a:xfrm>
        </p:grpSpPr>
        <p:sp>
          <p:nvSpPr>
            <p:cNvPr id="3080" name="Google Shape;3080;p27"/>
            <p:cNvSpPr/>
            <p:nvPr/>
          </p:nvSpPr>
          <p:spPr>
            <a:xfrm>
              <a:off x="7296039" y="2628831"/>
              <a:ext cx="221384" cy="282136"/>
            </a:xfrm>
            <a:custGeom>
              <a:avLst/>
              <a:gdLst/>
              <a:ahLst/>
              <a:cxnLst/>
              <a:rect l="l" t="t" r="r" b="b"/>
              <a:pathLst>
                <a:path w="107" h="137" extrusionOk="0">
                  <a:moveTo>
                    <a:pt x="107" y="124"/>
                  </a:moveTo>
                  <a:cubicBezTo>
                    <a:pt x="107" y="131"/>
                    <a:pt x="102" y="137"/>
                    <a:pt x="94" y="137"/>
                  </a:cubicBezTo>
                  <a:cubicBezTo>
                    <a:pt x="13" y="137"/>
                    <a:pt x="13" y="137"/>
                    <a:pt x="13" y="137"/>
                  </a:cubicBezTo>
                  <a:cubicBezTo>
                    <a:pt x="6" y="137"/>
                    <a:pt x="0" y="131"/>
                    <a:pt x="0" y="124"/>
                  </a:cubicBezTo>
                  <a:cubicBezTo>
                    <a:pt x="0" y="14"/>
                    <a:pt x="0" y="14"/>
                    <a:pt x="0" y="14"/>
                  </a:cubicBezTo>
                  <a:cubicBezTo>
                    <a:pt x="0" y="6"/>
                    <a:pt x="6" y="0"/>
                    <a:pt x="13" y="0"/>
                  </a:cubicBezTo>
                  <a:cubicBezTo>
                    <a:pt x="94" y="0"/>
                    <a:pt x="94" y="0"/>
                    <a:pt x="94" y="0"/>
                  </a:cubicBezTo>
                  <a:cubicBezTo>
                    <a:pt x="102" y="0"/>
                    <a:pt x="107" y="6"/>
                    <a:pt x="107" y="14"/>
                  </a:cubicBezTo>
                  <a:lnTo>
                    <a:pt x="107" y="12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81" name="Google Shape;3081;p27"/>
            <p:cNvCxnSpPr/>
            <p:nvPr/>
          </p:nvCxnSpPr>
          <p:spPr>
            <a:xfrm>
              <a:off x="7296039" y="2733860"/>
              <a:ext cx="221400" cy="0"/>
            </a:xfrm>
            <a:prstGeom prst="straightConnector1">
              <a:avLst/>
            </a:prstGeom>
            <a:noFill/>
            <a:ln w="28575" cap="rnd" cmpd="sng">
              <a:solidFill>
                <a:schemeClr val="dk1"/>
              </a:solidFill>
              <a:prstDash val="solid"/>
              <a:round/>
              <a:headEnd type="none" w="sm" len="sm"/>
              <a:tailEnd type="none" w="sm" len="sm"/>
            </a:ln>
          </p:spPr>
        </p:cxnSp>
        <p:cxnSp>
          <p:nvCxnSpPr>
            <p:cNvPr id="3082" name="Google Shape;3082;p27"/>
            <p:cNvCxnSpPr/>
            <p:nvPr/>
          </p:nvCxnSpPr>
          <p:spPr>
            <a:xfrm>
              <a:off x="7481384" y="2760632"/>
              <a:ext cx="0" cy="14400"/>
            </a:xfrm>
            <a:prstGeom prst="straightConnector1">
              <a:avLst/>
            </a:prstGeom>
            <a:noFill/>
            <a:ln w="28575" cap="rnd" cmpd="sng">
              <a:solidFill>
                <a:schemeClr val="dk1"/>
              </a:solidFill>
              <a:prstDash val="solid"/>
              <a:round/>
              <a:headEnd type="none" w="sm" len="sm"/>
              <a:tailEnd type="none" w="sm" len="sm"/>
            </a:ln>
          </p:spPr>
        </p:cxnSp>
        <p:cxnSp>
          <p:nvCxnSpPr>
            <p:cNvPr id="3083" name="Google Shape;3083;p27"/>
            <p:cNvCxnSpPr/>
            <p:nvPr/>
          </p:nvCxnSpPr>
          <p:spPr>
            <a:xfrm rot="10800000">
              <a:off x="7481384" y="2692769"/>
              <a:ext cx="0" cy="10200"/>
            </a:xfrm>
            <a:prstGeom prst="straightConnector1">
              <a:avLst/>
            </a:prstGeom>
            <a:noFill/>
            <a:ln w="28575" cap="rnd" cmpd="sng">
              <a:solidFill>
                <a:schemeClr val="dk1"/>
              </a:solidFill>
              <a:prstDash val="solid"/>
              <a:round/>
              <a:headEnd type="none" w="sm" len="sm"/>
              <a:tailEnd type="none" w="sm" len="sm"/>
            </a:ln>
          </p:spPr>
        </p:cxnSp>
      </p:grpSp>
      <p:grpSp>
        <p:nvGrpSpPr>
          <p:cNvPr id="3084" name="Google Shape;3084;p27"/>
          <p:cNvGrpSpPr/>
          <p:nvPr/>
        </p:nvGrpSpPr>
        <p:grpSpPr>
          <a:xfrm>
            <a:off x="7900367" y="3381254"/>
            <a:ext cx="329396" cy="249327"/>
            <a:chOff x="8030210" y="2657662"/>
            <a:chExt cx="334650" cy="253304"/>
          </a:xfrm>
        </p:grpSpPr>
        <p:sp>
          <p:nvSpPr>
            <p:cNvPr id="3085" name="Google Shape;3085;p27"/>
            <p:cNvSpPr/>
            <p:nvPr/>
          </p:nvSpPr>
          <p:spPr>
            <a:xfrm>
              <a:off x="8030210" y="2657662"/>
              <a:ext cx="334650" cy="253304"/>
            </a:xfrm>
            <a:custGeom>
              <a:avLst/>
              <a:gdLst/>
              <a:ahLst/>
              <a:cxnLst/>
              <a:rect l="l" t="t" r="r" b="b"/>
              <a:pathLst>
                <a:path w="162" h="123" extrusionOk="0">
                  <a:moveTo>
                    <a:pt x="162" y="109"/>
                  </a:moveTo>
                  <a:cubicBezTo>
                    <a:pt x="162" y="117"/>
                    <a:pt x="155" y="123"/>
                    <a:pt x="147" y="123"/>
                  </a:cubicBezTo>
                  <a:cubicBezTo>
                    <a:pt x="14" y="123"/>
                    <a:pt x="14" y="123"/>
                    <a:pt x="14" y="123"/>
                  </a:cubicBezTo>
                  <a:cubicBezTo>
                    <a:pt x="6" y="123"/>
                    <a:pt x="0" y="117"/>
                    <a:pt x="0" y="109"/>
                  </a:cubicBezTo>
                  <a:cubicBezTo>
                    <a:pt x="0" y="14"/>
                    <a:pt x="0" y="14"/>
                    <a:pt x="0" y="14"/>
                  </a:cubicBezTo>
                  <a:cubicBezTo>
                    <a:pt x="0" y="6"/>
                    <a:pt x="6" y="0"/>
                    <a:pt x="14" y="0"/>
                  </a:cubicBezTo>
                  <a:cubicBezTo>
                    <a:pt x="147" y="0"/>
                    <a:pt x="147" y="0"/>
                    <a:pt x="147" y="0"/>
                  </a:cubicBezTo>
                  <a:cubicBezTo>
                    <a:pt x="155" y="0"/>
                    <a:pt x="162" y="6"/>
                    <a:pt x="162" y="14"/>
                  </a:cubicBezTo>
                  <a:lnTo>
                    <a:pt x="162" y="109"/>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86" name="Google Shape;3086;p27"/>
            <p:cNvCxnSpPr/>
            <p:nvPr/>
          </p:nvCxnSpPr>
          <p:spPr>
            <a:xfrm>
              <a:off x="8270128" y="2661781"/>
              <a:ext cx="0" cy="243000"/>
            </a:xfrm>
            <a:prstGeom prst="straightConnector1">
              <a:avLst/>
            </a:prstGeom>
            <a:noFill/>
            <a:ln w="28575" cap="rnd" cmpd="sng">
              <a:solidFill>
                <a:schemeClr val="dk1"/>
              </a:solidFill>
              <a:prstDash val="solid"/>
              <a:round/>
              <a:headEnd type="none" w="sm" len="sm"/>
              <a:tailEnd type="none" w="sm" len="sm"/>
            </a:ln>
          </p:spPr>
        </p:cxnSp>
        <p:sp>
          <p:nvSpPr>
            <p:cNvPr id="3087" name="Google Shape;3087;p27"/>
            <p:cNvSpPr/>
            <p:nvPr/>
          </p:nvSpPr>
          <p:spPr>
            <a:xfrm>
              <a:off x="8233059" y="2719444"/>
              <a:ext cx="32950" cy="121504"/>
            </a:xfrm>
            <a:custGeom>
              <a:avLst/>
              <a:gdLst/>
              <a:ahLst/>
              <a:cxnLst/>
              <a:rect l="l" t="t" r="r" b="b"/>
              <a:pathLst>
                <a:path w="16" h="59" extrusionOk="0">
                  <a:moveTo>
                    <a:pt x="16" y="59"/>
                  </a:moveTo>
                  <a:cubicBezTo>
                    <a:pt x="10" y="59"/>
                    <a:pt x="10" y="59"/>
                    <a:pt x="10" y="59"/>
                  </a:cubicBezTo>
                  <a:cubicBezTo>
                    <a:pt x="5" y="59"/>
                    <a:pt x="0" y="55"/>
                    <a:pt x="0" y="50"/>
                  </a:cubicBezTo>
                  <a:cubicBezTo>
                    <a:pt x="0" y="9"/>
                    <a:pt x="0" y="9"/>
                    <a:pt x="0" y="9"/>
                  </a:cubicBezTo>
                  <a:cubicBezTo>
                    <a:pt x="0" y="4"/>
                    <a:pt x="5" y="0"/>
                    <a:pt x="10" y="0"/>
                  </a:cubicBezTo>
                  <a:cubicBezTo>
                    <a:pt x="16" y="0"/>
                    <a:pt x="16" y="0"/>
                    <a:pt x="1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088" name="Google Shape;3088;p27"/>
            <p:cNvCxnSpPr/>
            <p:nvPr/>
          </p:nvCxnSpPr>
          <p:spPr>
            <a:xfrm>
              <a:off x="8085813" y="2719444"/>
              <a:ext cx="60900" cy="0"/>
            </a:xfrm>
            <a:prstGeom prst="straightConnector1">
              <a:avLst/>
            </a:prstGeom>
            <a:noFill/>
            <a:ln w="28575" cap="rnd" cmpd="sng">
              <a:solidFill>
                <a:schemeClr val="dk1"/>
              </a:solidFill>
              <a:prstDash val="solid"/>
              <a:round/>
              <a:headEnd type="none" w="sm" len="sm"/>
              <a:tailEnd type="none" w="sm" len="sm"/>
            </a:ln>
          </p:spPr>
        </p:cxnSp>
        <p:cxnSp>
          <p:nvCxnSpPr>
            <p:cNvPr id="3089" name="Google Shape;3089;p27"/>
            <p:cNvCxnSpPr/>
            <p:nvPr/>
          </p:nvCxnSpPr>
          <p:spPr>
            <a:xfrm>
              <a:off x="8301018" y="2758572"/>
              <a:ext cx="0" cy="6300"/>
            </a:xfrm>
            <a:prstGeom prst="straightConnector1">
              <a:avLst/>
            </a:prstGeom>
            <a:noFill/>
            <a:ln w="28575" cap="rnd" cmpd="sng">
              <a:solidFill>
                <a:schemeClr val="dk1"/>
              </a:solidFill>
              <a:prstDash val="solid"/>
              <a:round/>
              <a:headEnd type="none" w="sm" len="sm"/>
              <a:tailEnd type="none" w="sm" len="sm"/>
            </a:ln>
          </p:spPr>
        </p:cxnSp>
        <p:cxnSp>
          <p:nvCxnSpPr>
            <p:cNvPr id="3090" name="Google Shape;3090;p27"/>
            <p:cNvCxnSpPr/>
            <p:nvPr/>
          </p:nvCxnSpPr>
          <p:spPr>
            <a:xfrm>
              <a:off x="8331909" y="2758572"/>
              <a:ext cx="0" cy="6300"/>
            </a:xfrm>
            <a:prstGeom prst="straightConnector1">
              <a:avLst/>
            </a:prstGeom>
            <a:noFill/>
            <a:ln w="28575" cap="rnd" cmpd="sng">
              <a:solidFill>
                <a:schemeClr val="dk1"/>
              </a:solidFill>
              <a:prstDash val="solid"/>
              <a:round/>
              <a:headEnd type="none" w="sm" len="sm"/>
              <a:tailEnd type="none" w="sm" len="sm"/>
            </a:ln>
          </p:spPr>
        </p:cxnSp>
        <p:cxnSp>
          <p:nvCxnSpPr>
            <p:cNvPr id="3091" name="Google Shape;3091;p27"/>
            <p:cNvCxnSpPr/>
            <p:nvPr/>
          </p:nvCxnSpPr>
          <p:spPr>
            <a:xfrm>
              <a:off x="8301018" y="2834770"/>
              <a:ext cx="0" cy="4200"/>
            </a:xfrm>
            <a:prstGeom prst="straightConnector1">
              <a:avLst/>
            </a:prstGeom>
            <a:noFill/>
            <a:ln w="28575" cap="rnd" cmpd="sng">
              <a:solidFill>
                <a:schemeClr val="dk1"/>
              </a:solidFill>
              <a:prstDash val="solid"/>
              <a:round/>
              <a:headEnd type="none" w="sm" len="sm"/>
              <a:tailEnd type="none" w="sm" len="sm"/>
            </a:ln>
          </p:spPr>
        </p:cxnSp>
        <p:cxnSp>
          <p:nvCxnSpPr>
            <p:cNvPr id="3092" name="Google Shape;3092;p27"/>
            <p:cNvCxnSpPr/>
            <p:nvPr/>
          </p:nvCxnSpPr>
          <p:spPr>
            <a:xfrm>
              <a:off x="8331909" y="2834770"/>
              <a:ext cx="0" cy="4200"/>
            </a:xfrm>
            <a:prstGeom prst="straightConnector1">
              <a:avLst/>
            </a:prstGeom>
            <a:noFill/>
            <a:ln w="28575" cap="rnd" cmpd="sng">
              <a:solidFill>
                <a:schemeClr val="dk1"/>
              </a:solidFill>
              <a:prstDash val="solid"/>
              <a:round/>
              <a:headEnd type="none" w="sm" len="sm"/>
              <a:tailEnd type="none" w="sm" len="sm"/>
            </a:ln>
          </p:spPr>
        </p:cxnSp>
        <p:cxnSp>
          <p:nvCxnSpPr>
            <p:cNvPr id="3093" name="Google Shape;3093;p27"/>
            <p:cNvCxnSpPr/>
            <p:nvPr/>
          </p:nvCxnSpPr>
          <p:spPr>
            <a:xfrm>
              <a:off x="8301018" y="2795641"/>
              <a:ext cx="0" cy="6300"/>
            </a:xfrm>
            <a:prstGeom prst="straightConnector1">
              <a:avLst/>
            </a:prstGeom>
            <a:noFill/>
            <a:ln w="28575" cap="rnd" cmpd="sng">
              <a:solidFill>
                <a:schemeClr val="dk1"/>
              </a:solidFill>
              <a:prstDash val="solid"/>
              <a:round/>
              <a:headEnd type="none" w="sm" len="sm"/>
              <a:tailEnd type="none" w="sm" len="sm"/>
            </a:ln>
          </p:spPr>
        </p:cxnSp>
        <p:cxnSp>
          <p:nvCxnSpPr>
            <p:cNvPr id="3094" name="Google Shape;3094;p27"/>
            <p:cNvCxnSpPr/>
            <p:nvPr/>
          </p:nvCxnSpPr>
          <p:spPr>
            <a:xfrm>
              <a:off x="8331909" y="2795641"/>
              <a:ext cx="0" cy="6300"/>
            </a:xfrm>
            <a:prstGeom prst="straightConnector1">
              <a:avLst/>
            </a:prstGeom>
            <a:noFill/>
            <a:ln w="28575" cap="rnd" cmpd="sng">
              <a:solidFill>
                <a:schemeClr val="dk1"/>
              </a:solidFill>
              <a:prstDash val="solid"/>
              <a:round/>
              <a:headEnd type="none" w="sm" len="sm"/>
              <a:tailEnd type="none" w="sm" len="sm"/>
            </a:ln>
          </p:spPr>
        </p:cxnSp>
      </p:grpSp>
      <p:grpSp>
        <p:nvGrpSpPr>
          <p:cNvPr id="3095" name="Google Shape;3095;p27"/>
          <p:cNvGrpSpPr/>
          <p:nvPr/>
        </p:nvGrpSpPr>
        <p:grpSpPr>
          <a:xfrm>
            <a:off x="916154" y="4015731"/>
            <a:ext cx="282774" cy="277706"/>
            <a:chOff x="934602" y="3302250"/>
            <a:chExt cx="287284" cy="282136"/>
          </a:xfrm>
        </p:grpSpPr>
        <p:sp>
          <p:nvSpPr>
            <p:cNvPr id="3096" name="Google Shape;3096;p27"/>
            <p:cNvSpPr/>
            <p:nvPr/>
          </p:nvSpPr>
          <p:spPr>
            <a:xfrm>
              <a:off x="934602" y="3382566"/>
              <a:ext cx="287284" cy="201820"/>
            </a:xfrm>
            <a:custGeom>
              <a:avLst/>
              <a:gdLst/>
              <a:ahLst/>
              <a:cxnLst/>
              <a:rect l="l" t="t" r="r" b="b"/>
              <a:pathLst>
                <a:path w="139" h="98" extrusionOk="0">
                  <a:moveTo>
                    <a:pt x="108" y="25"/>
                  </a:moveTo>
                  <a:cubicBezTo>
                    <a:pt x="31" y="25"/>
                    <a:pt x="31" y="25"/>
                    <a:pt x="31" y="25"/>
                  </a:cubicBezTo>
                  <a:cubicBezTo>
                    <a:pt x="16" y="25"/>
                    <a:pt x="3" y="14"/>
                    <a:pt x="0" y="0"/>
                  </a:cubicBezTo>
                  <a:cubicBezTo>
                    <a:pt x="0" y="2"/>
                    <a:pt x="0" y="4"/>
                    <a:pt x="0" y="6"/>
                  </a:cubicBezTo>
                  <a:cubicBezTo>
                    <a:pt x="0" y="67"/>
                    <a:pt x="0" y="67"/>
                    <a:pt x="0" y="67"/>
                  </a:cubicBezTo>
                  <a:cubicBezTo>
                    <a:pt x="0" y="84"/>
                    <a:pt x="14" y="98"/>
                    <a:pt x="31" y="98"/>
                  </a:cubicBezTo>
                  <a:cubicBezTo>
                    <a:pt x="108" y="98"/>
                    <a:pt x="108" y="98"/>
                    <a:pt x="108" y="98"/>
                  </a:cubicBezTo>
                  <a:cubicBezTo>
                    <a:pt x="125" y="98"/>
                    <a:pt x="139" y="84"/>
                    <a:pt x="139" y="67"/>
                  </a:cubicBezTo>
                  <a:cubicBezTo>
                    <a:pt x="139" y="6"/>
                    <a:pt x="139" y="6"/>
                    <a:pt x="139" y="6"/>
                  </a:cubicBezTo>
                  <a:cubicBezTo>
                    <a:pt x="139" y="4"/>
                    <a:pt x="138" y="2"/>
                    <a:pt x="138" y="0"/>
                  </a:cubicBezTo>
                  <a:cubicBezTo>
                    <a:pt x="135" y="14"/>
                    <a:pt x="123" y="25"/>
                    <a:pt x="108" y="2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97" name="Google Shape;3097;p27"/>
            <p:cNvSpPr/>
            <p:nvPr/>
          </p:nvSpPr>
          <p:spPr>
            <a:xfrm>
              <a:off x="934602" y="3302250"/>
              <a:ext cx="287284" cy="131801"/>
            </a:xfrm>
            <a:custGeom>
              <a:avLst/>
              <a:gdLst/>
              <a:ahLst/>
              <a:cxnLst/>
              <a:rect l="l" t="t" r="r" b="b"/>
              <a:pathLst>
                <a:path w="139" h="64" extrusionOk="0">
                  <a:moveTo>
                    <a:pt x="139" y="34"/>
                  </a:moveTo>
                  <a:cubicBezTo>
                    <a:pt x="139" y="51"/>
                    <a:pt x="125" y="64"/>
                    <a:pt x="108" y="64"/>
                  </a:cubicBezTo>
                  <a:cubicBezTo>
                    <a:pt x="31" y="64"/>
                    <a:pt x="31" y="64"/>
                    <a:pt x="31" y="64"/>
                  </a:cubicBezTo>
                  <a:cubicBezTo>
                    <a:pt x="14" y="64"/>
                    <a:pt x="0" y="51"/>
                    <a:pt x="0" y="34"/>
                  </a:cubicBezTo>
                  <a:cubicBezTo>
                    <a:pt x="0" y="31"/>
                    <a:pt x="0" y="31"/>
                    <a:pt x="0" y="31"/>
                  </a:cubicBezTo>
                  <a:cubicBezTo>
                    <a:pt x="0" y="14"/>
                    <a:pt x="14" y="0"/>
                    <a:pt x="31" y="0"/>
                  </a:cubicBezTo>
                  <a:cubicBezTo>
                    <a:pt x="108" y="0"/>
                    <a:pt x="108" y="0"/>
                    <a:pt x="108" y="0"/>
                  </a:cubicBezTo>
                  <a:cubicBezTo>
                    <a:pt x="125" y="0"/>
                    <a:pt x="139" y="14"/>
                    <a:pt x="139" y="31"/>
                  </a:cubicBezTo>
                  <a:lnTo>
                    <a:pt x="139" y="3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098" name="Google Shape;3098;p27"/>
            <p:cNvSpPr/>
            <p:nvPr/>
          </p:nvSpPr>
          <p:spPr>
            <a:xfrm>
              <a:off x="1010799" y="3341378"/>
              <a:ext cx="133860" cy="37069"/>
            </a:xfrm>
            <a:custGeom>
              <a:avLst/>
              <a:gdLst/>
              <a:ahLst/>
              <a:cxnLst/>
              <a:rect l="l" t="t" r="r" b="b"/>
              <a:pathLst>
                <a:path w="65" h="18" extrusionOk="0">
                  <a:moveTo>
                    <a:pt x="65" y="9"/>
                  </a:moveTo>
                  <a:cubicBezTo>
                    <a:pt x="65" y="14"/>
                    <a:pt x="61" y="18"/>
                    <a:pt x="56" y="18"/>
                  </a:cubicBezTo>
                  <a:cubicBezTo>
                    <a:pt x="8" y="18"/>
                    <a:pt x="8" y="18"/>
                    <a:pt x="8" y="18"/>
                  </a:cubicBezTo>
                  <a:cubicBezTo>
                    <a:pt x="4" y="18"/>
                    <a:pt x="0" y="14"/>
                    <a:pt x="0" y="9"/>
                  </a:cubicBezTo>
                  <a:cubicBezTo>
                    <a:pt x="0" y="8"/>
                    <a:pt x="0" y="8"/>
                    <a:pt x="0" y="8"/>
                  </a:cubicBezTo>
                  <a:cubicBezTo>
                    <a:pt x="0" y="4"/>
                    <a:pt x="4" y="0"/>
                    <a:pt x="8" y="0"/>
                  </a:cubicBezTo>
                  <a:cubicBezTo>
                    <a:pt x="56" y="0"/>
                    <a:pt x="56" y="0"/>
                    <a:pt x="56" y="0"/>
                  </a:cubicBezTo>
                  <a:cubicBezTo>
                    <a:pt x="61" y="0"/>
                    <a:pt x="65" y="4"/>
                    <a:pt x="65" y="8"/>
                  </a:cubicBezTo>
                  <a:lnTo>
                    <a:pt x="65" y="9"/>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099" name="Google Shape;3099;p27"/>
          <p:cNvGrpSpPr/>
          <p:nvPr/>
        </p:nvGrpSpPr>
        <p:grpSpPr>
          <a:xfrm>
            <a:off x="1667058" y="4019787"/>
            <a:ext cx="333562" cy="273652"/>
            <a:chOff x="1697489" y="3306369"/>
            <a:chExt cx="338883" cy="278017"/>
          </a:xfrm>
        </p:grpSpPr>
        <p:sp>
          <p:nvSpPr>
            <p:cNvPr id="3100" name="Google Shape;3100;p27"/>
            <p:cNvSpPr/>
            <p:nvPr/>
          </p:nvSpPr>
          <p:spPr>
            <a:xfrm>
              <a:off x="1712019" y="3306369"/>
              <a:ext cx="324353" cy="278017"/>
            </a:xfrm>
            <a:custGeom>
              <a:avLst/>
              <a:gdLst/>
              <a:ahLst/>
              <a:cxnLst/>
              <a:rect l="l" t="t" r="r" b="b"/>
              <a:pathLst>
                <a:path w="157" h="135" extrusionOk="0">
                  <a:moveTo>
                    <a:pt x="94" y="135"/>
                  </a:moveTo>
                  <a:cubicBezTo>
                    <a:pt x="78" y="135"/>
                    <a:pt x="66" y="122"/>
                    <a:pt x="66" y="106"/>
                  </a:cubicBezTo>
                  <a:cubicBezTo>
                    <a:pt x="66" y="91"/>
                    <a:pt x="78" y="78"/>
                    <a:pt x="94" y="78"/>
                  </a:cubicBezTo>
                  <a:cubicBezTo>
                    <a:pt x="97" y="78"/>
                    <a:pt x="100" y="75"/>
                    <a:pt x="100" y="71"/>
                  </a:cubicBezTo>
                  <a:cubicBezTo>
                    <a:pt x="100" y="63"/>
                    <a:pt x="100" y="63"/>
                    <a:pt x="100" y="63"/>
                  </a:cubicBezTo>
                  <a:cubicBezTo>
                    <a:pt x="100" y="59"/>
                    <a:pt x="97" y="57"/>
                    <a:pt x="94" y="57"/>
                  </a:cubicBezTo>
                  <a:cubicBezTo>
                    <a:pt x="28" y="57"/>
                    <a:pt x="28" y="57"/>
                    <a:pt x="28" y="57"/>
                  </a:cubicBezTo>
                  <a:cubicBezTo>
                    <a:pt x="13" y="57"/>
                    <a:pt x="0" y="44"/>
                    <a:pt x="0" y="28"/>
                  </a:cubicBezTo>
                  <a:cubicBezTo>
                    <a:pt x="0" y="13"/>
                    <a:pt x="13" y="0"/>
                    <a:pt x="28" y="0"/>
                  </a:cubicBezTo>
                  <a:cubicBezTo>
                    <a:pt x="94" y="0"/>
                    <a:pt x="94" y="0"/>
                    <a:pt x="94" y="0"/>
                  </a:cubicBezTo>
                  <a:cubicBezTo>
                    <a:pt x="129" y="0"/>
                    <a:pt x="157" y="28"/>
                    <a:pt x="157" y="63"/>
                  </a:cubicBezTo>
                  <a:cubicBezTo>
                    <a:pt x="157" y="71"/>
                    <a:pt x="157" y="71"/>
                    <a:pt x="157" y="71"/>
                  </a:cubicBezTo>
                  <a:cubicBezTo>
                    <a:pt x="157" y="106"/>
                    <a:pt x="129" y="135"/>
                    <a:pt x="94" y="13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101" name="Google Shape;3101;p27"/>
            <p:cNvCxnSpPr/>
            <p:nvPr/>
          </p:nvCxnSpPr>
          <p:spPr>
            <a:xfrm rot="10800000">
              <a:off x="1824256" y="3310475"/>
              <a:ext cx="0" cy="107100"/>
            </a:xfrm>
            <a:prstGeom prst="straightConnector1">
              <a:avLst/>
            </a:prstGeom>
            <a:noFill/>
            <a:ln w="28575" cap="rnd" cmpd="sng">
              <a:solidFill>
                <a:schemeClr val="dk1"/>
              </a:solidFill>
              <a:prstDash val="solid"/>
              <a:round/>
              <a:headEnd type="none" w="sm" len="sm"/>
              <a:tailEnd type="none" w="sm" len="sm"/>
            </a:ln>
          </p:spPr>
        </p:cxnSp>
        <p:cxnSp>
          <p:nvCxnSpPr>
            <p:cNvPr id="3102" name="Google Shape;3102;p27"/>
            <p:cNvCxnSpPr/>
            <p:nvPr/>
          </p:nvCxnSpPr>
          <p:spPr>
            <a:xfrm rot="10800000">
              <a:off x="1888097" y="3310475"/>
              <a:ext cx="0" cy="107100"/>
            </a:xfrm>
            <a:prstGeom prst="straightConnector1">
              <a:avLst/>
            </a:prstGeom>
            <a:noFill/>
            <a:ln w="28575" cap="rnd" cmpd="sng">
              <a:solidFill>
                <a:schemeClr val="dk1"/>
              </a:solidFill>
              <a:prstDash val="solid"/>
              <a:round/>
              <a:headEnd type="none" w="sm" len="sm"/>
              <a:tailEnd type="none" w="sm" len="sm"/>
            </a:ln>
          </p:spPr>
        </p:cxnSp>
        <p:cxnSp>
          <p:nvCxnSpPr>
            <p:cNvPr id="3103" name="Google Shape;3103;p27"/>
            <p:cNvCxnSpPr/>
            <p:nvPr/>
          </p:nvCxnSpPr>
          <p:spPr>
            <a:xfrm rot="10800000" flipH="1">
              <a:off x="1916928" y="3349532"/>
              <a:ext cx="80400" cy="80400"/>
            </a:xfrm>
            <a:prstGeom prst="straightConnector1">
              <a:avLst/>
            </a:prstGeom>
            <a:noFill/>
            <a:ln w="28575" cap="rnd" cmpd="sng">
              <a:solidFill>
                <a:schemeClr val="dk1"/>
              </a:solidFill>
              <a:prstDash val="solid"/>
              <a:round/>
              <a:headEnd type="none" w="sm" len="sm"/>
              <a:tailEnd type="none" w="sm" len="sm"/>
            </a:ln>
          </p:spPr>
        </p:cxnSp>
        <p:cxnSp>
          <p:nvCxnSpPr>
            <p:cNvPr id="3104" name="Google Shape;3104;p27"/>
            <p:cNvCxnSpPr/>
            <p:nvPr/>
          </p:nvCxnSpPr>
          <p:spPr>
            <a:xfrm>
              <a:off x="1925165" y="3444347"/>
              <a:ext cx="109200" cy="0"/>
            </a:xfrm>
            <a:prstGeom prst="straightConnector1">
              <a:avLst/>
            </a:prstGeom>
            <a:noFill/>
            <a:ln w="28575" cap="rnd" cmpd="sng">
              <a:solidFill>
                <a:schemeClr val="dk1"/>
              </a:solidFill>
              <a:prstDash val="solid"/>
              <a:round/>
              <a:headEnd type="none" w="sm" len="sm"/>
              <a:tailEnd type="none" w="sm" len="sm"/>
            </a:ln>
          </p:spPr>
        </p:cxnSp>
        <p:cxnSp>
          <p:nvCxnSpPr>
            <p:cNvPr id="3105" name="Google Shape;3105;p27"/>
            <p:cNvCxnSpPr/>
            <p:nvPr/>
          </p:nvCxnSpPr>
          <p:spPr>
            <a:xfrm>
              <a:off x="1916928" y="3467001"/>
              <a:ext cx="76200" cy="76200"/>
            </a:xfrm>
            <a:prstGeom prst="straightConnector1">
              <a:avLst/>
            </a:prstGeom>
            <a:noFill/>
            <a:ln w="28575" cap="rnd" cmpd="sng">
              <a:solidFill>
                <a:schemeClr val="dk1"/>
              </a:solidFill>
              <a:prstDash val="solid"/>
              <a:round/>
              <a:headEnd type="none" w="sm" len="sm"/>
              <a:tailEnd type="none" w="sm" len="sm"/>
            </a:ln>
          </p:spPr>
        </p:cxnSp>
        <p:cxnSp>
          <p:nvCxnSpPr>
            <p:cNvPr id="3106" name="Google Shape;3106;p27"/>
            <p:cNvCxnSpPr/>
            <p:nvPr/>
          </p:nvCxnSpPr>
          <p:spPr>
            <a:xfrm>
              <a:off x="1900453" y="3473179"/>
              <a:ext cx="0" cy="105000"/>
            </a:xfrm>
            <a:prstGeom prst="straightConnector1">
              <a:avLst/>
            </a:prstGeom>
            <a:noFill/>
            <a:ln w="28575" cap="rnd" cmpd="sng">
              <a:solidFill>
                <a:schemeClr val="dk1"/>
              </a:solidFill>
              <a:prstDash val="solid"/>
              <a:round/>
              <a:headEnd type="none" w="sm" len="sm"/>
              <a:tailEnd type="none" w="sm" len="sm"/>
            </a:ln>
          </p:spPr>
        </p:cxnSp>
        <p:cxnSp>
          <p:nvCxnSpPr>
            <p:cNvPr id="3107" name="Google Shape;3107;p27"/>
            <p:cNvCxnSpPr/>
            <p:nvPr/>
          </p:nvCxnSpPr>
          <p:spPr>
            <a:xfrm flipH="1">
              <a:off x="1697489" y="3378447"/>
              <a:ext cx="51600" cy="49500"/>
            </a:xfrm>
            <a:prstGeom prst="straightConnector1">
              <a:avLst/>
            </a:prstGeom>
            <a:noFill/>
            <a:ln w="28575" cap="rnd" cmpd="sng">
              <a:solidFill>
                <a:schemeClr val="dk1"/>
              </a:solidFill>
              <a:prstDash val="solid"/>
              <a:round/>
              <a:headEnd type="none" w="sm" len="sm"/>
              <a:tailEnd type="none" w="sm" len="sm"/>
            </a:ln>
          </p:spPr>
        </p:cxnSp>
        <p:cxnSp>
          <p:nvCxnSpPr>
            <p:cNvPr id="3108" name="Google Shape;3108;p27"/>
            <p:cNvCxnSpPr/>
            <p:nvPr/>
          </p:nvCxnSpPr>
          <p:spPr>
            <a:xfrm>
              <a:off x="1765563" y="3337259"/>
              <a:ext cx="6300" cy="6300"/>
            </a:xfrm>
            <a:prstGeom prst="straightConnector1">
              <a:avLst/>
            </a:prstGeom>
            <a:noFill/>
            <a:ln w="28575" cap="rnd" cmpd="sng">
              <a:solidFill>
                <a:schemeClr val="dk1"/>
              </a:solidFill>
              <a:prstDash val="solid"/>
              <a:round/>
              <a:headEnd type="none" w="sm" len="sm"/>
              <a:tailEnd type="none" w="sm" len="sm"/>
            </a:ln>
          </p:spPr>
        </p:cxnSp>
        <p:sp>
          <p:nvSpPr>
            <p:cNvPr id="3109" name="Google Shape;3109;p27"/>
            <p:cNvSpPr/>
            <p:nvPr/>
          </p:nvSpPr>
          <p:spPr>
            <a:xfrm>
              <a:off x="1759385" y="3487595"/>
              <a:ext cx="89584" cy="86494"/>
            </a:xfrm>
            <a:custGeom>
              <a:avLst/>
              <a:gdLst/>
              <a:ahLst/>
              <a:cxnLst/>
              <a:rect l="l" t="t" r="r" b="b"/>
              <a:pathLst>
                <a:path w="43" h="42" extrusionOk="0">
                  <a:moveTo>
                    <a:pt x="43" y="6"/>
                  </a:moveTo>
                  <a:cubicBezTo>
                    <a:pt x="32" y="0"/>
                    <a:pt x="22" y="1"/>
                    <a:pt x="22" y="1"/>
                  </a:cubicBezTo>
                  <a:cubicBezTo>
                    <a:pt x="0" y="1"/>
                    <a:pt x="0" y="1"/>
                    <a:pt x="0" y="1"/>
                  </a:cubicBezTo>
                  <a:cubicBezTo>
                    <a:pt x="2" y="15"/>
                    <a:pt x="14" y="19"/>
                    <a:pt x="21" y="21"/>
                  </a:cubicBezTo>
                  <a:cubicBezTo>
                    <a:pt x="14" y="22"/>
                    <a:pt x="2" y="27"/>
                    <a:pt x="0" y="41"/>
                  </a:cubicBezTo>
                  <a:cubicBezTo>
                    <a:pt x="22" y="41"/>
                    <a:pt x="22" y="41"/>
                    <a:pt x="22" y="41"/>
                  </a:cubicBezTo>
                  <a:cubicBezTo>
                    <a:pt x="22" y="41"/>
                    <a:pt x="32" y="42"/>
                    <a:pt x="43" y="3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110" name="Google Shape;3110;p27"/>
          <p:cNvGrpSpPr/>
          <p:nvPr/>
        </p:nvGrpSpPr>
        <p:grpSpPr>
          <a:xfrm>
            <a:off x="2475971" y="4011667"/>
            <a:ext cx="273652" cy="281761"/>
            <a:chOff x="2519298" y="3298131"/>
            <a:chExt cx="278017" cy="286255"/>
          </a:xfrm>
        </p:grpSpPr>
        <p:sp>
          <p:nvSpPr>
            <p:cNvPr id="3111" name="Google Shape;3111;p27"/>
            <p:cNvSpPr/>
            <p:nvPr/>
          </p:nvSpPr>
          <p:spPr>
            <a:xfrm>
              <a:off x="2519298" y="3298131"/>
              <a:ext cx="278017" cy="135919"/>
            </a:xfrm>
            <a:custGeom>
              <a:avLst/>
              <a:gdLst/>
              <a:ahLst/>
              <a:cxnLst/>
              <a:rect l="l" t="t" r="r" b="b"/>
              <a:pathLst>
                <a:path w="135" h="66" extrusionOk="0">
                  <a:moveTo>
                    <a:pt x="103" y="0"/>
                  </a:moveTo>
                  <a:cubicBezTo>
                    <a:pt x="25" y="0"/>
                    <a:pt x="25" y="0"/>
                    <a:pt x="25" y="0"/>
                  </a:cubicBezTo>
                  <a:cubicBezTo>
                    <a:pt x="20" y="0"/>
                    <a:pt x="15" y="2"/>
                    <a:pt x="11" y="4"/>
                  </a:cubicBezTo>
                  <a:cubicBezTo>
                    <a:pt x="71" y="33"/>
                    <a:pt x="71" y="33"/>
                    <a:pt x="71" y="33"/>
                  </a:cubicBezTo>
                  <a:cubicBezTo>
                    <a:pt x="0" y="63"/>
                    <a:pt x="0" y="63"/>
                    <a:pt x="0" y="63"/>
                  </a:cubicBezTo>
                  <a:cubicBezTo>
                    <a:pt x="3" y="65"/>
                    <a:pt x="7" y="66"/>
                    <a:pt x="12" y="66"/>
                  </a:cubicBezTo>
                  <a:cubicBezTo>
                    <a:pt x="103" y="66"/>
                    <a:pt x="103" y="66"/>
                    <a:pt x="103" y="66"/>
                  </a:cubicBezTo>
                  <a:cubicBezTo>
                    <a:pt x="121" y="66"/>
                    <a:pt x="135" y="52"/>
                    <a:pt x="135" y="34"/>
                  </a:cubicBezTo>
                  <a:cubicBezTo>
                    <a:pt x="135" y="32"/>
                    <a:pt x="135" y="32"/>
                    <a:pt x="135" y="32"/>
                  </a:cubicBezTo>
                  <a:cubicBezTo>
                    <a:pt x="135" y="14"/>
                    <a:pt x="121" y="0"/>
                    <a:pt x="10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12" name="Google Shape;3112;p27"/>
            <p:cNvSpPr/>
            <p:nvPr/>
          </p:nvSpPr>
          <p:spPr>
            <a:xfrm>
              <a:off x="2519298" y="3380507"/>
              <a:ext cx="278017" cy="203879"/>
            </a:xfrm>
            <a:custGeom>
              <a:avLst/>
              <a:gdLst/>
              <a:ahLst/>
              <a:cxnLst/>
              <a:rect l="l" t="t" r="r" b="b"/>
              <a:pathLst>
                <a:path w="135" h="99" extrusionOk="0">
                  <a:moveTo>
                    <a:pt x="134" y="0"/>
                  </a:moveTo>
                  <a:cubicBezTo>
                    <a:pt x="131" y="14"/>
                    <a:pt x="118" y="25"/>
                    <a:pt x="103" y="25"/>
                  </a:cubicBezTo>
                  <a:cubicBezTo>
                    <a:pt x="12" y="25"/>
                    <a:pt x="12" y="25"/>
                    <a:pt x="12" y="25"/>
                  </a:cubicBezTo>
                  <a:cubicBezTo>
                    <a:pt x="7" y="25"/>
                    <a:pt x="3" y="24"/>
                    <a:pt x="0" y="23"/>
                  </a:cubicBezTo>
                  <a:cubicBezTo>
                    <a:pt x="0" y="96"/>
                    <a:pt x="0" y="96"/>
                    <a:pt x="0" y="96"/>
                  </a:cubicBezTo>
                  <a:cubicBezTo>
                    <a:pt x="3" y="98"/>
                    <a:pt x="7" y="99"/>
                    <a:pt x="12" y="99"/>
                  </a:cubicBezTo>
                  <a:cubicBezTo>
                    <a:pt x="103" y="99"/>
                    <a:pt x="103" y="99"/>
                    <a:pt x="103" y="99"/>
                  </a:cubicBezTo>
                  <a:cubicBezTo>
                    <a:pt x="121" y="99"/>
                    <a:pt x="135" y="85"/>
                    <a:pt x="135" y="67"/>
                  </a:cubicBezTo>
                  <a:cubicBezTo>
                    <a:pt x="135" y="6"/>
                    <a:pt x="135" y="6"/>
                    <a:pt x="135" y="6"/>
                  </a:cubicBezTo>
                  <a:cubicBezTo>
                    <a:pt x="135" y="4"/>
                    <a:pt x="134" y="2"/>
                    <a:pt x="134"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113" name="Google Shape;3113;p27"/>
            <p:cNvCxnSpPr/>
            <p:nvPr/>
          </p:nvCxnSpPr>
          <p:spPr>
            <a:xfrm>
              <a:off x="2541951" y="3306369"/>
              <a:ext cx="0" cy="105000"/>
            </a:xfrm>
            <a:prstGeom prst="straightConnector1">
              <a:avLst/>
            </a:prstGeom>
            <a:noFill/>
            <a:ln w="28575" cap="rnd" cmpd="sng">
              <a:solidFill>
                <a:schemeClr val="dk1"/>
              </a:solidFill>
              <a:prstDash val="solid"/>
              <a:round/>
              <a:headEnd type="none" w="sm" len="sm"/>
              <a:tailEnd type="none" w="sm" len="sm"/>
            </a:ln>
          </p:spPr>
        </p:cxnSp>
        <p:cxnSp>
          <p:nvCxnSpPr>
            <p:cNvPr id="3114" name="Google Shape;3114;p27"/>
            <p:cNvCxnSpPr/>
            <p:nvPr/>
          </p:nvCxnSpPr>
          <p:spPr>
            <a:xfrm>
              <a:off x="2665514" y="3366091"/>
              <a:ext cx="45300" cy="0"/>
            </a:xfrm>
            <a:prstGeom prst="straightConnector1">
              <a:avLst/>
            </a:prstGeom>
            <a:noFill/>
            <a:ln w="28575" cap="rnd" cmpd="sng">
              <a:solidFill>
                <a:schemeClr val="dk1"/>
              </a:solidFill>
              <a:prstDash val="solid"/>
              <a:round/>
              <a:headEnd type="none" w="sm" len="sm"/>
              <a:tailEnd type="none" w="sm" len="sm"/>
            </a:ln>
          </p:spPr>
        </p:cxnSp>
        <p:cxnSp>
          <p:nvCxnSpPr>
            <p:cNvPr id="3115" name="Google Shape;3115;p27"/>
            <p:cNvCxnSpPr/>
            <p:nvPr/>
          </p:nvCxnSpPr>
          <p:spPr>
            <a:xfrm rot="10800000">
              <a:off x="2574901" y="3462936"/>
              <a:ext cx="0" cy="88500"/>
            </a:xfrm>
            <a:prstGeom prst="straightConnector1">
              <a:avLst/>
            </a:prstGeom>
            <a:noFill/>
            <a:ln w="28575" cap="rnd" cmpd="sng">
              <a:solidFill>
                <a:schemeClr val="dk1"/>
              </a:solidFill>
              <a:prstDash val="solid"/>
              <a:round/>
              <a:headEnd type="none" w="sm" len="sm"/>
              <a:tailEnd type="none" w="sm" len="sm"/>
            </a:ln>
          </p:spPr>
        </p:cxnSp>
        <p:cxnSp>
          <p:nvCxnSpPr>
            <p:cNvPr id="3116" name="Google Shape;3116;p27"/>
            <p:cNvCxnSpPr/>
            <p:nvPr/>
          </p:nvCxnSpPr>
          <p:spPr>
            <a:xfrm rot="10800000">
              <a:off x="2626386" y="3462936"/>
              <a:ext cx="0" cy="88500"/>
            </a:xfrm>
            <a:prstGeom prst="straightConnector1">
              <a:avLst/>
            </a:prstGeom>
            <a:noFill/>
            <a:ln w="28575" cap="rnd" cmpd="sng">
              <a:solidFill>
                <a:schemeClr val="dk1"/>
              </a:solidFill>
              <a:prstDash val="solid"/>
              <a:round/>
              <a:headEnd type="none" w="sm" len="sm"/>
              <a:tailEnd type="none" w="sm" len="sm"/>
            </a:ln>
          </p:spPr>
        </p:cxnSp>
        <p:cxnSp>
          <p:nvCxnSpPr>
            <p:cNvPr id="3117" name="Google Shape;3117;p27"/>
            <p:cNvCxnSpPr/>
            <p:nvPr/>
          </p:nvCxnSpPr>
          <p:spPr>
            <a:xfrm rot="10800000">
              <a:off x="2677871" y="3462936"/>
              <a:ext cx="0" cy="88500"/>
            </a:xfrm>
            <a:prstGeom prst="straightConnector1">
              <a:avLst/>
            </a:prstGeom>
            <a:noFill/>
            <a:ln w="28575" cap="rnd" cmpd="sng">
              <a:solidFill>
                <a:schemeClr val="dk1"/>
              </a:solidFill>
              <a:prstDash val="solid"/>
              <a:round/>
              <a:headEnd type="none" w="sm" len="sm"/>
              <a:tailEnd type="none" w="sm" len="sm"/>
            </a:ln>
          </p:spPr>
        </p:cxnSp>
        <p:cxnSp>
          <p:nvCxnSpPr>
            <p:cNvPr id="3118" name="Google Shape;3118;p27"/>
            <p:cNvCxnSpPr/>
            <p:nvPr/>
          </p:nvCxnSpPr>
          <p:spPr>
            <a:xfrm rot="10800000">
              <a:off x="2729355" y="3462936"/>
              <a:ext cx="0" cy="88500"/>
            </a:xfrm>
            <a:prstGeom prst="straightConnector1">
              <a:avLst/>
            </a:prstGeom>
            <a:noFill/>
            <a:ln w="28575" cap="rnd" cmpd="sng">
              <a:solidFill>
                <a:schemeClr val="dk1"/>
              </a:solidFill>
              <a:prstDash val="solid"/>
              <a:round/>
              <a:headEnd type="none" w="sm" len="sm"/>
              <a:tailEnd type="none" w="sm" len="sm"/>
            </a:ln>
          </p:spPr>
        </p:cxnSp>
      </p:grpSp>
      <p:grpSp>
        <p:nvGrpSpPr>
          <p:cNvPr id="3119" name="Google Shape;3119;p27"/>
          <p:cNvGrpSpPr/>
          <p:nvPr/>
        </p:nvGrpSpPr>
        <p:grpSpPr>
          <a:xfrm>
            <a:off x="3206721" y="4054243"/>
            <a:ext cx="362842" cy="239192"/>
            <a:chOff x="3261706" y="3341378"/>
            <a:chExt cx="368630" cy="243007"/>
          </a:xfrm>
        </p:grpSpPr>
        <p:sp>
          <p:nvSpPr>
            <p:cNvPr id="3120" name="Google Shape;3120;p27"/>
            <p:cNvSpPr/>
            <p:nvPr/>
          </p:nvSpPr>
          <p:spPr>
            <a:xfrm>
              <a:off x="3261706" y="3341378"/>
              <a:ext cx="368630" cy="125622"/>
            </a:xfrm>
            <a:custGeom>
              <a:avLst/>
              <a:gdLst/>
              <a:ahLst/>
              <a:cxnLst/>
              <a:rect l="l" t="t" r="r" b="b"/>
              <a:pathLst>
                <a:path w="179" h="61" extrusionOk="0">
                  <a:moveTo>
                    <a:pt x="90" y="52"/>
                  </a:moveTo>
                  <a:cubicBezTo>
                    <a:pt x="123" y="52"/>
                    <a:pt x="153" y="55"/>
                    <a:pt x="178" y="61"/>
                  </a:cubicBezTo>
                  <a:cubicBezTo>
                    <a:pt x="179" y="58"/>
                    <a:pt x="179" y="55"/>
                    <a:pt x="179" y="52"/>
                  </a:cubicBezTo>
                  <a:cubicBezTo>
                    <a:pt x="179" y="23"/>
                    <a:pt x="139" y="0"/>
                    <a:pt x="90" y="0"/>
                  </a:cubicBezTo>
                  <a:cubicBezTo>
                    <a:pt x="41" y="0"/>
                    <a:pt x="0" y="23"/>
                    <a:pt x="0" y="52"/>
                  </a:cubicBezTo>
                  <a:cubicBezTo>
                    <a:pt x="0" y="55"/>
                    <a:pt x="1" y="58"/>
                    <a:pt x="2" y="61"/>
                  </a:cubicBezTo>
                  <a:cubicBezTo>
                    <a:pt x="27" y="55"/>
                    <a:pt x="57" y="52"/>
                    <a:pt x="90" y="5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21" name="Google Shape;3121;p27"/>
            <p:cNvSpPr/>
            <p:nvPr/>
          </p:nvSpPr>
          <p:spPr>
            <a:xfrm>
              <a:off x="3296715" y="3448466"/>
              <a:ext cx="300670" cy="135919"/>
            </a:xfrm>
            <a:custGeom>
              <a:avLst/>
              <a:gdLst/>
              <a:ahLst/>
              <a:cxnLst/>
              <a:rect l="l" t="t" r="r" b="b"/>
              <a:pathLst>
                <a:path w="146" h="66" extrusionOk="0">
                  <a:moveTo>
                    <a:pt x="73" y="0"/>
                  </a:moveTo>
                  <a:cubicBezTo>
                    <a:pt x="47" y="0"/>
                    <a:pt x="22" y="2"/>
                    <a:pt x="0" y="6"/>
                  </a:cubicBezTo>
                  <a:cubicBezTo>
                    <a:pt x="0" y="33"/>
                    <a:pt x="0" y="33"/>
                    <a:pt x="0" y="33"/>
                  </a:cubicBezTo>
                  <a:cubicBezTo>
                    <a:pt x="0" y="51"/>
                    <a:pt x="15" y="66"/>
                    <a:pt x="33" y="66"/>
                  </a:cubicBezTo>
                  <a:cubicBezTo>
                    <a:pt x="113" y="66"/>
                    <a:pt x="113" y="66"/>
                    <a:pt x="113" y="66"/>
                  </a:cubicBezTo>
                  <a:cubicBezTo>
                    <a:pt x="131" y="66"/>
                    <a:pt x="146" y="51"/>
                    <a:pt x="146" y="33"/>
                  </a:cubicBezTo>
                  <a:cubicBezTo>
                    <a:pt x="146" y="6"/>
                    <a:pt x="146" y="6"/>
                    <a:pt x="146" y="6"/>
                  </a:cubicBezTo>
                  <a:cubicBezTo>
                    <a:pt x="124" y="2"/>
                    <a:pt x="99" y="0"/>
                    <a:pt x="7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122" name="Google Shape;3122;p27"/>
            <p:cNvCxnSpPr/>
            <p:nvPr/>
          </p:nvCxnSpPr>
          <p:spPr>
            <a:xfrm rot="10800000">
              <a:off x="3467644" y="3345366"/>
              <a:ext cx="0" cy="37200"/>
            </a:xfrm>
            <a:prstGeom prst="straightConnector1">
              <a:avLst/>
            </a:prstGeom>
            <a:noFill/>
            <a:ln w="28575" cap="rnd" cmpd="sng">
              <a:solidFill>
                <a:schemeClr val="dk1"/>
              </a:solidFill>
              <a:prstDash val="solid"/>
              <a:round/>
              <a:headEnd type="none" w="sm" len="sm"/>
              <a:tailEnd type="none" w="sm" len="sm"/>
            </a:ln>
          </p:spPr>
        </p:cxnSp>
        <p:cxnSp>
          <p:nvCxnSpPr>
            <p:cNvPr id="3123" name="Google Shape;3123;p27"/>
            <p:cNvCxnSpPr/>
            <p:nvPr/>
          </p:nvCxnSpPr>
          <p:spPr>
            <a:xfrm rot="10800000">
              <a:off x="3510891" y="3351706"/>
              <a:ext cx="0" cy="28800"/>
            </a:xfrm>
            <a:prstGeom prst="straightConnector1">
              <a:avLst/>
            </a:prstGeom>
            <a:noFill/>
            <a:ln w="28575" cap="rnd" cmpd="sng">
              <a:solidFill>
                <a:schemeClr val="dk1"/>
              </a:solidFill>
              <a:prstDash val="solid"/>
              <a:round/>
              <a:headEnd type="none" w="sm" len="sm"/>
              <a:tailEnd type="none" w="sm" len="sm"/>
            </a:ln>
          </p:spPr>
        </p:cxnSp>
        <p:cxnSp>
          <p:nvCxnSpPr>
            <p:cNvPr id="3124" name="Google Shape;3124;p27"/>
            <p:cNvCxnSpPr/>
            <p:nvPr/>
          </p:nvCxnSpPr>
          <p:spPr>
            <a:xfrm rot="10800000">
              <a:off x="3552079" y="3361866"/>
              <a:ext cx="0" cy="20700"/>
            </a:xfrm>
            <a:prstGeom prst="straightConnector1">
              <a:avLst/>
            </a:prstGeom>
            <a:noFill/>
            <a:ln w="28575" cap="rnd" cmpd="sng">
              <a:solidFill>
                <a:schemeClr val="dk1"/>
              </a:solidFill>
              <a:prstDash val="solid"/>
              <a:round/>
              <a:headEnd type="none" w="sm" len="sm"/>
              <a:tailEnd type="none" w="sm" len="sm"/>
            </a:ln>
          </p:spPr>
        </p:cxnSp>
        <p:cxnSp>
          <p:nvCxnSpPr>
            <p:cNvPr id="3125" name="Google Shape;3125;p27"/>
            <p:cNvCxnSpPr/>
            <p:nvPr/>
          </p:nvCxnSpPr>
          <p:spPr>
            <a:xfrm rot="10800000">
              <a:off x="3426456" y="3345366"/>
              <a:ext cx="0" cy="37200"/>
            </a:xfrm>
            <a:prstGeom prst="straightConnector1">
              <a:avLst/>
            </a:prstGeom>
            <a:noFill/>
            <a:ln w="28575" cap="rnd" cmpd="sng">
              <a:solidFill>
                <a:schemeClr val="dk1"/>
              </a:solidFill>
              <a:prstDash val="solid"/>
              <a:round/>
              <a:headEnd type="none" w="sm" len="sm"/>
              <a:tailEnd type="none" w="sm" len="sm"/>
            </a:ln>
          </p:spPr>
        </p:cxnSp>
        <p:cxnSp>
          <p:nvCxnSpPr>
            <p:cNvPr id="3126" name="Google Shape;3126;p27"/>
            <p:cNvCxnSpPr/>
            <p:nvPr/>
          </p:nvCxnSpPr>
          <p:spPr>
            <a:xfrm rot="10800000">
              <a:off x="3383209" y="3351706"/>
              <a:ext cx="0" cy="28800"/>
            </a:xfrm>
            <a:prstGeom prst="straightConnector1">
              <a:avLst/>
            </a:prstGeom>
            <a:noFill/>
            <a:ln w="28575" cap="rnd" cmpd="sng">
              <a:solidFill>
                <a:schemeClr val="dk1"/>
              </a:solidFill>
              <a:prstDash val="solid"/>
              <a:round/>
              <a:headEnd type="none" w="sm" len="sm"/>
              <a:tailEnd type="none" w="sm" len="sm"/>
            </a:ln>
          </p:spPr>
        </p:cxnSp>
        <p:cxnSp>
          <p:nvCxnSpPr>
            <p:cNvPr id="3127" name="Google Shape;3127;p27"/>
            <p:cNvCxnSpPr/>
            <p:nvPr/>
          </p:nvCxnSpPr>
          <p:spPr>
            <a:xfrm rot="10800000">
              <a:off x="3342022" y="3361866"/>
              <a:ext cx="0" cy="20700"/>
            </a:xfrm>
            <a:prstGeom prst="straightConnector1">
              <a:avLst/>
            </a:prstGeom>
            <a:noFill/>
            <a:ln w="28575" cap="rnd" cmpd="sng">
              <a:solidFill>
                <a:schemeClr val="dk1"/>
              </a:solidFill>
              <a:prstDash val="solid"/>
              <a:round/>
              <a:headEnd type="none" w="sm" len="sm"/>
              <a:tailEnd type="none" w="sm" len="sm"/>
            </a:ln>
          </p:spPr>
        </p:cxnSp>
      </p:grpSp>
      <p:grpSp>
        <p:nvGrpSpPr>
          <p:cNvPr id="3128" name="Google Shape;3128;p27"/>
          <p:cNvGrpSpPr/>
          <p:nvPr/>
        </p:nvGrpSpPr>
        <p:grpSpPr>
          <a:xfrm>
            <a:off x="3980046" y="4031945"/>
            <a:ext cx="373991" cy="261627"/>
            <a:chOff x="4047361" y="3318725"/>
            <a:chExt cx="379956" cy="265800"/>
          </a:xfrm>
        </p:grpSpPr>
        <p:cxnSp>
          <p:nvCxnSpPr>
            <p:cNvPr id="3129" name="Google Shape;3129;p27"/>
            <p:cNvCxnSpPr/>
            <p:nvPr/>
          </p:nvCxnSpPr>
          <p:spPr>
            <a:xfrm rot="10800000">
              <a:off x="4344942" y="3355688"/>
              <a:ext cx="0" cy="20700"/>
            </a:xfrm>
            <a:prstGeom prst="straightConnector1">
              <a:avLst/>
            </a:prstGeom>
            <a:noFill/>
            <a:ln w="28575" cap="rnd" cmpd="sng">
              <a:solidFill>
                <a:schemeClr val="dk1"/>
              </a:solidFill>
              <a:prstDash val="solid"/>
              <a:round/>
              <a:headEnd type="none" w="sm" len="sm"/>
              <a:tailEnd type="none" w="sm" len="sm"/>
            </a:ln>
          </p:spPr>
        </p:cxnSp>
        <p:cxnSp>
          <p:nvCxnSpPr>
            <p:cNvPr id="3130" name="Google Shape;3130;p27"/>
            <p:cNvCxnSpPr/>
            <p:nvPr/>
          </p:nvCxnSpPr>
          <p:spPr>
            <a:xfrm rot="10800000">
              <a:off x="4127677" y="3355688"/>
              <a:ext cx="0" cy="20700"/>
            </a:xfrm>
            <a:prstGeom prst="straightConnector1">
              <a:avLst/>
            </a:prstGeom>
            <a:noFill/>
            <a:ln w="28575" cap="rnd" cmpd="sng">
              <a:solidFill>
                <a:schemeClr val="dk1"/>
              </a:solidFill>
              <a:prstDash val="solid"/>
              <a:round/>
              <a:headEnd type="none" w="sm" len="sm"/>
              <a:tailEnd type="none" w="sm" len="sm"/>
            </a:ln>
          </p:spPr>
        </p:cxnSp>
        <p:sp>
          <p:nvSpPr>
            <p:cNvPr id="3131" name="Google Shape;3131;p27"/>
            <p:cNvSpPr/>
            <p:nvPr/>
          </p:nvSpPr>
          <p:spPr>
            <a:xfrm>
              <a:off x="4189459" y="3318725"/>
              <a:ext cx="100800" cy="2658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32" name="Google Shape;3132;p27"/>
            <p:cNvSpPr/>
            <p:nvPr/>
          </p:nvSpPr>
          <p:spPr>
            <a:xfrm>
              <a:off x="4047361" y="3337259"/>
              <a:ext cx="142097" cy="125622"/>
            </a:xfrm>
            <a:custGeom>
              <a:avLst/>
              <a:gdLst/>
              <a:ahLst/>
              <a:cxnLst/>
              <a:rect l="l" t="t" r="r" b="b"/>
              <a:pathLst>
                <a:path w="69" h="61" extrusionOk="0">
                  <a:moveTo>
                    <a:pt x="69" y="0"/>
                  </a:moveTo>
                  <a:cubicBezTo>
                    <a:pt x="29" y="6"/>
                    <a:pt x="0" y="27"/>
                    <a:pt x="0" y="52"/>
                  </a:cubicBezTo>
                  <a:cubicBezTo>
                    <a:pt x="0" y="55"/>
                    <a:pt x="0" y="58"/>
                    <a:pt x="1" y="61"/>
                  </a:cubicBezTo>
                  <a:cubicBezTo>
                    <a:pt x="21" y="57"/>
                    <a:pt x="44" y="54"/>
                    <a:pt x="69" y="52"/>
                  </a:cubicBezTo>
                  <a:lnTo>
                    <a:pt x="69"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33" name="Google Shape;3133;p27"/>
            <p:cNvSpPr/>
            <p:nvPr/>
          </p:nvSpPr>
          <p:spPr>
            <a:xfrm>
              <a:off x="4290368" y="3339319"/>
              <a:ext cx="136949" cy="123563"/>
            </a:xfrm>
            <a:custGeom>
              <a:avLst/>
              <a:gdLst/>
              <a:ahLst/>
              <a:cxnLst/>
              <a:rect l="l" t="t" r="r" b="b"/>
              <a:pathLst>
                <a:path w="66" h="60" extrusionOk="0">
                  <a:moveTo>
                    <a:pt x="0" y="0"/>
                  </a:moveTo>
                  <a:cubicBezTo>
                    <a:pt x="0" y="52"/>
                    <a:pt x="0" y="52"/>
                    <a:pt x="0" y="52"/>
                  </a:cubicBezTo>
                  <a:cubicBezTo>
                    <a:pt x="24" y="53"/>
                    <a:pt x="46" y="56"/>
                    <a:pt x="65" y="60"/>
                  </a:cubicBezTo>
                  <a:cubicBezTo>
                    <a:pt x="66" y="57"/>
                    <a:pt x="66" y="54"/>
                    <a:pt x="66" y="51"/>
                  </a:cubicBezTo>
                  <a:cubicBezTo>
                    <a:pt x="66" y="27"/>
                    <a:pt x="38" y="6"/>
                    <a:pt x="0"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34" name="Google Shape;3134;p27"/>
            <p:cNvSpPr/>
            <p:nvPr/>
          </p:nvSpPr>
          <p:spPr>
            <a:xfrm>
              <a:off x="4082371" y="3444347"/>
              <a:ext cx="107088" cy="140038"/>
            </a:xfrm>
            <a:custGeom>
              <a:avLst/>
              <a:gdLst/>
              <a:ahLst/>
              <a:cxnLst/>
              <a:rect l="l" t="t" r="r" b="b"/>
              <a:pathLst>
                <a:path w="52" h="68" extrusionOk="0">
                  <a:moveTo>
                    <a:pt x="0" y="6"/>
                  </a:moveTo>
                  <a:cubicBezTo>
                    <a:pt x="0" y="34"/>
                    <a:pt x="0" y="34"/>
                    <a:pt x="0" y="34"/>
                  </a:cubicBezTo>
                  <a:cubicBezTo>
                    <a:pt x="0" y="53"/>
                    <a:pt x="15" y="68"/>
                    <a:pt x="33" y="68"/>
                  </a:cubicBezTo>
                  <a:cubicBezTo>
                    <a:pt x="52" y="68"/>
                    <a:pt x="52" y="68"/>
                    <a:pt x="52" y="68"/>
                  </a:cubicBezTo>
                  <a:cubicBezTo>
                    <a:pt x="52" y="0"/>
                    <a:pt x="52" y="0"/>
                    <a:pt x="52" y="0"/>
                  </a:cubicBezTo>
                  <a:cubicBezTo>
                    <a:pt x="34" y="1"/>
                    <a:pt x="16" y="3"/>
                    <a:pt x="0" y="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35" name="Google Shape;3135;p27"/>
            <p:cNvSpPr/>
            <p:nvPr/>
          </p:nvSpPr>
          <p:spPr>
            <a:xfrm>
              <a:off x="4290368" y="3446407"/>
              <a:ext cx="101940" cy="137979"/>
            </a:xfrm>
            <a:custGeom>
              <a:avLst/>
              <a:gdLst/>
              <a:ahLst/>
              <a:cxnLst/>
              <a:rect l="l" t="t" r="r" b="b"/>
              <a:pathLst>
                <a:path w="49" h="67" extrusionOk="0">
                  <a:moveTo>
                    <a:pt x="0" y="0"/>
                  </a:moveTo>
                  <a:cubicBezTo>
                    <a:pt x="0" y="67"/>
                    <a:pt x="0" y="67"/>
                    <a:pt x="0" y="67"/>
                  </a:cubicBezTo>
                  <a:cubicBezTo>
                    <a:pt x="15" y="67"/>
                    <a:pt x="15" y="67"/>
                    <a:pt x="15" y="67"/>
                  </a:cubicBezTo>
                  <a:cubicBezTo>
                    <a:pt x="34" y="67"/>
                    <a:pt x="49" y="52"/>
                    <a:pt x="49" y="33"/>
                  </a:cubicBezTo>
                  <a:cubicBezTo>
                    <a:pt x="49" y="5"/>
                    <a:pt x="49" y="5"/>
                    <a:pt x="49" y="5"/>
                  </a:cubicBezTo>
                  <a:cubicBezTo>
                    <a:pt x="34" y="2"/>
                    <a:pt x="17" y="1"/>
                    <a:pt x="0"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136" name="Google Shape;3136;p27"/>
          <p:cNvGrpSpPr/>
          <p:nvPr/>
        </p:nvGrpSpPr>
        <p:grpSpPr>
          <a:xfrm>
            <a:off x="4779718" y="4044099"/>
            <a:ext cx="329396" cy="249327"/>
            <a:chOff x="4859788" y="3331081"/>
            <a:chExt cx="334650" cy="253304"/>
          </a:xfrm>
        </p:grpSpPr>
        <p:sp>
          <p:nvSpPr>
            <p:cNvPr id="3137" name="Google Shape;3137;p27"/>
            <p:cNvSpPr/>
            <p:nvPr/>
          </p:nvSpPr>
          <p:spPr>
            <a:xfrm>
              <a:off x="4859788" y="3458763"/>
              <a:ext cx="334650" cy="125622"/>
            </a:xfrm>
            <a:custGeom>
              <a:avLst/>
              <a:gdLst/>
              <a:ahLst/>
              <a:cxnLst/>
              <a:rect l="l" t="t" r="r" b="b"/>
              <a:pathLst>
                <a:path w="162" h="61" extrusionOk="0">
                  <a:moveTo>
                    <a:pt x="0" y="0"/>
                  </a:moveTo>
                  <a:cubicBezTo>
                    <a:pt x="0" y="0"/>
                    <a:pt x="0" y="0"/>
                    <a:pt x="0" y="1"/>
                  </a:cubicBezTo>
                  <a:cubicBezTo>
                    <a:pt x="49" y="58"/>
                    <a:pt x="49" y="58"/>
                    <a:pt x="49" y="58"/>
                  </a:cubicBezTo>
                  <a:cubicBezTo>
                    <a:pt x="50" y="60"/>
                    <a:pt x="52" y="61"/>
                    <a:pt x="55" y="61"/>
                  </a:cubicBezTo>
                  <a:cubicBezTo>
                    <a:pt x="107" y="61"/>
                    <a:pt x="107" y="61"/>
                    <a:pt x="107" y="61"/>
                  </a:cubicBezTo>
                  <a:cubicBezTo>
                    <a:pt x="109" y="61"/>
                    <a:pt x="111" y="60"/>
                    <a:pt x="113" y="58"/>
                  </a:cubicBezTo>
                  <a:cubicBezTo>
                    <a:pt x="161" y="1"/>
                    <a:pt x="161" y="1"/>
                    <a:pt x="161" y="1"/>
                  </a:cubicBezTo>
                  <a:cubicBezTo>
                    <a:pt x="161" y="0"/>
                    <a:pt x="161" y="0"/>
                    <a:pt x="162"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138" name="Google Shape;3138;p27"/>
            <p:cNvCxnSpPr/>
            <p:nvPr/>
          </p:nvCxnSpPr>
          <p:spPr>
            <a:xfrm flipH="1">
              <a:off x="5070938" y="3331081"/>
              <a:ext cx="57600" cy="123600"/>
            </a:xfrm>
            <a:prstGeom prst="straightConnector1">
              <a:avLst/>
            </a:prstGeom>
            <a:noFill/>
            <a:ln w="28575" cap="rnd" cmpd="sng">
              <a:solidFill>
                <a:schemeClr val="dk1"/>
              </a:solidFill>
              <a:prstDash val="solid"/>
              <a:round/>
              <a:headEnd type="none" w="sm" len="sm"/>
              <a:tailEnd type="none" w="sm" len="sm"/>
            </a:ln>
          </p:spPr>
        </p:cxnSp>
        <p:cxnSp>
          <p:nvCxnSpPr>
            <p:cNvPr id="3139" name="Google Shape;3139;p27"/>
            <p:cNvCxnSpPr/>
            <p:nvPr/>
          </p:nvCxnSpPr>
          <p:spPr>
            <a:xfrm flipH="1">
              <a:off x="5110066" y="3331081"/>
              <a:ext cx="57600" cy="123600"/>
            </a:xfrm>
            <a:prstGeom prst="straightConnector1">
              <a:avLst/>
            </a:prstGeom>
            <a:noFill/>
            <a:ln w="28575" cap="rnd" cmpd="sng">
              <a:solidFill>
                <a:schemeClr val="dk1"/>
              </a:solidFill>
              <a:prstDash val="solid"/>
              <a:round/>
              <a:headEnd type="none" w="sm" len="sm"/>
              <a:tailEnd type="none" w="sm" len="sm"/>
            </a:ln>
          </p:spPr>
        </p:cxnSp>
        <p:sp>
          <p:nvSpPr>
            <p:cNvPr id="3140" name="Google Shape;3140;p27"/>
            <p:cNvSpPr/>
            <p:nvPr/>
          </p:nvSpPr>
          <p:spPr>
            <a:xfrm>
              <a:off x="4884500" y="3390803"/>
              <a:ext cx="279047" cy="67960"/>
            </a:xfrm>
            <a:custGeom>
              <a:avLst/>
              <a:gdLst/>
              <a:ahLst/>
              <a:cxnLst/>
              <a:rect l="l" t="t" r="r" b="b"/>
              <a:pathLst>
                <a:path w="135" h="33" extrusionOk="0">
                  <a:moveTo>
                    <a:pt x="118" y="18"/>
                  </a:moveTo>
                  <a:cubicBezTo>
                    <a:pt x="117" y="18"/>
                    <a:pt x="117" y="18"/>
                    <a:pt x="116" y="18"/>
                  </a:cubicBezTo>
                  <a:cubicBezTo>
                    <a:pt x="113" y="11"/>
                    <a:pt x="107" y="6"/>
                    <a:pt x="99" y="6"/>
                  </a:cubicBezTo>
                  <a:cubicBezTo>
                    <a:pt x="96" y="6"/>
                    <a:pt x="93" y="7"/>
                    <a:pt x="90" y="9"/>
                  </a:cubicBezTo>
                  <a:cubicBezTo>
                    <a:pt x="87" y="4"/>
                    <a:pt x="81" y="0"/>
                    <a:pt x="75" y="0"/>
                  </a:cubicBezTo>
                  <a:cubicBezTo>
                    <a:pt x="68" y="0"/>
                    <a:pt x="63" y="4"/>
                    <a:pt x="59" y="10"/>
                  </a:cubicBezTo>
                  <a:cubicBezTo>
                    <a:pt x="56" y="4"/>
                    <a:pt x="50" y="0"/>
                    <a:pt x="44" y="0"/>
                  </a:cubicBezTo>
                  <a:cubicBezTo>
                    <a:pt x="36" y="0"/>
                    <a:pt x="29" y="6"/>
                    <a:pt x="27" y="14"/>
                  </a:cubicBezTo>
                  <a:cubicBezTo>
                    <a:pt x="24" y="12"/>
                    <a:pt x="21" y="11"/>
                    <a:pt x="18" y="11"/>
                  </a:cubicBezTo>
                  <a:cubicBezTo>
                    <a:pt x="8" y="11"/>
                    <a:pt x="0" y="20"/>
                    <a:pt x="0" y="31"/>
                  </a:cubicBezTo>
                  <a:cubicBezTo>
                    <a:pt x="0" y="32"/>
                    <a:pt x="0" y="32"/>
                    <a:pt x="0" y="33"/>
                  </a:cubicBezTo>
                  <a:cubicBezTo>
                    <a:pt x="135" y="33"/>
                    <a:pt x="135" y="33"/>
                    <a:pt x="135" y="33"/>
                  </a:cubicBezTo>
                  <a:cubicBezTo>
                    <a:pt x="133" y="24"/>
                    <a:pt x="126" y="18"/>
                    <a:pt x="118" y="1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141" name="Google Shape;3141;p27"/>
          <p:cNvGrpSpPr/>
          <p:nvPr/>
        </p:nvGrpSpPr>
        <p:grpSpPr>
          <a:xfrm>
            <a:off x="6327373" y="4072483"/>
            <a:ext cx="340545" cy="222976"/>
            <a:chOff x="6432128" y="3359913"/>
            <a:chExt cx="345977" cy="226532"/>
          </a:xfrm>
        </p:grpSpPr>
        <p:cxnSp>
          <p:nvCxnSpPr>
            <p:cNvPr id="3142" name="Google Shape;3142;p27"/>
            <p:cNvCxnSpPr/>
            <p:nvPr/>
          </p:nvCxnSpPr>
          <p:spPr>
            <a:xfrm>
              <a:off x="6530978" y="3413457"/>
              <a:ext cx="41100" cy="113400"/>
            </a:xfrm>
            <a:prstGeom prst="straightConnector1">
              <a:avLst/>
            </a:prstGeom>
            <a:noFill/>
            <a:ln w="28575" cap="rnd" cmpd="sng">
              <a:solidFill>
                <a:schemeClr val="dk1"/>
              </a:solidFill>
              <a:prstDash val="solid"/>
              <a:round/>
              <a:headEnd type="none" w="sm" len="sm"/>
              <a:tailEnd type="none" w="sm" len="sm"/>
            </a:ln>
          </p:spPr>
        </p:cxnSp>
        <p:cxnSp>
          <p:nvCxnSpPr>
            <p:cNvPr id="3143" name="Google Shape;3143;p27"/>
            <p:cNvCxnSpPr/>
            <p:nvPr/>
          </p:nvCxnSpPr>
          <p:spPr>
            <a:xfrm rot="10800000">
              <a:off x="6465181" y="3493698"/>
              <a:ext cx="55500" cy="49500"/>
            </a:xfrm>
            <a:prstGeom prst="straightConnector1">
              <a:avLst/>
            </a:prstGeom>
            <a:noFill/>
            <a:ln w="28575" cap="rnd" cmpd="sng">
              <a:solidFill>
                <a:schemeClr val="dk1"/>
              </a:solidFill>
              <a:prstDash val="solid"/>
              <a:round/>
              <a:headEnd type="none" w="sm" len="sm"/>
              <a:tailEnd type="none" w="sm" len="sm"/>
            </a:ln>
          </p:spPr>
        </p:cxnSp>
        <p:cxnSp>
          <p:nvCxnSpPr>
            <p:cNvPr id="3144" name="Google Shape;3144;p27"/>
            <p:cNvCxnSpPr/>
            <p:nvPr/>
          </p:nvCxnSpPr>
          <p:spPr>
            <a:xfrm flipH="1">
              <a:off x="6640254" y="3413457"/>
              <a:ext cx="39000" cy="113400"/>
            </a:xfrm>
            <a:prstGeom prst="straightConnector1">
              <a:avLst/>
            </a:prstGeom>
            <a:noFill/>
            <a:ln w="28575" cap="rnd" cmpd="sng">
              <a:solidFill>
                <a:schemeClr val="dk1"/>
              </a:solidFill>
              <a:prstDash val="solid"/>
              <a:round/>
              <a:headEnd type="none" w="sm" len="sm"/>
              <a:tailEnd type="none" w="sm" len="sm"/>
            </a:ln>
          </p:spPr>
        </p:cxnSp>
        <p:cxnSp>
          <p:nvCxnSpPr>
            <p:cNvPr id="3145" name="Google Shape;3145;p27"/>
            <p:cNvCxnSpPr/>
            <p:nvPr/>
          </p:nvCxnSpPr>
          <p:spPr>
            <a:xfrm rot="10800000" flipH="1">
              <a:off x="6693670" y="3489798"/>
              <a:ext cx="57600" cy="53400"/>
            </a:xfrm>
            <a:prstGeom prst="straightConnector1">
              <a:avLst/>
            </a:prstGeom>
            <a:noFill/>
            <a:ln w="28575" cap="rnd" cmpd="sng">
              <a:solidFill>
                <a:schemeClr val="dk1"/>
              </a:solidFill>
              <a:prstDash val="solid"/>
              <a:round/>
              <a:headEnd type="none" w="sm" len="sm"/>
              <a:tailEnd type="none" w="sm" len="sm"/>
            </a:ln>
          </p:spPr>
        </p:cxnSp>
        <p:sp>
          <p:nvSpPr>
            <p:cNvPr id="3146" name="Google Shape;3146;p27"/>
            <p:cNvSpPr/>
            <p:nvPr/>
          </p:nvSpPr>
          <p:spPr>
            <a:xfrm>
              <a:off x="6432128" y="3359913"/>
              <a:ext cx="345977" cy="226532"/>
            </a:xfrm>
            <a:custGeom>
              <a:avLst/>
              <a:gdLst/>
              <a:ahLst/>
              <a:cxnLst/>
              <a:rect l="l" t="t" r="r" b="b"/>
              <a:pathLst>
                <a:path w="168" h="110" extrusionOk="0">
                  <a:moveTo>
                    <a:pt x="155" y="61"/>
                  </a:moveTo>
                  <a:cubicBezTo>
                    <a:pt x="157" y="58"/>
                    <a:pt x="158" y="54"/>
                    <a:pt x="158" y="50"/>
                  </a:cubicBezTo>
                  <a:cubicBezTo>
                    <a:pt x="158" y="36"/>
                    <a:pt x="147" y="24"/>
                    <a:pt x="133" y="24"/>
                  </a:cubicBezTo>
                  <a:cubicBezTo>
                    <a:pt x="130" y="24"/>
                    <a:pt x="127" y="25"/>
                    <a:pt x="125" y="26"/>
                  </a:cubicBezTo>
                  <a:cubicBezTo>
                    <a:pt x="123" y="25"/>
                    <a:pt x="122" y="24"/>
                    <a:pt x="120" y="23"/>
                  </a:cubicBezTo>
                  <a:cubicBezTo>
                    <a:pt x="114" y="9"/>
                    <a:pt x="101" y="0"/>
                    <a:pt x="85" y="0"/>
                  </a:cubicBezTo>
                  <a:cubicBezTo>
                    <a:pt x="69" y="0"/>
                    <a:pt x="56" y="9"/>
                    <a:pt x="50" y="23"/>
                  </a:cubicBezTo>
                  <a:cubicBezTo>
                    <a:pt x="48" y="24"/>
                    <a:pt x="46" y="25"/>
                    <a:pt x="45" y="26"/>
                  </a:cubicBezTo>
                  <a:cubicBezTo>
                    <a:pt x="42" y="25"/>
                    <a:pt x="40" y="24"/>
                    <a:pt x="37" y="24"/>
                  </a:cubicBezTo>
                  <a:cubicBezTo>
                    <a:pt x="23" y="24"/>
                    <a:pt x="12" y="36"/>
                    <a:pt x="12" y="50"/>
                  </a:cubicBezTo>
                  <a:cubicBezTo>
                    <a:pt x="12" y="54"/>
                    <a:pt x="13" y="58"/>
                    <a:pt x="14" y="61"/>
                  </a:cubicBezTo>
                  <a:cubicBezTo>
                    <a:pt x="14" y="61"/>
                    <a:pt x="0" y="80"/>
                    <a:pt x="9" y="101"/>
                  </a:cubicBezTo>
                  <a:cubicBezTo>
                    <a:pt x="9" y="101"/>
                    <a:pt x="9" y="101"/>
                    <a:pt x="9" y="101"/>
                  </a:cubicBezTo>
                  <a:cubicBezTo>
                    <a:pt x="10" y="108"/>
                    <a:pt x="12" y="110"/>
                    <a:pt x="14" y="108"/>
                  </a:cubicBezTo>
                  <a:cubicBezTo>
                    <a:pt x="49" y="76"/>
                    <a:pt x="85" y="80"/>
                    <a:pt x="85" y="80"/>
                  </a:cubicBezTo>
                  <a:cubicBezTo>
                    <a:pt x="85" y="80"/>
                    <a:pt x="121" y="76"/>
                    <a:pt x="156" y="108"/>
                  </a:cubicBezTo>
                  <a:cubicBezTo>
                    <a:pt x="158" y="110"/>
                    <a:pt x="161" y="107"/>
                    <a:pt x="162" y="99"/>
                  </a:cubicBezTo>
                  <a:cubicBezTo>
                    <a:pt x="162" y="99"/>
                    <a:pt x="162" y="99"/>
                    <a:pt x="162" y="99"/>
                  </a:cubicBezTo>
                  <a:cubicBezTo>
                    <a:pt x="168" y="71"/>
                    <a:pt x="155" y="61"/>
                    <a:pt x="155" y="6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147" name="Google Shape;3147;p27"/>
          <p:cNvGrpSpPr/>
          <p:nvPr/>
        </p:nvGrpSpPr>
        <p:grpSpPr>
          <a:xfrm>
            <a:off x="5566211" y="4042085"/>
            <a:ext cx="312166" cy="251354"/>
            <a:chOff x="5658829" y="3329022"/>
            <a:chExt cx="317145" cy="255363"/>
          </a:xfrm>
        </p:grpSpPr>
        <p:sp>
          <p:nvSpPr>
            <p:cNvPr id="3148" name="Google Shape;3148;p27"/>
            <p:cNvSpPr/>
            <p:nvPr/>
          </p:nvSpPr>
          <p:spPr>
            <a:xfrm>
              <a:off x="5658829" y="3464941"/>
              <a:ext cx="317145" cy="119444"/>
            </a:xfrm>
            <a:custGeom>
              <a:avLst/>
              <a:gdLst/>
              <a:ahLst/>
              <a:cxnLst/>
              <a:rect l="l" t="t" r="r" b="b"/>
              <a:pathLst>
                <a:path w="154" h="58" extrusionOk="0">
                  <a:moveTo>
                    <a:pt x="0" y="0"/>
                  </a:moveTo>
                  <a:cubicBezTo>
                    <a:pt x="0" y="0"/>
                    <a:pt x="0" y="0"/>
                    <a:pt x="0" y="0"/>
                  </a:cubicBezTo>
                  <a:cubicBezTo>
                    <a:pt x="46" y="55"/>
                    <a:pt x="46" y="55"/>
                    <a:pt x="46" y="55"/>
                  </a:cubicBezTo>
                  <a:cubicBezTo>
                    <a:pt x="48" y="57"/>
                    <a:pt x="50" y="58"/>
                    <a:pt x="52" y="58"/>
                  </a:cubicBezTo>
                  <a:cubicBezTo>
                    <a:pt x="102" y="58"/>
                    <a:pt x="102" y="58"/>
                    <a:pt x="102" y="58"/>
                  </a:cubicBezTo>
                  <a:cubicBezTo>
                    <a:pt x="104" y="58"/>
                    <a:pt x="106" y="57"/>
                    <a:pt x="107" y="55"/>
                  </a:cubicBezTo>
                  <a:cubicBezTo>
                    <a:pt x="153" y="0"/>
                    <a:pt x="153" y="0"/>
                    <a:pt x="153" y="0"/>
                  </a:cubicBezTo>
                  <a:cubicBezTo>
                    <a:pt x="154" y="0"/>
                    <a:pt x="154" y="0"/>
                    <a:pt x="15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149" name="Google Shape;3149;p27"/>
            <p:cNvCxnSpPr/>
            <p:nvPr/>
          </p:nvCxnSpPr>
          <p:spPr>
            <a:xfrm flipH="1">
              <a:off x="5774139" y="3329022"/>
              <a:ext cx="183300" cy="35100"/>
            </a:xfrm>
            <a:prstGeom prst="straightConnector1">
              <a:avLst/>
            </a:prstGeom>
            <a:noFill/>
            <a:ln w="28575" cap="rnd" cmpd="sng">
              <a:solidFill>
                <a:schemeClr val="dk1"/>
              </a:solidFill>
              <a:prstDash val="solid"/>
              <a:round/>
              <a:headEnd type="none" w="sm" len="sm"/>
              <a:tailEnd type="none" w="sm" len="sm"/>
            </a:ln>
          </p:spPr>
        </p:cxnSp>
        <p:cxnSp>
          <p:nvCxnSpPr>
            <p:cNvPr id="3150" name="Google Shape;3150;p27"/>
            <p:cNvCxnSpPr/>
            <p:nvPr/>
          </p:nvCxnSpPr>
          <p:spPr>
            <a:xfrm rot="10800000">
              <a:off x="5833936" y="3384625"/>
              <a:ext cx="133800" cy="0"/>
            </a:xfrm>
            <a:prstGeom prst="straightConnector1">
              <a:avLst/>
            </a:prstGeom>
            <a:noFill/>
            <a:ln w="28575" cap="rnd" cmpd="sng">
              <a:solidFill>
                <a:schemeClr val="dk1"/>
              </a:solidFill>
              <a:prstDash val="solid"/>
              <a:round/>
              <a:headEnd type="none" w="sm" len="sm"/>
              <a:tailEnd type="none" w="sm" len="sm"/>
            </a:ln>
          </p:spPr>
        </p:cxnSp>
        <p:cxnSp>
          <p:nvCxnSpPr>
            <p:cNvPr id="3151" name="Google Shape;3151;p27"/>
            <p:cNvCxnSpPr/>
            <p:nvPr/>
          </p:nvCxnSpPr>
          <p:spPr>
            <a:xfrm>
              <a:off x="5774154" y="3364031"/>
              <a:ext cx="0" cy="63900"/>
            </a:xfrm>
            <a:prstGeom prst="straightConnector1">
              <a:avLst/>
            </a:prstGeom>
            <a:noFill/>
            <a:ln w="28575" cap="rnd" cmpd="sng">
              <a:solidFill>
                <a:schemeClr val="dk1"/>
              </a:solidFill>
              <a:prstDash val="solid"/>
              <a:round/>
              <a:headEnd type="none" w="sm" len="sm"/>
              <a:tailEnd type="none" w="sm" len="sm"/>
            </a:ln>
          </p:spPr>
        </p:cxnSp>
        <p:cxnSp>
          <p:nvCxnSpPr>
            <p:cNvPr id="3152" name="Google Shape;3152;p27"/>
            <p:cNvCxnSpPr/>
            <p:nvPr/>
          </p:nvCxnSpPr>
          <p:spPr>
            <a:xfrm>
              <a:off x="5800926" y="3364031"/>
              <a:ext cx="0" cy="49500"/>
            </a:xfrm>
            <a:prstGeom prst="straightConnector1">
              <a:avLst/>
            </a:prstGeom>
            <a:noFill/>
            <a:ln w="28575" cap="rnd" cmpd="sng">
              <a:solidFill>
                <a:schemeClr val="dk1"/>
              </a:solidFill>
              <a:prstDash val="solid"/>
              <a:round/>
              <a:headEnd type="none" w="sm" len="sm"/>
              <a:tailEnd type="none" w="sm" len="sm"/>
            </a:ln>
          </p:spPr>
        </p:cxnSp>
        <p:cxnSp>
          <p:nvCxnSpPr>
            <p:cNvPr id="3153" name="Google Shape;3153;p27"/>
            <p:cNvCxnSpPr/>
            <p:nvPr/>
          </p:nvCxnSpPr>
          <p:spPr>
            <a:xfrm>
              <a:off x="5829758" y="3355794"/>
              <a:ext cx="0" cy="94800"/>
            </a:xfrm>
            <a:prstGeom prst="straightConnector1">
              <a:avLst/>
            </a:prstGeom>
            <a:noFill/>
            <a:ln w="28575" cap="rnd" cmpd="sng">
              <a:solidFill>
                <a:schemeClr val="dk1"/>
              </a:solidFill>
              <a:prstDash val="solid"/>
              <a:round/>
              <a:headEnd type="none" w="sm" len="sm"/>
              <a:tailEnd type="none" w="sm" len="sm"/>
            </a:ln>
          </p:spPr>
        </p:cxnSp>
      </p:grpSp>
      <p:grpSp>
        <p:nvGrpSpPr>
          <p:cNvPr id="3154" name="Google Shape;3154;p27"/>
          <p:cNvGrpSpPr/>
          <p:nvPr/>
        </p:nvGrpSpPr>
        <p:grpSpPr>
          <a:xfrm>
            <a:off x="7029736" y="4017765"/>
            <a:ext cx="493587" cy="275680"/>
            <a:chOff x="7145704" y="3304309"/>
            <a:chExt cx="501460" cy="280077"/>
          </a:xfrm>
        </p:grpSpPr>
        <p:sp>
          <p:nvSpPr>
            <p:cNvPr id="3155" name="Google Shape;3155;p27"/>
            <p:cNvSpPr/>
            <p:nvPr/>
          </p:nvSpPr>
          <p:spPr>
            <a:xfrm>
              <a:off x="7434018" y="3304309"/>
              <a:ext cx="83405" cy="102969"/>
            </a:xfrm>
            <a:custGeom>
              <a:avLst/>
              <a:gdLst/>
              <a:ahLst/>
              <a:cxnLst/>
              <a:rect l="l" t="t" r="r" b="b"/>
              <a:pathLst>
                <a:path w="40" h="50" extrusionOk="0">
                  <a:moveTo>
                    <a:pt x="13" y="50"/>
                  </a:moveTo>
                  <a:cubicBezTo>
                    <a:pt x="6" y="50"/>
                    <a:pt x="0" y="45"/>
                    <a:pt x="0" y="38"/>
                  </a:cubicBezTo>
                  <a:cubicBezTo>
                    <a:pt x="0" y="13"/>
                    <a:pt x="0" y="13"/>
                    <a:pt x="0" y="13"/>
                  </a:cubicBezTo>
                  <a:cubicBezTo>
                    <a:pt x="0" y="6"/>
                    <a:pt x="6" y="0"/>
                    <a:pt x="13" y="0"/>
                  </a:cubicBezTo>
                  <a:cubicBezTo>
                    <a:pt x="27" y="0"/>
                    <a:pt x="27" y="0"/>
                    <a:pt x="27" y="0"/>
                  </a:cubicBezTo>
                  <a:cubicBezTo>
                    <a:pt x="34" y="0"/>
                    <a:pt x="40" y="6"/>
                    <a:pt x="40" y="13"/>
                  </a:cubicBezTo>
                  <a:cubicBezTo>
                    <a:pt x="40" y="38"/>
                    <a:pt x="40" y="38"/>
                    <a:pt x="40" y="38"/>
                  </a:cubicBezTo>
                  <a:cubicBezTo>
                    <a:pt x="40" y="45"/>
                    <a:pt x="34" y="50"/>
                    <a:pt x="27" y="50"/>
                  </a:cubicBezTo>
                  <a:lnTo>
                    <a:pt x="13" y="5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56" name="Google Shape;3156;p27"/>
            <p:cNvSpPr/>
            <p:nvPr/>
          </p:nvSpPr>
          <p:spPr>
            <a:xfrm>
              <a:off x="7275445" y="3304309"/>
              <a:ext cx="82375" cy="102969"/>
            </a:xfrm>
            <a:custGeom>
              <a:avLst/>
              <a:gdLst/>
              <a:ahLst/>
              <a:cxnLst/>
              <a:rect l="l" t="t" r="r" b="b"/>
              <a:pathLst>
                <a:path w="40" h="50" extrusionOk="0">
                  <a:moveTo>
                    <a:pt x="13" y="50"/>
                  </a:moveTo>
                  <a:cubicBezTo>
                    <a:pt x="6" y="50"/>
                    <a:pt x="0" y="45"/>
                    <a:pt x="0" y="38"/>
                  </a:cubicBezTo>
                  <a:cubicBezTo>
                    <a:pt x="0" y="13"/>
                    <a:pt x="0" y="13"/>
                    <a:pt x="0" y="13"/>
                  </a:cubicBezTo>
                  <a:cubicBezTo>
                    <a:pt x="0" y="6"/>
                    <a:pt x="6" y="0"/>
                    <a:pt x="13" y="0"/>
                  </a:cubicBezTo>
                  <a:cubicBezTo>
                    <a:pt x="27" y="0"/>
                    <a:pt x="27" y="0"/>
                    <a:pt x="27" y="0"/>
                  </a:cubicBezTo>
                  <a:cubicBezTo>
                    <a:pt x="34" y="0"/>
                    <a:pt x="40" y="6"/>
                    <a:pt x="40" y="13"/>
                  </a:cubicBezTo>
                  <a:cubicBezTo>
                    <a:pt x="40" y="38"/>
                    <a:pt x="40" y="38"/>
                    <a:pt x="40" y="38"/>
                  </a:cubicBezTo>
                  <a:cubicBezTo>
                    <a:pt x="40" y="45"/>
                    <a:pt x="34" y="50"/>
                    <a:pt x="27" y="50"/>
                  </a:cubicBezTo>
                  <a:lnTo>
                    <a:pt x="13" y="5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57" name="Google Shape;3157;p27"/>
            <p:cNvSpPr/>
            <p:nvPr/>
          </p:nvSpPr>
          <p:spPr>
            <a:xfrm>
              <a:off x="7380474" y="3304309"/>
              <a:ext cx="28831" cy="102969"/>
            </a:xfrm>
            <a:custGeom>
              <a:avLst/>
              <a:gdLst/>
              <a:ahLst/>
              <a:cxnLst/>
              <a:rect l="l" t="t" r="r" b="b"/>
              <a:pathLst>
                <a:path w="14" h="50" extrusionOk="0">
                  <a:moveTo>
                    <a:pt x="0" y="50"/>
                  </a:moveTo>
                  <a:cubicBezTo>
                    <a:pt x="14" y="37"/>
                    <a:pt x="14" y="14"/>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58" name="Google Shape;3158;p27"/>
            <p:cNvSpPr/>
            <p:nvPr/>
          </p:nvSpPr>
          <p:spPr>
            <a:xfrm>
              <a:off x="7223961" y="3304309"/>
              <a:ext cx="28831" cy="102969"/>
            </a:xfrm>
            <a:custGeom>
              <a:avLst/>
              <a:gdLst/>
              <a:ahLst/>
              <a:cxnLst/>
              <a:rect l="l" t="t" r="r" b="b"/>
              <a:pathLst>
                <a:path w="14" h="50" extrusionOk="0">
                  <a:moveTo>
                    <a:pt x="0" y="50"/>
                  </a:moveTo>
                  <a:cubicBezTo>
                    <a:pt x="14" y="37"/>
                    <a:pt x="14" y="14"/>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159" name="Google Shape;3159;p27"/>
            <p:cNvCxnSpPr/>
            <p:nvPr/>
          </p:nvCxnSpPr>
          <p:spPr>
            <a:xfrm>
              <a:off x="7145704" y="3355794"/>
              <a:ext cx="129600" cy="0"/>
            </a:xfrm>
            <a:prstGeom prst="straightConnector1">
              <a:avLst/>
            </a:prstGeom>
            <a:noFill/>
            <a:ln w="28575" cap="rnd" cmpd="sng">
              <a:solidFill>
                <a:schemeClr val="dk1"/>
              </a:solidFill>
              <a:prstDash val="solid"/>
              <a:round/>
              <a:headEnd type="none" w="sm" len="sm"/>
              <a:tailEnd type="none" w="sm" len="sm"/>
            </a:ln>
          </p:spPr>
        </p:cxnSp>
        <p:cxnSp>
          <p:nvCxnSpPr>
            <p:cNvPr id="3160" name="Google Shape;3160;p27"/>
            <p:cNvCxnSpPr/>
            <p:nvPr/>
          </p:nvCxnSpPr>
          <p:spPr>
            <a:xfrm>
              <a:off x="7361939" y="3355794"/>
              <a:ext cx="72000" cy="0"/>
            </a:xfrm>
            <a:prstGeom prst="straightConnector1">
              <a:avLst/>
            </a:prstGeom>
            <a:noFill/>
            <a:ln w="28575" cap="rnd" cmpd="sng">
              <a:solidFill>
                <a:schemeClr val="dk1"/>
              </a:solidFill>
              <a:prstDash val="solid"/>
              <a:round/>
              <a:headEnd type="none" w="sm" len="sm"/>
              <a:tailEnd type="none" w="sm" len="sm"/>
            </a:ln>
          </p:spPr>
        </p:cxnSp>
        <p:cxnSp>
          <p:nvCxnSpPr>
            <p:cNvPr id="3161" name="Google Shape;3161;p27"/>
            <p:cNvCxnSpPr/>
            <p:nvPr/>
          </p:nvCxnSpPr>
          <p:spPr>
            <a:xfrm>
              <a:off x="7523601" y="3355794"/>
              <a:ext cx="39000" cy="2100"/>
            </a:xfrm>
            <a:prstGeom prst="straightConnector1">
              <a:avLst/>
            </a:prstGeom>
            <a:noFill/>
            <a:ln w="28575" cap="rnd" cmpd="sng">
              <a:solidFill>
                <a:schemeClr val="dk1"/>
              </a:solidFill>
              <a:prstDash val="solid"/>
              <a:round/>
              <a:headEnd type="none" w="sm" len="sm"/>
              <a:tailEnd type="none" w="sm" len="sm"/>
            </a:ln>
          </p:spPr>
        </p:cxnSp>
        <p:sp>
          <p:nvSpPr>
            <p:cNvPr id="3162" name="Google Shape;3162;p27"/>
            <p:cNvSpPr/>
            <p:nvPr/>
          </p:nvSpPr>
          <p:spPr>
            <a:xfrm>
              <a:off x="7564789" y="3316666"/>
              <a:ext cx="82375" cy="82375"/>
            </a:xfrm>
            <a:custGeom>
              <a:avLst/>
              <a:gdLst/>
              <a:ahLst/>
              <a:cxnLst/>
              <a:rect l="l" t="t" r="r" b="b"/>
              <a:pathLst>
                <a:path w="40" h="40" extrusionOk="0">
                  <a:moveTo>
                    <a:pt x="20" y="0"/>
                  </a:moveTo>
                  <a:cubicBezTo>
                    <a:pt x="31" y="0"/>
                    <a:pt x="40" y="9"/>
                    <a:pt x="40" y="20"/>
                  </a:cubicBezTo>
                  <a:cubicBezTo>
                    <a:pt x="40" y="31"/>
                    <a:pt x="31" y="40"/>
                    <a:pt x="20" y="40"/>
                  </a:cubicBezTo>
                  <a:cubicBezTo>
                    <a:pt x="9" y="40"/>
                    <a:pt x="0" y="31"/>
                    <a:pt x="0" y="2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63" name="Google Shape;3163;p27"/>
            <p:cNvSpPr/>
            <p:nvPr/>
          </p:nvSpPr>
          <p:spPr>
            <a:xfrm>
              <a:off x="7275445" y="3479357"/>
              <a:ext cx="82375" cy="105029"/>
            </a:xfrm>
            <a:custGeom>
              <a:avLst/>
              <a:gdLst/>
              <a:ahLst/>
              <a:cxnLst/>
              <a:rect l="l" t="t" r="r" b="b"/>
              <a:pathLst>
                <a:path w="40" h="51" extrusionOk="0">
                  <a:moveTo>
                    <a:pt x="27" y="51"/>
                  </a:moveTo>
                  <a:cubicBezTo>
                    <a:pt x="34" y="51"/>
                    <a:pt x="40" y="45"/>
                    <a:pt x="40" y="38"/>
                  </a:cubicBezTo>
                  <a:cubicBezTo>
                    <a:pt x="40" y="13"/>
                    <a:pt x="40" y="13"/>
                    <a:pt x="40" y="13"/>
                  </a:cubicBezTo>
                  <a:cubicBezTo>
                    <a:pt x="40" y="6"/>
                    <a:pt x="34" y="0"/>
                    <a:pt x="27" y="0"/>
                  </a:cubicBezTo>
                  <a:cubicBezTo>
                    <a:pt x="13" y="0"/>
                    <a:pt x="13" y="0"/>
                    <a:pt x="13" y="0"/>
                  </a:cubicBezTo>
                  <a:cubicBezTo>
                    <a:pt x="6" y="0"/>
                    <a:pt x="0" y="6"/>
                    <a:pt x="0" y="13"/>
                  </a:cubicBezTo>
                  <a:cubicBezTo>
                    <a:pt x="0" y="38"/>
                    <a:pt x="0" y="38"/>
                    <a:pt x="0" y="38"/>
                  </a:cubicBezTo>
                  <a:cubicBezTo>
                    <a:pt x="0" y="45"/>
                    <a:pt x="6" y="51"/>
                    <a:pt x="13" y="51"/>
                  </a:cubicBezTo>
                  <a:lnTo>
                    <a:pt x="27" y="5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64" name="Google Shape;3164;p27"/>
            <p:cNvSpPr/>
            <p:nvPr/>
          </p:nvSpPr>
          <p:spPr>
            <a:xfrm>
              <a:off x="7434018" y="3479357"/>
              <a:ext cx="83405" cy="105029"/>
            </a:xfrm>
            <a:custGeom>
              <a:avLst/>
              <a:gdLst/>
              <a:ahLst/>
              <a:cxnLst/>
              <a:rect l="l" t="t" r="r" b="b"/>
              <a:pathLst>
                <a:path w="40" h="51" extrusionOk="0">
                  <a:moveTo>
                    <a:pt x="27" y="51"/>
                  </a:moveTo>
                  <a:cubicBezTo>
                    <a:pt x="34" y="51"/>
                    <a:pt x="40" y="45"/>
                    <a:pt x="40" y="38"/>
                  </a:cubicBezTo>
                  <a:cubicBezTo>
                    <a:pt x="40" y="13"/>
                    <a:pt x="40" y="13"/>
                    <a:pt x="40" y="13"/>
                  </a:cubicBezTo>
                  <a:cubicBezTo>
                    <a:pt x="40" y="6"/>
                    <a:pt x="34" y="0"/>
                    <a:pt x="27" y="0"/>
                  </a:cubicBezTo>
                  <a:cubicBezTo>
                    <a:pt x="13" y="0"/>
                    <a:pt x="13" y="0"/>
                    <a:pt x="13" y="0"/>
                  </a:cubicBezTo>
                  <a:cubicBezTo>
                    <a:pt x="6" y="0"/>
                    <a:pt x="0" y="6"/>
                    <a:pt x="0" y="13"/>
                  </a:cubicBezTo>
                  <a:cubicBezTo>
                    <a:pt x="0" y="38"/>
                    <a:pt x="0" y="38"/>
                    <a:pt x="0" y="38"/>
                  </a:cubicBezTo>
                  <a:cubicBezTo>
                    <a:pt x="0" y="45"/>
                    <a:pt x="6" y="51"/>
                    <a:pt x="13" y="51"/>
                  </a:cubicBezTo>
                  <a:lnTo>
                    <a:pt x="27" y="5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65" name="Google Shape;3165;p27"/>
            <p:cNvSpPr/>
            <p:nvPr/>
          </p:nvSpPr>
          <p:spPr>
            <a:xfrm>
              <a:off x="7382533" y="3479357"/>
              <a:ext cx="28831" cy="105029"/>
            </a:xfrm>
            <a:custGeom>
              <a:avLst/>
              <a:gdLst/>
              <a:ahLst/>
              <a:cxnLst/>
              <a:rect l="l" t="t" r="r" b="b"/>
              <a:pathLst>
                <a:path w="14" h="51" extrusionOk="0">
                  <a:moveTo>
                    <a:pt x="14" y="51"/>
                  </a:moveTo>
                  <a:cubicBezTo>
                    <a:pt x="0" y="37"/>
                    <a:pt x="0" y="14"/>
                    <a:pt x="1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66" name="Google Shape;3166;p27"/>
            <p:cNvSpPr/>
            <p:nvPr/>
          </p:nvSpPr>
          <p:spPr>
            <a:xfrm>
              <a:off x="7540076" y="3479357"/>
              <a:ext cx="28831" cy="105029"/>
            </a:xfrm>
            <a:custGeom>
              <a:avLst/>
              <a:gdLst/>
              <a:ahLst/>
              <a:cxnLst/>
              <a:rect l="l" t="t" r="r" b="b"/>
              <a:pathLst>
                <a:path w="14" h="51" extrusionOk="0">
                  <a:moveTo>
                    <a:pt x="14" y="51"/>
                  </a:moveTo>
                  <a:cubicBezTo>
                    <a:pt x="0" y="37"/>
                    <a:pt x="0" y="14"/>
                    <a:pt x="1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167" name="Google Shape;3167;p27"/>
            <p:cNvCxnSpPr/>
            <p:nvPr/>
          </p:nvCxnSpPr>
          <p:spPr>
            <a:xfrm rot="10800000">
              <a:off x="7517564" y="3530842"/>
              <a:ext cx="129600" cy="0"/>
            </a:xfrm>
            <a:prstGeom prst="straightConnector1">
              <a:avLst/>
            </a:prstGeom>
            <a:noFill/>
            <a:ln w="28575" cap="rnd" cmpd="sng">
              <a:solidFill>
                <a:schemeClr val="dk1"/>
              </a:solidFill>
              <a:prstDash val="solid"/>
              <a:round/>
              <a:headEnd type="none" w="sm" len="sm"/>
              <a:tailEnd type="none" w="sm" len="sm"/>
            </a:ln>
          </p:spPr>
        </p:cxnSp>
        <p:cxnSp>
          <p:nvCxnSpPr>
            <p:cNvPr id="3168" name="Google Shape;3168;p27"/>
            <p:cNvCxnSpPr/>
            <p:nvPr/>
          </p:nvCxnSpPr>
          <p:spPr>
            <a:xfrm rot="10800000">
              <a:off x="7359999" y="3530842"/>
              <a:ext cx="69900" cy="0"/>
            </a:xfrm>
            <a:prstGeom prst="straightConnector1">
              <a:avLst/>
            </a:prstGeom>
            <a:noFill/>
            <a:ln w="28575" cap="rnd" cmpd="sng">
              <a:solidFill>
                <a:schemeClr val="dk1"/>
              </a:solidFill>
              <a:prstDash val="solid"/>
              <a:round/>
              <a:headEnd type="none" w="sm" len="sm"/>
              <a:tailEnd type="none" w="sm" len="sm"/>
            </a:ln>
          </p:spPr>
        </p:cxnSp>
        <p:cxnSp>
          <p:nvCxnSpPr>
            <p:cNvPr id="3169" name="Google Shape;3169;p27"/>
            <p:cNvCxnSpPr/>
            <p:nvPr/>
          </p:nvCxnSpPr>
          <p:spPr>
            <a:xfrm flipH="1">
              <a:off x="7230267" y="3530842"/>
              <a:ext cx="39000" cy="2100"/>
            </a:xfrm>
            <a:prstGeom prst="straightConnector1">
              <a:avLst/>
            </a:prstGeom>
            <a:noFill/>
            <a:ln w="28575" cap="rnd" cmpd="sng">
              <a:solidFill>
                <a:schemeClr val="dk1"/>
              </a:solidFill>
              <a:prstDash val="solid"/>
              <a:round/>
              <a:headEnd type="none" w="sm" len="sm"/>
              <a:tailEnd type="none" w="sm" len="sm"/>
            </a:ln>
          </p:spPr>
        </p:cxnSp>
        <p:sp>
          <p:nvSpPr>
            <p:cNvPr id="3170" name="Google Shape;3170;p27"/>
            <p:cNvSpPr/>
            <p:nvPr/>
          </p:nvSpPr>
          <p:spPr>
            <a:xfrm>
              <a:off x="7145704" y="3491713"/>
              <a:ext cx="82375" cy="82375"/>
            </a:xfrm>
            <a:custGeom>
              <a:avLst/>
              <a:gdLst/>
              <a:ahLst/>
              <a:cxnLst/>
              <a:rect l="l" t="t" r="r" b="b"/>
              <a:pathLst>
                <a:path w="40" h="40" extrusionOk="0">
                  <a:moveTo>
                    <a:pt x="20" y="0"/>
                  </a:moveTo>
                  <a:cubicBezTo>
                    <a:pt x="9" y="0"/>
                    <a:pt x="0" y="9"/>
                    <a:pt x="0" y="20"/>
                  </a:cubicBezTo>
                  <a:cubicBezTo>
                    <a:pt x="0" y="31"/>
                    <a:pt x="9" y="40"/>
                    <a:pt x="20" y="40"/>
                  </a:cubicBezTo>
                  <a:cubicBezTo>
                    <a:pt x="31" y="40"/>
                    <a:pt x="40" y="31"/>
                    <a:pt x="40" y="2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171" name="Google Shape;3171;p27"/>
          <p:cNvGrpSpPr/>
          <p:nvPr/>
        </p:nvGrpSpPr>
        <p:grpSpPr>
          <a:xfrm>
            <a:off x="7892254" y="4011667"/>
            <a:ext cx="323315" cy="281761"/>
            <a:chOff x="8021972" y="3298131"/>
            <a:chExt cx="328472" cy="286255"/>
          </a:xfrm>
        </p:grpSpPr>
        <p:sp>
          <p:nvSpPr>
            <p:cNvPr id="3172" name="Google Shape;3172;p27"/>
            <p:cNvSpPr/>
            <p:nvPr/>
          </p:nvSpPr>
          <p:spPr>
            <a:xfrm>
              <a:off x="8276306" y="3415516"/>
              <a:ext cx="74138" cy="102969"/>
            </a:xfrm>
            <a:custGeom>
              <a:avLst/>
              <a:gdLst/>
              <a:ahLst/>
              <a:cxnLst/>
              <a:rect l="l" t="t" r="r" b="b"/>
              <a:pathLst>
                <a:path w="36" h="50" extrusionOk="0">
                  <a:moveTo>
                    <a:pt x="16" y="0"/>
                  </a:moveTo>
                  <a:cubicBezTo>
                    <a:pt x="11" y="8"/>
                    <a:pt x="5" y="11"/>
                    <a:pt x="0" y="11"/>
                  </a:cubicBezTo>
                  <a:cubicBezTo>
                    <a:pt x="7" y="18"/>
                    <a:pt x="10" y="27"/>
                    <a:pt x="10" y="35"/>
                  </a:cubicBezTo>
                  <a:cubicBezTo>
                    <a:pt x="10" y="40"/>
                    <a:pt x="9" y="43"/>
                    <a:pt x="8" y="47"/>
                  </a:cubicBezTo>
                  <a:cubicBezTo>
                    <a:pt x="20" y="50"/>
                    <a:pt x="24" y="31"/>
                    <a:pt x="25" y="21"/>
                  </a:cubicBezTo>
                  <a:cubicBezTo>
                    <a:pt x="26" y="10"/>
                    <a:pt x="36" y="0"/>
                    <a:pt x="36" y="0"/>
                  </a:cubicBezTo>
                  <a:cubicBezTo>
                    <a:pt x="36" y="0"/>
                    <a:pt x="30" y="0"/>
                    <a:pt x="16"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73" name="Google Shape;3173;p27"/>
            <p:cNvSpPr/>
            <p:nvPr/>
          </p:nvSpPr>
          <p:spPr>
            <a:xfrm>
              <a:off x="8044625" y="3298131"/>
              <a:ext cx="116356" cy="127682"/>
            </a:xfrm>
            <a:custGeom>
              <a:avLst/>
              <a:gdLst/>
              <a:ahLst/>
              <a:cxnLst/>
              <a:rect l="l" t="t" r="r" b="b"/>
              <a:pathLst>
                <a:path w="56" h="62" extrusionOk="0">
                  <a:moveTo>
                    <a:pt x="6" y="62"/>
                  </a:moveTo>
                  <a:cubicBezTo>
                    <a:pt x="6" y="62"/>
                    <a:pt x="2" y="45"/>
                    <a:pt x="1" y="34"/>
                  </a:cubicBezTo>
                  <a:cubicBezTo>
                    <a:pt x="0" y="23"/>
                    <a:pt x="7" y="0"/>
                    <a:pt x="5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74" name="Google Shape;3174;p27"/>
            <p:cNvSpPr/>
            <p:nvPr/>
          </p:nvSpPr>
          <p:spPr>
            <a:xfrm>
              <a:off x="8160980" y="3298131"/>
              <a:ext cx="115326" cy="127682"/>
            </a:xfrm>
            <a:custGeom>
              <a:avLst/>
              <a:gdLst/>
              <a:ahLst/>
              <a:cxnLst/>
              <a:rect l="l" t="t" r="r" b="b"/>
              <a:pathLst>
                <a:path w="56" h="62" extrusionOk="0">
                  <a:moveTo>
                    <a:pt x="51" y="62"/>
                  </a:moveTo>
                  <a:cubicBezTo>
                    <a:pt x="51" y="62"/>
                    <a:pt x="54" y="45"/>
                    <a:pt x="55" y="34"/>
                  </a:cubicBezTo>
                  <a:cubicBezTo>
                    <a:pt x="56" y="23"/>
                    <a:pt x="49"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75" name="Google Shape;3175;p27"/>
            <p:cNvSpPr/>
            <p:nvPr/>
          </p:nvSpPr>
          <p:spPr>
            <a:xfrm>
              <a:off x="8021972" y="3392863"/>
              <a:ext cx="274928" cy="191523"/>
            </a:xfrm>
            <a:custGeom>
              <a:avLst/>
              <a:gdLst/>
              <a:ahLst/>
              <a:cxnLst/>
              <a:rect l="l" t="t" r="r" b="b"/>
              <a:pathLst>
                <a:path w="133" h="93" extrusionOk="0">
                  <a:moveTo>
                    <a:pt x="110" y="11"/>
                  </a:moveTo>
                  <a:cubicBezTo>
                    <a:pt x="110" y="11"/>
                    <a:pt x="110" y="11"/>
                    <a:pt x="110" y="11"/>
                  </a:cubicBezTo>
                  <a:cubicBezTo>
                    <a:pt x="110" y="11"/>
                    <a:pt x="110" y="11"/>
                    <a:pt x="110" y="11"/>
                  </a:cubicBezTo>
                  <a:cubicBezTo>
                    <a:pt x="109" y="11"/>
                    <a:pt x="108" y="10"/>
                    <a:pt x="107" y="10"/>
                  </a:cubicBezTo>
                  <a:cubicBezTo>
                    <a:pt x="106" y="9"/>
                    <a:pt x="106" y="9"/>
                    <a:pt x="105" y="9"/>
                  </a:cubicBezTo>
                  <a:cubicBezTo>
                    <a:pt x="104" y="8"/>
                    <a:pt x="103" y="8"/>
                    <a:pt x="102" y="7"/>
                  </a:cubicBezTo>
                  <a:cubicBezTo>
                    <a:pt x="101" y="7"/>
                    <a:pt x="100" y="7"/>
                    <a:pt x="100" y="6"/>
                  </a:cubicBezTo>
                  <a:cubicBezTo>
                    <a:pt x="99" y="6"/>
                    <a:pt x="98" y="6"/>
                    <a:pt x="97" y="5"/>
                  </a:cubicBezTo>
                  <a:cubicBezTo>
                    <a:pt x="96" y="5"/>
                    <a:pt x="95" y="5"/>
                    <a:pt x="94" y="4"/>
                  </a:cubicBezTo>
                  <a:cubicBezTo>
                    <a:pt x="93" y="4"/>
                    <a:pt x="92" y="4"/>
                    <a:pt x="91" y="4"/>
                  </a:cubicBezTo>
                  <a:cubicBezTo>
                    <a:pt x="90" y="3"/>
                    <a:pt x="89" y="3"/>
                    <a:pt x="88" y="3"/>
                  </a:cubicBezTo>
                  <a:cubicBezTo>
                    <a:pt x="87" y="3"/>
                    <a:pt x="86" y="2"/>
                    <a:pt x="85" y="2"/>
                  </a:cubicBezTo>
                  <a:cubicBezTo>
                    <a:pt x="84" y="2"/>
                    <a:pt x="83" y="2"/>
                    <a:pt x="82" y="2"/>
                  </a:cubicBezTo>
                  <a:cubicBezTo>
                    <a:pt x="81" y="1"/>
                    <a:pt x="80" y="1"/>
                    <a:pt x="79" y="1"/>
                  </a:cubicBezTo>
                  <a:cubicBezTo>
                    <a:pt x="78" y="1"/>
                    <a:pt x="77" y="1"/>
                    <a:pt x="75" y="1"/>
                  </a:cubicBezTo>
                  <a:cubicBezTo>
                    <a:pt x="75" y="1"/>
                    <a:pt x="74" y="1"/>
                    <a:pt x="73" y="0"/>
                  </a:cubicBezTo>
                  <a:cubicBezTo>
                    <a:pt x="71" y="0"/>
                    <a:pt x="69" y="0"/>
                    <a:pt x="67" y="0"/>
                  </a:cubicBezTo>
                  <a:cubicBezTo>
                    <a:pt x="64" y="0"/>
                    <a:pt x="62" y="0"/>
                    <a:pt x="60" y="0"/>
                  </a:cubicBezTo>
                  <a:cubicBezTo>
                    <a:pt x="59" y="1"/>
                    <a:pt x="59" y="1"/>
                    <a:pt x="58" y="1"/>
                  </a:cubicBezTo>
                  <a:cubicBezTo>
                    <a:pt x="56" y="1"/>
                    <a:pt x="55" y="1"/>
                    <a:pt x="54" y="1"/>
                  </a:cubicBezTo>
                  <a:cubicBezTo>
                    <a:pt x="53" y="1"/>
                    <a:pt x="52" y="1"/>
                    <a:pt x="51" y="2"/>
                  </a:cubicBezTo>
                  <a:cubicBezTo>
                    <a:pt x="50" y="2"/>
                    <a:pt x="49" y="2"/>
                    <a:pt x="48" y="2"/>
                  </a:cubicBezTo>
                  <a:cubicBezTo>
                    <a:pt x="47" y="2"/>
                    <a:pt x="46" y="3"/>
                    <a:pt x="45" y="3"/>
                  </a:cubicBezTo>
                  <a:cubicBezTo>
                    <a:pt x="44" y="3"/>
                    <a:pt x="43" y="3"/>
                    <a:pt x="42" y="4"/>
                  </a:cubicBezTo>
                  <a:cubicBezTo>
                    <a:pt x="41" y="4"/>
                    <a:pt x="40" y="4"/>
                    <a:pt x="39" y="4"/>
                  </a:cubicBezTo>
                  <a:cubicBezTo>
                    <a:pt x="38" y="5"/>
                    <a:pt x="37" y="5"/>
                    <a:pt x="36" y="5"/>
                  </a:cubicBezTo>
                  <a:cubicBezTo>
                    <a:pt x="35" y="6"/>
                    <a:pt x="34" y="6"/>
                    <a:pt x="34" y="6"/>
                  </a:cubicBezTo>
                  <a:cubicBezTo>
                    <a:pt x="33" y="7"/>
                    <a:pt x="32" y="7"/>
                    <a:pt x="31" y="7"/>
                  </a:cubicBezTo>
                  <a:cubicBezTo>
                    <a:pt x="30" y="8"/>
                    <a:pt x="29" y="8"/>
                    <a:pt x="28" y="9"/>
                  </a:cubicBezTo>
                  <a:cubicBezTo>
                    <a:pt x="28" y="9"/>
                    <a:pt x="27" y="9"/>
                    <a:pt x="26" y="10"/>
                  </a:cubicBezTo>
                  <a:cubicBezTo>
                    <a:pt x="25" y="10"/>
                    <a:pt x="24" y="11"/>
                    <a:pt x="24" y="11"/>
                  </a:cubicBezTo>
                  <a:cubicBezTo>
                    <a:pt x="23" y="11"/>
                    <a:pt x="23" y="11"/>
                    <a:pt x="23" y="11"/>
                  </a:cubicBezTo>
                  <a:cubicBezTo>
                    <a:pt x="23" y="11"/>
                    <a:pt x="23" y="11"/>
                    <a:pt x="23" y="11"/>
                  </a:cubicBezTo>
                  <a:cubicBezTo>
                    <a:pt x="9" y="20"/>
                    <a:pt x="0" y="32"/>
                    <a:pt x="0" y="46"/>
                  </a:cubicBezTo>
                  <a:cubicBezTo>
                    <a:pt x="0" y="72"/>
                    <a:pt x="30" y="93"/>
                    <a:pt x="67" y="93"/>
                  </a:cubicBezTo>
                  <a:cubicBezTo>
                    <a:pt x="103" y="93"/>
                    <a:pt x="133" y="72"/>
                    <a:pt x="133" y="46"/>
                  </a:cubicBezTo>
                  <a:cubicBezTo>
                    <a:pt x="133" y="32"/>
                    <a:pt x="124" y="20"/>
                    <a:pt x="110"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76" name="Google Shape;3176;p27"/>
            <p:cNvSpPr/>
            <p:nvPr/>
          </p:nvSpPr>
          <p:spPr>
            <a:xfrm>
              <a:off x="8134208" y="3353735"/>
              <a:ext cx="55603" cy="32950"/>
            </a:xfrm>
            <a:custGeom>
              <a:avLst/>
              <a:gdLst/>
              <a:ahLst/>
              <a:cxnLst/>
              <a:rect l="l" t="t" r="r" b="b"/>
              <a:pathLst>
                <a:path w="27" h="16" extrusionOk="0">
                  <a:moveTo>
                    <a:pt x="0" y="16"/>
                  </a:moveTo>
                  <a:cubicBezTo>
                    <a:pt x="0" y="13"/>
                    <a:pt x="0" y="13"/>
                    <a:pt x="0" y="13"/>
                  </a:cubicBezTo>
                  <a:cubicBezTo>
                    <a:pt x="0" y="6"/>
                    <a:pt x="6" y="0"/>
                    <a:pt x="13" y="0"/>
                  </a:cubicBezTo>
                  <a:cubicBezTo>
                    <a:pt x="13" y="0"/>
                    <a:pt x="13" y="0"/>
                    <a:pt x="13" y="0"/>
                  </a:cubicBezTo>
                  <a:cubicBezTo>
                    <a:pt x="20" y="0"/>
                    <a:pt x="27" y="6"/>
                    <a:pt x="27" y="13"/>
                  </a:cubicBezTo>
                  <a:cubicBezTo>
                    <a:pt x="27" y="16"/>
                    <a:pt x="27" y="16"/>
                    <a:pt x="27"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77" name="Google Shape;3177;p27"/>
            <p:cNvSpPr/>
            <p:nvPr/>
          </p:nvSpPr>
          <p:spPr>
            <a:xfrm>
              <a:off x="8063160" y="3493773"/>
              <a:ext cx="87524" cy="49425"/>
            </a:xfrm>
            <a:custGeom>
              <a:avLst/>
              <a:gdLst/>
              <a:ahLst/>
              <a:cxnLst/>
              <a:rect l="l" t="t" r="r" b="b"/>
              <a:pathLst>
                <a:path w="42" h="24" extrusionOk="0">
                  <a:moveTo>
                    <a:pt x="0" y="0"/>
                  </a:moveTo>
                  <a:cubicBezTo>
                    <a:pt x="0" y="0"/>
                    <a:pt x="6" y="17"/>
                    <a:pt x="42"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3181"/>
        <p:cNvGrpSpPr/>
        <p:nvPr/>
      </p:nvGrpSpPr>
      <p:grpSpPr>
        <a:xfrm>
          <a:off x="0" y="0"/>
          <a:ext cx="0" cy="0"/>
          <a:chOff x="0" y="0"/>
          <a:chExt cx="0" cy="0"/>
        </a:xfrm>
      </p:grpSpPr>
      <p:grpSp>
        <p:nvGrpSpPr>
          <p:cNvPr id="3182" name="Google Shape;3182;p28"/>
          <p:cNvGrpSpPr/>
          <p:nvPr/>
        </p:nvGrpSpPr>
        <p:grpSpPr>
          <a:xfrm>
            <a:off x="912193" y="1330008"/>
            <a:ext cx="206759" cy="287716"/>
            <a:chOff x="940780" y="573693"/>
            <a:chExt cx="210057" cy="292305"/>
          </a:xfrm>
        </p:grpSpPr>
        <p:sp>
          <p:nvSpPr>
            <p:cNvPr id="3183" name="Google Shape;3183;p28"/>
            <p:cNvSpPr/>
            <p:nvPr/>
          </p:nvSpPr>
          <p:spPr>
            <a:xfrm>
              <a:off x="940780" y="614753"/>
              <a:ext cx="210057" cy="251245"/>
            </a:xfrm>
            <a:custGeom>
              <a:avLst/>
              <a:gdLst/>
              <a:ahLst/>
              <a:cxnLst/>
              <a:rect l="l" t="t" r="r" b="b"/>
              <a:pathLst>
                <a:path w="102" h="122" extrusionOk="0">
                  <a:moveTo>
                    <a:pt x="43" y="0"/>
                  </a:moveTo>
                  <a:cubicBezTo>
                    <a:pt x="38" y="0"/>
                    <a:pt x="38" y="0"/>
                    <a:pt x="38" y="0"/>
                  </a:cubicBezTo>
                  <a:cubicBezTo>
                    <a:pt x="41" y="9"/>
                    <a:pt x="41" y="9"/>
                    <a:pt x="41" y="9"/>
                  </a:cubicBezTo>
                  <a:cubicBezTo>
                    <a:pt x="43" y="9"/>
                    <a:pt x="43" y="9"/>
                    <a:pt x="43" y="9"/>
                  </a:cubicBezTo>
                  <a:cubicBezTo>
                    <a:pt x="43" y="19"/>
                    <a:pt x="43" y="36"/>
                    <a:pt x="43" y="46"/>
                  </a:cubicBezTo>
                  <a:cubicBezTo>
                    <a:pt x="43" y="49"/>
                    <a:pt x="41" y="53"/>
                    <a:pt x="39" y="58"/>
                  </a:cubicBezTo>
                  <a:cubicBezTo>
                    <a:pt x="32" y="58"/>
                    <a:pt x="32" y="58"/>
                    <a:pt x="32" y="58"/>
                  </a:cubicBezTo>
                  <a:cubicBezTo>
                    <a:pt x="32" y="71"/>
                    <a:pt x="32" y="71"/>
                    <a:pt x="32" y="71"/>
                  </a:cubicBezTo>
                  <a:cubicBezTo>
                    <a:pt x="28" y="78"/>
                    <a:pt x="25" y="86"/>
                    <a:pt x="20" y="94"/>
                  </a:cubicBezTo>
                  <a:cubicBezTo>
                    <a:pt x="12" y="94"/>
                    <a:pt x="12" y="94"/>
                    <a:pt x="12" y="94"/>
                  </a:cubicBezTo>
                  <a:cubicBezTo>
                    <a:pt x="12" y="106"/>
                    <a:pt x="12" y="106"/>
                    <a:pt x="12" y="106"/>
                  </a:cubicBezTo>
                  <a:cubicBezTo>
                    <a:pt x="5" y="115"/>
                    <a:pt x="0" y="122"/>
                    <a:pt x="0" y="122"/>
                  </a:cubicBezTo>
                  <a:cubicBezTo>
                    <a:pt x="37" y="122"/>
                    <a:pt x="37" y="122"/>
                    <a:pt x="37" y="122"/>
                  </a:cubicBezTo>
                  <a:cubicBezTo>
                    <a:pt x="37" y="115"/>
                    <a:pt x="37" y="115"/>
                    <a:pt x="37" y="115"/>
                  </a:cubicBezTo>
                  <a:cubicBezTo>
                    <a:pt x="37" y="108"/>
                    <a:pt x="41" y="103"/>
                    <a:pt x="51" y="103"/>
                  </a:cubicBezTo>
                  <a:cubicBezTo>
                    <a:pt x="61" y="103"/>
                    <a:pt x="66" y="108"/>
                    <a:pt x="66" y="115"/>
                  </a:cubicBezTo>
                  <a:cubicBezTo>
                    <a:pt x="66" y="122"/>
                    <a:pt x="66" y="122"/>
                    <a:pt x="66" y="122"/>
                  </a:cubicBezTo>
                  <a:cubicBezTo>
                    <a:pt x="102" y="122"/>
                    <a:pt x="102" y="122"/>
                    <a:pt x="102" y="122"/>
                  </a:cubicBezTo>
                  <a:cubicBezTo>
                    <a:pt x="102" y="122"/>
                    <a:pt x="97" y="115"/>
                    <a:pt x="90" y="106"/>
                  </a:cubicBezTo>
                  <a:cubicBezTo>
                    <a:pt x="90" y="94"/>
                    <a:pt x="90" y="94"/>
                    <a:pt x="90" y="94"/>
                  </a:cubicBezTo>
                  <a:cubicBezTo>
                    <a:pt x="82" y="94"/>
                    <a:pt x="82" y="94"/>
                    <a:pt x="82" y="94"/>
                  </a:cubicBezTo>
                  <a:cubicBezTo>
                    <a:pt x="77" y="86"/>
                    <a:pt x="75" y="78"/>
                    <a:pt x="70" y="71"/>
                  </a:cubicBezTo>
                  <a:cubicBezTo>
                    <a:pt x="70" y="58"/>
                    <a:pt x="70" y="58"/>
                    <a:pt x="70" y="58"/>
                  </a:cubicBezTo>
                  <a:cubicBezTo>
                    <a:pt x="63" y="58"/>
                    <a:pt x="63" y="58"/>
                    <a:pt x="63" y="58"/>
                  </a:cubicBezTo>
                  <a:cubicBezTo>
                    <a:pt x="61" y="53"/>
                    <a:pt x="59" y="49"/>
                    <a:pt x="59" y="46"/>
                  </a:cubicBezTo>
                  <a:cubicBezTo>
                    <a:pt x="59" y="36"/>
                    <a:pt x="59" y="19"/>
                    <a:pt x="59" y="9"/>
                  </a:cubicBezTo>
                  <a:cubicBezTo>
                    <a:pt x="61" y="9"/>
                    <a:pt x="61" y="9"/>
                    <a:pt x="61" y="9"/>
                  </a:cubicBezTo>
                  <a:cubicBezTo>
                    <a:pt x="64" y="0"/>
                    <a:pt x="64" y="0"/>
                    <a:pt x="64" y="0"/>
                  </a:cubicBezTo>
                  <a:cubicBezTo>
                    <a:pt x="43" y="0"/>
                    <a:pt x="43" y="0"/>
                    <a:pt x="4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184" name="Google Shape;3184;p28"/>
            <p:cNvCxnSpPr/>
            <p:nvPr/>
          </p:nvCxnSpPr>
          <p:spPr>
            <a:xfrm>
              <a:off x="984027" y="808335"/>
              <a:ext cx="125700" cy="0"/>
            </a:xfrm>
            <a:prstGeom prst="straightConnector1">
              <a:avLst/>
            </a:prstGeom>
            <a:noFill/>
            <a:ln w="28575" cap="rnd" cmpd="sng">
              <a:solidFill>
                <a:schemeClr val="dk1"/>
              </a:solidFill>
              <a:prstDash val="solid"/>
              <a:round/>
              <a:headEnd type="none" w="sm" len="sm"/>
              <a:tailEnd type="none" w="sm" len="sm"/>
            </a:ln>
          </p:spPr>
        </p:cxnSp>
        <p:cxnSp>
          <p:nvCxnSpPr>
            <p:cNvPr id="3185" name="Google Shape;3185;p28"/>
            <p:cNvCxnSpPr/>
            <p:nvPr/>
          </p:nvCxnSpPr>
          <p:spPr>
            <a:xfrm>
              <a:off x="1021096" y="734197"/>
              <a:ext cx="49500" cy="0"/>
            </a:xfrm>
            <a:prstGeom prst="straightConnector1">
              <a:avLst/>
            </a:prstGeom>
            <a:noFill/>
            <a:ln w="28575" cap="rnd" cmpd="sng">
              <a:solidFill>
                <a:schemeClr val="dk1"/>
              </a:solidFill>
              <a:prstDash val="solid"/>
              <a:round/>
              <a:headEnd type="none" w="sm" len="sm"/>
              <a:tailEnd type="none" w="sm" len="sm"/>
            </a:ln>
          </p:spPr>
        </p:cxnSp>
        <p:cxnSp>
          <p:nvCxnSpPr>
            <p:cNvPr id="3186" name="Google Shape;3186;p28"/>
            <p:cNvCxnSpPr/>
            <p:nvPr/>
          </p:nvCxnSpPr>
          <p:spPr>
            <a:xfrm>
              <a:off x="1064343" y="614753"/>
              <a:ext cx="0" cy="0"/>
            </a:xfrm>
            <a:prstGeom prst="straightConnector1">
              <a:avLst/>
            </a:prstGeom>
            <a:noFill/>
            <a:ln w="28575" cap="rnd" cmpd="sng">
              <a:solidFill>
                <a:schemeClr val="dk1"/>
              </a:solidFill>
              <a:prstDash val="solid"/>
              <a:round/>
              <a:headEnd type="none" w="sm" len="sm"/>
              <a:tailEnd type="none" w="sm" len="sm"/>
            </a:ln>
          </p:spPr>
        </p:cxnSp>
        <p:cxnSp>
          <p:nvCxnSpPr>
            <p:cNvPr id="3187" name="Google Shape;3187;p28"/>
            <p:cNvCxnSpPr/>
            <p:nvPr/>
          </p:nvCxnSpPr>
          <p:spPr>
            <a:xfrm>
              <a:off x="1031393" y="641525"/>
              <a:ext cx="28800" cy="0"/>
            </a:xfrm>
            <a:prstGeom prst="straightConnector1">
              <a:avLst/>
            </a:prstGeom>
            <a:noFill/>
            <a:ln w="28575" cap="rnd" cmpd="sng">
              <a:solidFill>
                <a:schemeClr val="dk1"/>
              </a:solidFill>
              <a:prstDash val="solid"/>
              <a:round/>
              <a:headEnd type="none" w="sm" len="sm"/>
              <a:tailEnd type="none" w="sm" len="sm"/>
            </a:ln>
          </p:spPr>
        </p:cxnSp>
        <p:cxnSp>
          <p:nvCxnSpPr>
            <p:cNvPr id="3188" name="Google Shape;3188;p28"/>
            <p:cNvCxnSpPr/>
            <p:nvPr/>
          </p:nvCxnSpPr>
          <p:spPr>
            <a:xfrm rot="10800000">
              <a:off x="1045808" y="573693"/>
              <a:ext cx="0" cy="39000"/>
            </a:xfrm>
            <a:prstGeom prst="straightConnector1">
              <a:avLst/>
            </a:prstGeom>
            <a:noFill/>
            <a:ln w="28575" cap="rnd" cmpd="sng">
              <a:solidFill>
                <a:schemeClr val="dk1"/>
              </a:solidFill>
              <a:prstDash val="solid"/>
              <a:round/>
              <a:headEnd type="none" w="sm" len="sm"/>
              <a:tailEnd type="none" w="sm" len="sm"/>
            </a:ln>
          </p:spPr>
        </p:cxnSp>
      </p:grpSp>
      <p:grpSp>
        <p:nvGrpSpPr>
          <p:cNvPr id="3189" name="Google Shape;3189;p28"/>
          <p:cNvGrpSpPr/>
          <p:nvPr/>
        </p:nvGrpSpPr>
        <p:grpSpPr>
          <a:xfrm>
            <a:off x="2339236" y="1362316"/>
            <a:ext cx="463310" cy="255409"/>
            <a:chOff x="2390586" y="606515"/>
            <a:chExt cx="470700" cy="259483"/>
          </a:xfrm>
        </p:grpSpPr>
        <p:sp>
          <p:nvSpPr>
            <p:cNvPr id="3190" name="Google Shape;3190;p28"/>
            <p:cNvSpPr/>
            <p:nvPr/>
          </p:nvSpPr>
          <p:spPr>
            <a:xfrm>
              <a:off x="2413239" y="740375"/>
              <a:ext cx="91643" cy="80316"/>
            </a:xfrm>
            <a:custGeom>
              <a:avLst/>
              <a:gdLst/>
              <a:ahLst/>
              <a:cxnLst/>
              <a:rect l="l" t="t" r="r" b="b"/>
              <a:pathLst>
                <a:path w="44" h="39" extrusionOk="0">
                  <a:moveTo>
                    <a:pt x="24" y="39"/>
                  </a:moveTo>
                  <a:cubicBezTo>
                    <a:pt x="24" y="39"/>
                    <a:pt x="20" y="16"/>
                    <a:pt x="0" y="8"/>
                  </a:cubicBezTo>
                  <a:cubicBezTo>
                    <a:pt x="21" y="0"/>
                    <a:pt x="44" y="14"/>
                    <a:pt x="44" y="1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91" name="Google Shape;3191;p28"/>
            <p:cNvSpPr/>
            <p:nvPr/>
          </p:nvSpPr>
          <p:spPr>
            <a:xfrm>
              <a:off x="2469873" y="693009"/>
              <a:ext cx="102969" cy="131801"/>
            </a:xfrm>
            <a:custGeom>
              <a:avLst/>
              <a:gdLst/>
              <a:ahLst/>
              <a:cxnLst/>
              <a:rect l="l" t="t" r="r" b="b"/>
              <a:pathLst>
                <a:path w="50" h="64" extrusionOk="0">
                  <a:moveTo>
                    <a:pt x="20" y="64"/>
                  </a:moveTo>
                  <a:cubicBezTo>
                    <a:pt x="20" y="64"/>
                    <a:pt x="24" y="24"/>
                    <a:pt x="0" y="1"/>
                  </a:cubicBezTo>
                  <a:cubicBezTo>
                    <a:pt x="32" y="0"/>
                    <a:pt x="50" y="24"/>
                    <a:pt x="50"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92" name="Google Shape;3192;p28"/>
            <p:cNvSpPr/>
            <p:nvPr/>
          </p:nvSpPr>
          <p:spPr>
            <a:xfrm>
              <a:off x="2533714" y="606515"/>
              <a:ext cx="158573" cy="218295"/>
            </a:xfrm>
            <a:custGeom>
              <a:avLst/>
              <a:gdLst/>
              <a:ahLst/>
              <a:cxnLst/>
              <a:rect l="l" t="t" r="r" b="b"/>
              <a:pathLst>
                <a:path w="77" h="106" extrusionOk="0">
                  <a:moveTo>
                    <a:pt x="23" y="106"/>
                  </a:moveTo>
                  <a:cubicBezTo>
                    <a:pt x="23" y="106"/>
                    <a:pt x="22" y="38"/>
                    <a:pt x="0" y="10"/>
                  </a:cubicBezTo>
                  <a:cubicBezTo>
                    <a:pt x="24" y="0"/>
                    <a:pt x="76" y="40"/>
                    <a:pt x="77" y="10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93" name="Google Shape;3193;p28"/>
            <p:cNvSpPr/>
            <p:nvPr/>
          </p:nvSpPr>
          <p:spPr>
            <a:xfrm>
              <a:off x="2681989" y="709484"/>
              <a:ext cx="86494" cy="115326"/>
            </a:xfrm>
            <a:custGeom>
              <a:avLst/>
              <a:gdLst/>
              <a:ahLst/>
              <a:cxnLst/>
              <a:rect l="l" t="t" r="r" b="b"/>
              <a:pathLst>
                <a:path w="42" h="56" extrusionOk="0">
                  <a:moveTo>
                    <a:pt x="0" y="13"/>
                  </a:moveTo>
                  <a:cubicBezTo>
                    <a:pt x="0" y="13"/>
                    <a:pt x="11" y="0"/>
                    <a:pt x="42" y="7"/>
                  </a:cubicBezTo>
                  <a:cubicBezTo>
                    <a:pt x="36" y="14"/>
                    <a:pt x="32" y="35"/>
                    <a:pt x="32" y="35"/>
                  </a:cubicBezTo>
                  <a:cubicBezTo>
                    <a:pt x="15" y="35"/>
                    <a:pt x="15" y="35"/>
                    <a:pt x="15" y="35"/>
                  </a:cubicBezTo>
                  <a:cubicBezTo>
                    <a:pt x="15" y="35"/>
                    <a:pt x="24" y="40"/>
                    <a:pt x="24" y="5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94" name="Google Shape;3194;p28"/>
            <p:cNvSpPr/>
            <p:nvPr/>
          </p:nvSpPr>
          <p:spPr>
            <a:xfrm>
              <a:off x="2747890" y="752732"/>
              <a:ext cx="90613" cy="74138"/>
            </a:xfrm>
            <a:custGeom>
              <a:avLst/>
              <a:gdLst/>
              <a:ahLst/>
              <a:cxnLst/>
              <a:rect l="l" t="t" r="r" b="b"/>
              <a:pathLst>
                <a:path w="44" h="36" extrusionOk="0">
                  <a:moveTo>
                    <a:pt x="0" y="14"/>
                  </a:moveTo>
                  <a:cubicBezTo>
                    <a:pt x="0" y="14"/>
                    <a:pt x="9" y="0"/>
                    <a:pt x="44" y="3"/>
                  </a:cubicBezTo>
                  <a:cubicBezTo>
                    <a:pt x="29" y="9"/>
                    <a:pt x="24" y="36"/>
                    <a:pt x="24" y="3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195" name="Google Shape;3195;p28"/>
            <p:cNvSpPr/>
            <p:nvPr/>
          </p:nvSpPr>
          <p:spPr>
            <a:xfrm>
              <a:off x="2411180" y="830988"/>
              <a:ext cx="429382" cy="24713"/>
            </a:xfrm>
            <a:custGeom>
              <a:avLst/>
              <a:gdLst/>
              <a:ahLst/>
              <a:cxnLst/>
              <a:rect l="l" t="t" r="r" b="b"/>
              <a:pathLst>
                <a:path w="208" h="12" extrusionOk="0">
                  <a:moveTo>
                    <a:pt x="0" y="11"/>
                  </a:moveTo>
                  <a:cubicBezTo>
                    <a:pt x="0" y="12"/>
                    <a:pt x="0" y="12"/>
                    <a:pt x="0" y="12"/>
                  </a:cubicBezTo>
                  <a:cubicBezTo>
                    <a:pt x="0" y="5"/>
                    <a:pt x="5" y="0"/>
                    <a:pt x="11" y="0"/>
                  </a:cubicBezTo>
                  <a:cubicBezTo>
                    <a:pt x="197" y="0"/>
                    <a:pt x="197" y="0"/>
                    <a:pt x="197" y="0"/>
                  </a:cubicBezTo>
                  <a:cubicBezTo>
                    <a:pt x="203" y="0"/>
                    <a:pt x="208" y="5"/>
                    <a:pt x="208" y="12"/>
                  </a:cubicBezTo>
                  <a:cubicBezTo>
                    <a:pt x="208" y="11"/>
                    <a:pt x="208" y="11"/>
                    <a:pt x="208" y="1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196" name="Google Shape;3196;p28"/>
            <p:cNvCxnSpPr/>
            <p:nvPr/>
          </p:nvCxnSpPr>
          <p:spPr>
            <a:xfrm>
              <a:off x="2390586" y="865998"/>
              <a:ext cx="470700" cy="0"/>
            </a:xfrm>
            <a:prstGeom prst="straightConnector1">
              <a:avLst/>
            </a:prstGeom>
            <a:noFill/>
            <a:ln w="28575" cap="rnd" cmpd="sng">
              <a:solidFill>
                <a:schemeClr val="dk1"/>
              </a:solidFill>
              <a:prstDash val="solid"/>
              <a:round/>
              <a:headEnd type="none" w="sm" len="sm"/>
              <a:tailEnd type="none" w="sm" len="sm"/>
            </a:ln>
          </p:spPr>
        </p:cxnSp>
      </p:grpSp>
      <p:grpSp>
        <p:nvGrpSpPr>
          <p:cNvPr id="3197" name="Google Shape;3197;p28"/>
          <p:cNvGrpSpPr/>
          <p:nvPr/>
        </p:nvGrpSpPr>
        <p:grpSpPr>
          <a:xfrm>
            <a:off x="3220998" y="1338024"/>
            <a:ext cx="255408" cy="279703"/>
            <a:chOff x="3286418" y="581834"/>
            <a:chExt cx="259482" cy="284164"/>
          </a:xfrm>
        </p:grpSpPr>
        <p:cxnSp>
          <p:nvCxnSpPr>
            <p:cNvPr id="3198" name="Google Shape;3198;p28"/>
            <p:cNvCxnSpPr/>
            <p:nvPr/>
          </p:nvCxnSpPr>
          <p:spPr>
            <a:xfrm>
              <a:off x="3331725" y="865998"/>
              <a:ext cx="168900" cy="0"/>
            </a:xfrm>
            <a:prstGeom prst="straightConnector1">
              <a:avLst/>
            </a:prstGeom>
            <a:noFill/>
            <a:ln w="28575" cap="rnd" cmpd="sng">
              <a:solidFill>
                <a:schemeClr val="dk1"/>
              </a:solidFill>
              <a:prstDash val="solid"/>
              <a:round/>
              <a:headEnd type="none" w="sm" len="sm"/>
              <a:tailEnd type="none" w="sm" len="sm"/>
            </a:ln>
          </p:spPr>
        </p:cxnSp>
        <p:sp>
          <p:nvSpPr>
            <p:cNvPr id="3199" name="Google Shape;3199;p28"/>
            <p:cNvSpPr/>
            <p:nvPr/>
          </p:nvSpPr>
          <p:spPr>
            <a:xfrm>
              <a:off x="3344081" y="672416"/>
              <a:ext cx="144157" cy="193582"/>
            </a:xfrm>
            <a:custGeom>
              <a:avLst/>
              <a:gdLst/>
              <a:ahLst/>
              <a:cxnLst/>
              <a:rect l="l" t="t" r="r" b="b"/>
              <a:pathLst>
                <a:path w="70" h="94" extrusionOk="0">
                  <a:moveTo>
                    <a:pt x="45" y="0"/>
                  </a:moveTo>
                  <a:cubicBezTo>
                    <a:pt x="42" y="0"/>
                    <a:pt x="39" y="0"/>
                    <a:pt x="38" y="0"/>
                  </a:cubicBezTo>
                  <a:cubicBezTo>
                    <a:pt x="38" y="0"/>
                    <a:pt x="37" y="0"/>
                    <a:pt x="32" y="0"/>
                  </a:cubicBezTo>
                  <a:cubicBezTo>
                    <a:pt x="30" y="0"/>
                    <a:pt x="28" y="0"/>
                    <a:pt x="25" y="0"/>
                  </a:cubicBezTo>
                  <a:cubicBezTo>
                    <a:pt x="0" y="31"/>
                    <a:pt x="17" y="94"/>
                    <a:pt x="17" y="94"/>
                  </a:cubicBezTo>
                  <a:cubicBezTo>
                    <a:pt x="32" y="94"/>
                    <a:pt x="32" y="94"/>
                    <a:pt x="32" y="94"/>
                  </a:cubicBezTo>
                  <a:cubicBezTo>
                    <a:pt x="38" y="94"/>
                    <a:pt x="38" y="94"/>
                    <a:pt x="38" y="94"/>
                  </a:cubicBezTo>
                  <a:cubicBezTo>
                    <a:pt x="53" y="94"/>
                    <a:pt x="53" y="94"/>
                    <a:pt x="53" y="94"/>
                  </a:cubicBezTo>
                  <a:cubicBezTo>
                    <a:pt x="53" y="94"/>
                    <a:pt x="70" y="31"/>
                    <a:pt x="45"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00" name="Google Shape;3200;p28"/>
            <p:cNvSpPr/>
            <p:nvPr/>
          </p:nvSpPr>
          <p:spPr>
            <a:xfrm>
              <a:off x="3286418" y="610634"/>
              <a:ext cx="129741" cy="255364"/>
            </a:xfrm>
            <a:custGeom>
              <a:avLst/>
              <a:gdLst/>
              <a:ahLst/>
              <a:cxnLst/>
              <a:rect l="l" t="t" r="r" b="b"/>
              <a:pathLst>
                <a:path w="63" h="124" extrusionOk="0">
                  <a:moveTo>
                    <a:pt x="34" y="124"/>
                  </a:moveTo>
                  <a:cubicBezTo>
                    <a:pt x="32" y="117"/>
                    <a:pt x="0" y="49"/>
                    <a:pt x="6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01" name="Google Shape;3201;p28"/>
            <p:cNvSpPr/>
            <p:nvPr/>
          </p:nvSpPr>
          <p:spPr>
            <a:xfrm>
              <a:off x="3416159" y="610634"/>
              <a:ext cx="129741" cy="255364"/>
            </a:xfrm>
            <a:custGeom>
              <a:avLst/>
              <a:gdLst/>
              <a:ahLst/>
              <a:cxnLst/>
              <a:rect l="l" t="t" r="r" b="b"/>
              <a:pathLst>
                <a:path w="63" h="124" extrusionOk="0">
                  <a:moveTo>
                    <a:pt x="28" y="124"/>
                  </a:moveTo>
                  <a:cubicBezTo>
                    <a:pt x="31" y="117"/>
                    <a:pt x="63" y="49"/>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02" name="Google Shape;3202;p28"/>
            <p:cNvSpPr/>
            <p:nvPr/>
          </p:nvSpPr>
          <p:spPr>
            <a:xfrm>
              <a:off x="3395566" y="629168"/>
              <a:ext cx="39128" cy="43247"/>
            </a:xfrm>
            <a:custGeom>
              <a:avLst/>
              <a:gdLst/>
              <a:ahLst/>
              <a:cxnLst/>
              <a:rect l="l" t="t" r="r" b="b"/>
              <a:pathLst>
                <a:path w="38" h="42" extrusionOk="0">
                  <a:moveTo>
                    <a:pt x="0" y="0"/>
                  </a:moveTo>
                  <a:lnTo>
                    <a:pt x="0" y="42"/>
                  </a:lnTo>
                  <a:lnTo>
                    <a:pt x="38" y="42"/>
                  </a:lnTo>
                  <a:lnTo>
                    <a:pt x="38"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03" name="Google Shape;3203;p28"/>
            <p:cNvCxnSpPr/>
            <p:nvPr/>
          </p:nvCxnSpPr>
          <p:spPr>
            <a:xfrm rot="10800000">
              <a:off x="3416159" y="581834"/>
              <a:ext cx="0" cy="28800"/>
            </a:xfrm>
            <a:prstGeom prst="straightConnector1">
              <a:avLst/>
            </a:prstGeom>
            <a:noFill/>
            <a:ln w="28575" cap="rnd" cmpd="sng">
              <a:solidFill>
                <a:schemeClr val="dk1"/>
              </a:solidFill>
              <a:prstDash val="solid"/>
              <a:round/>
              <a:headEnd type="none" w="sm" len="sm"/>
              <a:tailEnd type="none" w="sm" len="sm"/>
            </a:ln>
          </p:spPr>
        </p:cxnSp>
        <p:cxnSp>
          <p:nvCxnSpPr>
            <p:cNvPr id="3204" name="Google Shape;3204;p28"/>
            <p:cNvCxnSpPr/>
            <p:nvPr/>
          </p:nvCxnSpPr>
          <p:spPr>
            <a:xfrm>
              <a:off x="3374972" y="835107"/>
              <a:ext cx="82500" cy="0"/>
            </a:xfrm>
            <a:prstGeom prst="straightConnector1">
              <a:avLst/>
            </a:prstGeom>
            <a:noFill/>
            <a:ln w="28575" cap="rnd" cmpd="sng">
              <a:solidFill>
                <a:schemeClr val="dk1"/>
              </a:solidFill>
              <a:prstDash val="solid"/>
              <a:round/>
              <a:headEnd type="none" w="sm" len="sm"/>
              <a:tailEnd type="none" w="sm" len="sm"/>
            </a:ln>
          </p:spPr>
        </p:cxnSp>
        <p:cxnSp>
          <p:nvCxnSpPr>
            <p:cNvPr id="3205" name="Google Shape;3205;p28"/>
            <p:cNvCxnSpPr/>
            <p:nvPr/>
          </p:nvCxnSpPr>
          <p:spPr>
            <a:xfrm>
              <a:off x="3370853" y="793919"/>
              <a:ext cx="90600" cy="0"/>
            </a:xfrm>
            <a:prstGeom prst="straightConnector1">
              <a:avLst/>
            </a:prstGeom>
            <a:noFill/>
            <a:ln w="28575" cap="rnd" cmpd="sng">
              <a:solidFill>
                <a:schemeClr val="dk1"/>
              </a:solidFill>
              <a:prstDash val="solid"/>
              <a:round/>
              <a:headEnd type="none" w="sm" len="sm"/>
              <a:tailEnd type="none" w="sm" len="sm"/>
            </a:ln>
          </p:spPr>
        </p:cxnSp>
        <p:cxnSp>
          <p:nvCxnSpPr>
            <p:cNvPr id="3206" name="Google Shape;3206;p28"/>
            <p:cNvCxnSpPr/>
            <p:nvPr/>
          </p:nvCxnSpPr>
          <p:spPr>
            <a:xfrm>
              <a:off x="3370853" y="750672"/>
              <a:ext cx="90600" cy="0"/>
            </a:xfrm>
            <a:prstGeom prst="straightConnector1">
              <a:avLst/>
            </a:prstGeom>
            <a:noFill/>
            <a:ln w="28575" cap="rnd" cmpd="sng">
              <a:solidFill>
                <a:schemeClr val="dk1"/>
              </a:solidFill>
              <a:prstDash val="solid"/>
              <a:round/>
              <a:headEnd type="none" w="sm" len="sm"/>
              <a:tailEnd type="none" w="sm" len="sm"/>
            </a:ln>
          </p:spPr>
        </p:cxnSp>
        <p:cxnSp>
          <p:nvCxnSpPr>
            <p:cNvPr id="3207" name="Google Shape;3207;p28"/>
            <p:cNvCxnSpPr/>
            <p:nvPr/>
          </p:nvCxnSpPr>
          <p:spPr>
            <a:xfrm>
              <a:off x="3381150" y="709484"/>
              <a:ext cx="69900" cy="0"/>
            </a:xfrm>
            <a:prstGeom prst="straightConnector1">
              <a:avLst/>
            </a:prstGeom>
            <a:noFill/>
            <a:ln w="28575" cap="rnd" cmpd="sng">
              <a:solidFill>
                <a:schemeClr val="dk1"/>
              </a:solidFill>
              <a:prstDash val="solid"/>
              <a:round/>
              <a:headEnd type="none" w="sm" len="sm"/>
              <a:tailEnd type="none" w="sm" len="sm"/>
            </a:ln>
          </p:spPr>
        </p:cxnSp>
        <p:cxnSp>
          <p:nvCxnSpPr>
            <p:cNvPr id="3208" name="Google Shape;3208;p28"/>
            <p:cNvCxnSpPr/>
            <p:nvPr/>
          </p:nvCxnSpPr>
          <p:spPr>
            <a:xfrm rot="10800000">
              <a:off x="3350234" y="816573"/>
              <a:ext cx="16500" cy="0"/>
            </a:xfrm>
            <a:prstGeom prst="straightConnector1">
              <a:avLst/>
            </a:prstGeom>
            <a:noFill/>
            <a:ln w="28575" cap="rnd" cmpd="sng">
              <a:solidFill>
                <a:schemeClr val="dk1"/>
              </a:solidFill>
              <a:prstDash val="solid"/>
              <a:round/>
              <a:headEnd type="none" w="sm" len="sm"/>
              <a:tailEnd type="none" w="sm" len="sm"/>
            </a:ln>
          </p:spPr>
        </p:cxnSp>
        <p:cxnSp>
          <p:nvCxnSpPr>
            <p:cNvPr id="3209" name="Google Shape;3209;p28"/>
            <p:cNvCxnSpPr/>
            <p:nvPr/>
          </p:nvCxnSpPr>
          <p:spPr>
            <a:xfrm rot="10800000">
              <a:off x="3350153" y="723819"/>
              <a:ext cx="20700" cy="4200"/>
            </a:xfrm>
            <a:prstGeom prst="straightConnector1">
              <a:avLst/>
            </a:prstGeom>
            <a:noFill/>
            <a:ln w="28575" cap="rnd" cmpd="sng">
              <a:solidFill>
                <a:schemeClr val="dk1"/>
              </a:solidFill>
              <a:prstDash val="solid"/>
              <a:round/>
              <a:headEnd type="none" w="sm" len="sm"/>
              <a:tailEnd type="none" w="sm" len="sm"/>
            </a:ln>
          </p:spPr>
        </p:cxnSp>
        <p:cxnSp>
          <p:nvCxnSpPr>
            <p:cNvPr id="3210" name="Google Shape;3210;p28"/>
            <p:cNvCxnSpPr/>
            <p:nvPr/>
          </p:nvCxnSpPr>
          <p:spPr>
            <a:xfrm>
              <a:off x="3465585" y="816573"/>
              <a:ext cx="14400" cy="0"/>
            </a:xfrm>
            <a:prstGeom prst="straightConnector1">
              <a:avLst/>
            </a:prstGeom>
            <a:noFill/>
            <a:ln w="28575" cap="rnd" cmpd="sng">
              <a:solidFill>
                <a:schemeClr val="dk1"/>
              </a:solidFill>
              <a:prstDash val="solid"/>
              <a:round/>
              <a:headEnd type="none" w="sm" len="sm"/>
              <a:tailEnd type="none" w="sm" len="sm"/>
            </a:ln>
          </p:spPr>
        </p:cxnSp>
        <p:cxnSp>
          <p:nvCxnSpPr>
            <p:cNvPr id="3211" name="Google Shape;3211;p28"/>
            <p:cNvCxnSpPr/>
            <p:nvPr/>
          </p:nvCxnSpPr>
          <p:spPr>
            <a:xfrm rot="10800000" flipH="1">
              <a:off x="3461466" y="723819"/>
              <a:ext cx="18600" cy="4200"/>
            </a:xfrm>
            <a:prstGeom prst="straightConnector1">
              <a:avLst/>
            </a:prstGeom>
            <a:noFill/>
            <a:ln w="28575" cap="rnd" cmpd="sng">
              <a:solidFill>
                <a:schemeClr val="dk1"/>
              </a:solidFill>
              <a:prstDash val="solid"/>
              <a:round/>
              <a:headEnd type="none" w="sm" len="sm"/>
              <a:tailEnd type="none" w="sm" len="sm"/>
            </a:ln>
          </p:spPr>
        </p:cxnSp>
      </p:grpSp>
      <p:grpSp>
        <p:nvGrpSpPr>
          <p:cNvPr id="3212" name="Google Shape;3212;p28"/>
          <p:cNvGrpSpPr/>
          <p:nvPr/>
        </p:nvGrpSpPr>
        <p:grpSpPr>
          <a:xfrm>
            <a:off x="4051087" y="1337994"/>
            <a:ext cx="150007" cy="279733"/>
            <a:chOff x="4129736" y="581803"/>
            <a:chExt cx="152400" cy="284195"/>
          </a:xfrm>
        </p:grpSpPr>
        <p:cxnSp>
          <p:nvCxnSpPr>
            <p:cNvPr id="3213" name="Google Shape;3213;p28"/>
            <p:cNvCxnSpPr/>
            <p:nvPr/>
          </p:nvCxnSpPr>
          <p:spPr>
            <a:xfrm>
              <a:off x="4129736" y="865998"/>
              <a:ext cx="152400" cy="0"/>
            </a:xfrm>
            <a:prstGeom prst="straightConnector1">
              <a:avLst/>
            </a:prstGeom>
            <a:noFill/>
            <a:ln w="28575" cap="rnd" cmpd="sng">
              <a:solidFill>
                <a:schemeClr val="dk1"/>
              </a:solidFill>
              <a:prstDash val="solid"/>
              <a:round/>
              <a:headEnd type="none" w="sm" len="sm"/>
              <a:tailEnd type="none" w="sm" len="sm"/>
            </a:ln>
          </p:spPr>
        </p:cxnSp>
        <p:sp>
          <p:nvSpPr>
            <p:cNvPr id="3214" name="Google Shape;3214;p28"/>
            <p:cNvSpPr/>
            <p:nvPr/>
          </p:nvSpPr>
          <p:spPr>
            <a:xfrm>
              <a:off x="4148271" y="793919"/>
              <a:ext cx="113400" cy="720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15" name="Google Shape;3215;p28"/>
            <p:cNvSpPr/>
            <p:nvPr/>
          </p:nvSpPr>
          <p:spPr>
            <a:xfrm>
              <a:off x="4148271" y="674475"/>
              <a:ext cx="113400" cy="1194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16" name="Google Shape;3216;p28"/>
            <p:cNvSpPr/>
            <p:nvPr/>
          </p:nvSpPr>
          <p:spPr>
            <a:xfrm>
              <a:off x="4175043" y="701247"/>
              <a:ext cx="61800" cy="618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17" name="Google Shape;3217;p28"/>
            <p:cNvCxnSpPr/>
            <p:nvPr/>
          </p:nvCxnSpPr>
          <p:spPr>
            <a:xfrm>
              <a:off x="4205934" y="734197"/>
              <a:ext cx="10200" cy="0"/>
            </a:xfrm>
            <a:prstGeom prst="straightConnector1">
              <a:avLst/>
            </a:prstGeom>
            <a:noFill/>
            <a:ln w="28575" cap="rnd" cmpd="sng">
              <a:solidFill>
                <a:schemeClr val="dk1"/>
              </a:solidFill>
              <a:prstDash val="solid"/>
              <a:round/>
              <a:headEnd type="none" w="sm" len="sm"/>
              <a:tailEnd type="none" w="sm" len="sm"/>
            </a:ln>
          </p:spPr>
        </p:cxnSp>
        <p:cxnSp>
          <p:nvCxnSpPr>
            <p:cNvPr id="3218" name="Google Shape;3218;p28"/>
            <p:cNvCxnSpPr/>
            <p:nvPr/>
          </p:nvCxnSpPr>
          <p:spPr>
            <a:xfrm rot="10800000">
              <a:off x="4197834" y="727897"/>
              <a:ext cx="8100" cy="6300"/>
            </a:xfrm>
            <a:prstGeom prst="straightConnector1">
              <a:avLst/>
            </a:prstGeom>
            <a:noFill/>
            <a:ln w="28575" cap="rnd" cmpd="sng">
              <a:solidFill>
                <a:schemeClr val="dk1"/>
              </a:solidFill>
              <a:prstDash val="solid"/>
              <a:round/>
              <a:headEnd type="none" w="sm" len="sm"/>
              <a:tailEnd type="none" w="sm" len="sm"/>
            </a:ln>
          </p:spPr>
        </p:cxnSp>
        <p:cxnSp>
          <p:nvCxnSpPr>
            <p:cNvPr id="3219" name="Google Shape;3219;p28"/>
            <p:cNvCxnSpPr/>
            <p:nvPr/>
          </p:nvCxnSpPr>
          <p:spPr>
            <a:xfrm>
              <a:off x="4189458" y="637406"/>
              <a:ext cx="30900" cy="0"/>
            </a:xfrm>
            <a:prstGeom prst="straightConnector1">
              <a:avLst/>
            </a:prstGeom>
            <a:noFill/>
            <a:ln w="28575" cap="rnd" cmpd="sng">
              <a:solidFill>
                <a:schemeClr val="dk1"/>
              </a:solidFill>
              <a:prstDash val="solid"/>
              <a:round/>
              <a:headEnd type="none" w="sm" len="sm"/>
              <a:tailEnd type="none" w="sm" len="sm"/>
            </a:ln>
          </p:spPr>
        </p:cxnSp>
        <p:sp>
          <p:nvSpPr>
            <p:cNvPr id="3220" name="Google Shape;3220;p28"/>
            <p:cNvSpPr/>
            <p:nvPr/>
          </p:nvSpPr>
          <p:spPr>
            <a:xfrm>
              <a:off x="4185340" y="793919"/>
              <a:ext cx="39000" cy="720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21" name="Google Shape;3221;p28"/>
            <p:cNvCxnSpPr/>
            <p:nvPr/>
          </p:nvCxnSpPr>
          <p:spPr>
            <a:xfrm>
              <a:off x="4137974" y="674475"/>
              <a:ext cx="133800" cy="0"/>
            </a:xfrm>
            <a:prstGeom prst="straightConnector1">
              <a:avLst/>
            </a:prstGeom>
            <a:noFill/>
            <a:ln w="28575" cap="rnd" cmpd="sng">
              <a:solidFill>
                <a:schemeClr val="dk1"/>
              </a:solidFill>
              <a:prstDash val="solid"/>
              <a:round/>
              <a:headEnd type="none" w="sm" len="sm"/>
              <a:tailEnd type="none" w="sm" len="sm"/>
            </a:ln>
          </p:spPr>
        </p:cxnSp>
        <p:sp>
          <p:nvSpPr>
            <p:cNvPr id="3222" name="Google Shape;3222;p28"/>
            <p:cNvSpPr/>
            <p:nvPr/>
          </p:nvSpPr>
          <p:spPr>
            <a:xfrm>
              <a:off x="4154449" y="581803"/>
              <a:ext cx="102969" cy="92672"/>
            </a:xfrm>
            <a:custGeom>
              <a:avLst/>
              <a:gdLst/>
              <a:ahLst/>
              <a:cxnLst/>
              <a:rect l="l" t="t" r="r" b="b"/>
              <a:pathLst>
                <a:path w="50" h="45" extrusionOk="0">
                  <a:moveTo>
                    <a:pt x="33" y="27"/>
                  </a:moveTo>
                  <a:cubicBezTo>
                    <a:pt x="33" y="16"/>
                    <a:pt x="33" y="16"/>
                    <a:pt x="33" y="16"/>
                  </a:cubicBezTo>
                  <a:cubicBezTo>
                    <a:pt x="25" y="3"/>
                    <a:pt x="25" y="0"/>
                    <a:pt x="25" y="0"/>
                  </a:cubicBezTo>
                  <a:cubicBezTo>
                    <a:pt x="25" y="0"/>
                    <a:pt x="24" y="3"/>
                    <a:pt x="16" y="16"/>
                  </a:cubicBezTo>
                  <a:cubicBezTo>
                    <a:pt x="16" y="27"/>
                    <a:pt x="16" y="27"/>
                    <a:pt x="16" y="27"/>
                  </a:cubicBezTo>
                  <a:cubicBezTo>
                    <a:pt x="13" y="33"/>
                    <a:pt x="7" y="39"/>
                    <a:pt x="0" y="45"/>
                  </a:cubicBezTo>
                  <a:cubicBezTo>
                    <a:pt x="22" y="45"/>
                    <a:pt x="24" y="45"/>
                    <a:pt x="25" y="45"/>
                  </a:cubicBezTo>
                  <a:cubicBezTo>
                    <a:pt x="25" y="45"/>
                    <a:pt x="28" y="45"/>
                    <a:pt x="50" y="45"/>
                  </a:cubicBezTo>
                  <a:cubicBezTo>
                    <a:pt x="42" y="39"/>
                    <a:pt x="37" y="33"/>
                    <a:pt x="33" y="2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223" name="Google Shape;3223;p28"/>
          <p:cNvGrpSpPr/>
          <p:nvPr/>
        </p:nvGrpSpPr>
        <p:grpSpPr>
          <a:xfrm>
            <a:off x="4796029" y="1339972"/>
            <a:ext cx="213854" cy="277756"/>
            <a:chOff x="4886560" y="583812"/>
            <a:chExt cx="217265" cy="282186"/>
          </a:xfrm>
        </p:grpSpPr>
        <p:cxnSp>
          <p:nvCxnSpPr>
            <p:cNvPr id="3224" name="Google Shape;3224;p28"/>
            <p:cNvCxnSpPr/>
            <p:nvPr/>
          </p:nvCxnSpPr>
          <p:spPr>
            <a:xfrm rot="10800000">
              <a:off x="4996737" y="583812"/>
              <a:ext cx="0" cy="33000"/>
            </a:xfrm>
            <a:prstGeom prst="straightConnector1">
              <a:avLst/>
            </a:prstGeom>
            <a:noFill/>
            <a:ln w="28575" cap="rnd" cmpd="sng">
              <a:solidFill>
                <a:schemeClr val="dk1"/>
              </a:solidFill>
              <a:prstDash val="solid"/>
              <a:round/>
              <a:headEnd type="none" w="sm" len="sm"/>
              <a:tailEnd type="none" w="sm" len="sm"/>
            </a:ln>
          </p:spPr>
        </p:cxnSp>
        <p:cxnSp>
          <p:nvCxnSpPr>
            <p:cNvPr id="3225" name="Google Shape;3225;p28"/>
            <p:cNvCxnSpPr/>
            <p:nvPr/>
          </p:nvCxnSpPr>
          <p:spPr>
            <a:xfrm>
              <a:off x="4976143" y="602396"/>
              <a:ext cx="39000" cy="0"/>
            </a:xfrm>
            <a:prstGeom prst="straightConnector1">
              <a:avLst/>
            </a:prstGeom>
            <a:noFill/>
            <a:ln w="28575" cap="rnd" cmpd="sng">
              <a:solidFill>
                <a:schemeClr val="dk1"/>
              </a:solidFill>
              <a:prstDash val="solid"/>
              <a:round/>
              <a:headEnd type="none" w="sm" len="sm"/>
              <a:tailEnd type="none" w="sm" len="sm"/>
            </a:ln>
          </p:spPr>
        </p:cxnSp>
        <p:sp>
          <p:nvSpPr>
            <p:cNvPr id="3226" name="Google Shape;3226;p28"/>
            <p:cNvSpPr/>
            <p:nvPr/>
          </p:nvSpPr>
          <p:spPr>
            <a:xfrm>
              <a:off x="4886560" y="616812"/>
              <a:ext cx="217265" cy="201820"/>
            </a:xfrm>
            <a:custGeom>
              <a:avLst/>
              <a:gdLst/>
              <a:ahLst/>
              <a:cxnLst/>
              <a:rect l="l" t="t" r="r" b="b"/>
              <a:pathLst>
                <a:path w="105" h="98" extrusionOk="0">
                  <a:moveTo>
                    <a:pt x="24" y="98"/>
                  </a:moveTo>
                  <a:cubicBezTo>
                    <a:pt x="81" y="98"/>
                    <a:pt x="81" y="98"/>
                    <a:pt x="81" y="98"/>
                  </a:cubicBezTo>
                  <a:cubicBezTo>
                    <a:pt x="96" y="91"/>
                    <a:pt x="105" y="79"/>
                    <a:pt x="105" y="65"/>
                  </a:cubicBezTo>
                  <a:cubicBezTo>
                    <a:pt x="105" y="51"/>
                    <a:pt x="95" y="39"/>
                    <a:pt x="81" y="32"/>
                  </a:cubicBezTo>
                  <a:cubicBezTo>
                    <a:pt x="71" y="25"/>
                    <a:pt x="53" y="12"/>
                    <a:pt x="53" y="0"/>
                  </a:cubicBezTo>
                  <a:cubicBezTo>
                    <a:pt x="53" y="12"/>
                    <a:pt x="35" y="25"/>
                    <a:pt x="25" y="32"/>
                  </a:cubicBezTo>
                  <a:cubicBezTo>
                    <a:pt x="10" y="39"/>
                    <a:pt x="0" y="51"/>
                    <a:pt x="0" y="65"/>
                  </a:cubicBezTo>
                  <a:cubicBezTo>
                    <a:pt x="0" y="79"/>
                    <a:pt x="10" y="91"/>
                    <a:pt x="24" y="9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27" name="Google Shape;3227;p28"/>
            <p:cNvSpPr/>
            <p:nvPr/>
          </p:nvSpPr>
          <p:spPr>
            <a:xfrm>
              <a:off x="4933926" y="818632"/>
              <a:ext cx="122534" cy="47366"/>
            </a:xfrm>
            <a:custGeom>
              <a:avLst/>
              <a:gdLst/>
              <a:ahLst/>
              <a:cxnLst/>
              <a:rect l="l" t="t" r="r" b="b"/>
              <a:pathLst>
                <a:path w="119" h="46" extrusionOk="0">
                  <a:moveTo>
                    <a:pt x="119" y="0"/>
                  </a:moveTo>
                  <a:lnTo>
                    <a:pt x="119" y="46"/>
                  </a:lnTo>
                  <a:lnTo>
                    <a:pt x="0" y="46"/>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28" name="Google Shape;3228;p28"/>
            <p:cNvSpPr/>
            <p:nvPr/>
          </p:nvSpPr>
          <p:spPr>
            <a:xfrm>
              <a:off x="4925688" y="655940"/>
              <a:ext cx="99880" cy="154454"/>
            </a:xfrm>
            <a:custGeom>
              <a:avLst/>
              <a:gdLst/>
              <a:ahLst/>
              <a:cxnLst/>
              <a:rect l="l" t="t" r="r" b="b"/>
              <a:pathLst>
                <a:path w="48" h="75" extrusionOk="0">
                  <a:moveTo>
                    <a:pt x="1" y="75"/>
                  </a:moveTo>
                  <a:cubicBezTo>
                    <a:pt x="1" y="66"/>
                    <a:pt x="1" y="66"/>
                    <a:pt x="1" y="66"/>
                  </a:cubicBezTo>
                  <a:cubicBezTo>
                    <a:pt x="1" y="66"/>
                    <a:pt x="0" y="42"/>
                    <a:pt x="19" y="36"/>
                  </a:cubicBezTo>
                  <a:cubicBezTo>
                    <a:pt x="38" y="29"/>
                    <a:pt x="48" y="17"/>
                    <a:pt x="4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29" name="Google Shape;3229;p28"/>
            <p:cNvSpPr/>
            <p:nvPr/>
          </p:nvSpPr>
          <p:spPr>
            <a:xfrm>
              <a:off x="4998796" y="695069"/>
              <a:ext cx="78257" cy="121504"/>
            </a:xfrm>
            <a:custGeom>
              <a:avLst/>
              <a:gdLst/>
              <a:ahLst/>
              <a:cxnLst/>
              <a:rect l="l" t="t" r="r" b="b"/>
              <a:pathLst>
                <a:path w="38" h="59" extrusionOk="0">
                  <a:moveTo>
                    <a:pt x="0" y="59"/>
                  </a:moveTo>
                  <a:cubicBezTo>
                    <a:pt x="0" y="52"/>
                    <a:pt x="0" y="52"/>
                    <a:pt x="0" y="52"/>
                  </a:cubicBezTo>
                  <a:cubicBezTo>
                    <a:pt x="0" y="52"/>
                    <a:pt x="0" y="34"/>
                    <a:pt x="15" y="28"/>
                  </a:cubicBezTo>
                  <a:cubicBezTo>
                    <a:pt x="30" y="23"/>
                    <a:pt x="38" y="13"/>
                    <a:pt x="3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230" name="Google Shape;3230;p28"/>
          <p:cNvGrpSpPr/>
          <p:nvPr/>
        </p:nvGrpSpPr>
        <p:grpSpPr>
          <a:xfrm>
            <a:off x="6299089" y="1390699"/>
            <a:ext cx="318323" cy="227030"/>
            <a:chOff x="6413593" y="635347"/>
            <a:chExt cx="323400" cy="230651"/>
          </a:xfrm>
        </p:grpSpPr>
        <p:sp>
          <p:nvSpPr>
            <p:cNvPr id="3231" name="Google Shape;3231;p28"/>
            <p:cNvSpPr/>
            <p:nvPr/>
          </p:nvSpPr>
          <p:spPr>
            <a:xfrm>
              <a:off x="6434187" y="635347"/>
              <a:ext cx="282136" cy="220354"/>
            </a:xfrm>
            <a:custGeom>
              <a:avLst/>
              <a:gdLst/>
              <a:ahLst/>
              <a:cxnLst/>
              <a:rect l="l" t="t" r="r" b="b"/>
              <a:pathLst>
                <a:path w="137" h="107" extrusionOk="0">
                  <a:moveTo>
                    <a:pt x="0" y="107"/>
                  </a:moveTo>
                  <a:cubicBezTo>
                    <a:pt x="0" y="26"/>
                    <a:pt x="0" y="26"/>
                    <a:pt x="0" y="26"/>
                  </a:cubicBezTo>
                  <a:cubicBezTo>
                    <a:pt x="0" y="26"/>
                    <a:pt x="13" y="6"/>
                    <a:pt x="54" y="0"/>
                  </a:cubicBezTo>
                  <a:cubicBezTo>
                    <a:pt x="54" y="18"/>
                    <a:pt x="54" y="14"/>
                    <a:pt x="54" y="14"/>
                  </a:cubicBezTo>
                  <a:cubicBezTo>
                    <a:pt x="54" y="14"/>
                    <a:pt x="70" y="21"/>
                    <a:pt x="76" y="32"/>
                  </a:cubicBezTo>
                  <a:cubicBezTo>
                    <a:pt x="76" y="45"/>
                    <a:pt x="76" y="47"/>
                    <a:pt x="76" y="47"/>
                  </a:cubicBezTo>
                  <a:cubicBezTo>
                    <a:pt x="76" y="47"/>
                    <a:pt x="114" y="48"/>
                    <a:pt x="137" y="65"/>
                  </a:cubicBezTo>
                  <a:cubicBezTo>
                    <a:pt x="137" y="90"/>
                    <a:pt x="137" y="107"/>
                    <a:pt x="137" y="10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32" name="Google Shape;3232;p28"/>
            <p:cNvCxnSpPr/>
            <p:nvPr/>
          </p:nvCxnSpPr>
          <p:spPr>
            <a:xfrm>
              <a:off x="6413593" y="865998"/>
              <a:ext cx="323400" cy="0"/>
            </a:xfrm>
            <a:prstGeom prst="straightConnector1">
              <a:avLst/>
            </a:prstGeom>
            <a:noFill/>
            <a:ln w="28575" cap="rnd" cmpd="sng">
              <a:solidFill>
                <a:schemeClr val="dk1"/>
              </a:solidFill>
              <a:prstDash val="solid"/>
              <a:round/>
              <a:headEnd type="none" w="sm" len="sm"/>
              <a:tailEnd type="none" w="sm" len="sm"/>
            </a:ln>
          </p:spPr>
        </p:cxnSp>
        <p:cxnSp>
          <p:nvCxnSpPr>
            <p:cNvPr id="3233" name="Google Shape;3233;p28"/>
            <p:cNvCxnSpPr/>
            <p:nvPr/>
          </p:nvCxnSpPr>
          <p:spPr>
            <a:xfrm rot="10800000">
              <a:off x="6456840"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34" name="Google Shape;3234;p28"/>
            <p:cNvCxnSpPr/>
            <p:nvPr/>
          </p:nvCxnSpPr>
          <p:spPr>
            <a:xfrm rot="10800000">
              <a:off x="6483612"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35" name="Google Shape;3235;p28"/>
            <p:cNvCxnSpPr/>
            <p:nvPr/>
          </p:nvCxnSpPr>
          <p:spPr>
            <a:xfrm rot="10800000">
              <a:off x="6508325"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36" name="Google Shape;3236;p28"/>
            <p:cNvCxnSpPr/>
            <p:nvPr/>
          </p:nvCxnSpPr>
          <p:spPr>
            <a:xfrm rot="10800000">
              <a:off x="6535097"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37" name="Google Shape;3237;p28"/>
            <p:cNvCxnSpPr/>
            <p:nvPr/>
          </p:nvCxnSpPr>
          <p:spPr>
            <a:xfrm rot="10800000">
              <a:off x="6561869"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38" name="Google Shape;3238;p28"/>
            <p:cNvCxnSpPr/>
            <p:nvPr/>
          </p:nvCxnSpPr>
          <p:spPr>
            <a:xfrm rot="10800000">
              <a:off x="6588641"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39" name="Google Shape;3239;p28"/>
            <p:cNvCxnSpPr/>
            <p:nvPr/>
          </p:nvCxnSpPr>
          <p:spPr>
            <a:xfrm rot="10800000">
              <a:off x="6615413"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40" name="Google Shape;3240;p28"/>
            <p:cNvCxnSpPr/>
            <p:nvPr/>
          </p:nvCxnSpPr>
          <p:spPr>
            <a:xfrm rot="10800000">
              <a:off x="6642185"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41" name="Google Shape;3241;p28"/>
            <p:cNvCxnSpPr/>
            <p:nvPr/>
          </p:nvCxnSpPr>
          <p:spPr>
            <a:xfrm rot="10800000">
              <a:off x="6666898"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42" name="Google Shape;3242;p28"/>
            <p:cNvCxnSpPr/>
            <p:nvPr/>
          </p:nvCxnSpPr>
          <p:spPr>
            <a:xfrm rot="10800000">
              <a:off x="6693670" y="824785"/>
              <a:ext cx="0" cy="16500"/>
            </a:xfrm>
            <a:prstGeom prst="straightConnector1">
              <a:avLst/>
            </a:prstGeom>
            <a:noFill/>
            <a:ln w="28575" cap="rnd" cmpd="sng">
              <a:solidFill>
                <a:schemeClr val="dk1"/>
              </a:solidFill>
              <a:prstDash val="solid"/>
              <a:round/>
              <a:headEnd type="none" w="sm" len="sm"/>
              <a:tailEnd type="none" w="sm" len="sm"/>
            </a:ln>
          </p:spPr>
        </p:cxnSp>
        <p:cxnSp>
          <p:nvCxnSpPr>
            <p:cNvPr id="3243" name="Google Shape;3243;p28"/>
            <p:cNvCxnSpPr/>
            <p:nvPr/>
          </p:nvCxnSpPr>
          <p:spPr>
            <a:xfrm rot="10800000">
              <a:off x="6456840"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44" name="Google Shape;3244;p28"/>
            <p:cNvCxnSpPr/>
            <p:nvPr/>
          </p:nvCxnSpPr>
          <p:spPr>
            <a:xfrm rot="10800000">
              <a:off x="6483612"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45" name="Google Shape;3245;p28"/>
            <p:cNvCxnSpPr/>
            <p:nvPr/>
          </p:nvCxnSpPr>
          <p:spPr>
            <a:xfrm rot="10800000">
              <a:off x="6508325"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46" name="Google Shape;3246;p28"/>
            <p:cNvCxnSpPr/>
            <p:nvPr/>
          </p:nvCxnSpPr>
          <p:spPr>
            <a:xfrm rot="10800000">
              <a:off x="6535097"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47" name="Google Shape;3247;p28"/>
            <p:cNvCxnSpPr/>
            <p:nvPr/>
          </p:nvCxnSpPr>
          <p:spPr>
            <a:xfrm rot="10800000">
              <a:off x="6561869"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48" name="Google Shape;3248;p28"/>
            <p:cNvCxnSpPr/>
            <p:nvPr/>
          </p:nvCxnSpPr>
          <p:spPr>
            <a:xfrm rot="10800000">
              <a:off x="6588641"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49" name="Google Shape;3249;p28"/>
            <p:cNvCxnSpPr/>
            <p:nvPr/>
          </p:nvCxnSpPr>
          <p:spPr>
            <a:xfrm rot="10800000">
              <a:off x="6615413"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50" name="Google Shape;3250;p28"/>
            <p:cNvCxnSpPr/>
            <p:nvPr/>
          </p:nvCxnSpPr>
          <p:spPr>
            <a:xfrm rot="10800000">
              <a:off x="6642185"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51" name="Google Shape;3251;p28"/>
            <p:cNvCxnSpPr/>
            <p:nvPr/>
          </p:nvCxnSpPr>
          <p:spPr>
            <a:xfrm rot="10800000">
              <a:off x="6666898"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52" name="Google Shape;3252;p28"/>
            <p:cNvCxnSpPr/>
            <p:nvPr/>
          </p:nvCxnSpPr>
          <p:spPr>
            <a:xfrm rot="10800000">
              <a:off x="6693670" y="781538"/>
              <a:ext cx="0" cy="16500"/>
            </a:xfrm>
            <a:prstGeom prst="straightConnector1">
              <a:avLst/>
            </a:prstGeom>
            <a:noFill/>
            <a:ln w="28575" cap="rnd" cmpd="sng">
              <a:solidFill>
                <a:schemeClr val="dk1"/>
              </a:solidFill>
              <a:prstDash val="solid"/>
              <a:round/>
              <a:headEnd type="none" w="sm" len="sm"/>
              <a:tailEnd type="none" w="sm" len="sm"/>
            </a:ln>
          </p:spPr>
        </p:cxnSp>
        <p:cxnSp>
          <p:nvCxnSpPr>
            <p:cNvPr id="3253" name="Google Shape;3253;p28"/>
            <p:cNvCxnSpPr/>
            <p:nvPr/>
          </p:nvCxnSpPr>
          <p:spPr>
            <a:xfrm rot="10800000">
              <a:off x="6456840" y="738250"/>
              <a:ext cx="0" cy="18600"/>
            </a:xfrm>
            <a:prstGeom prst="straightConnector1">
              <a:avLst/>
            </a:prstGeom>
            <a:noFill/>
            <a:ln w="28575" cap="rnd" cmpd="sng">
              <a:solidFill>
                <a:schemeClr val="dk1"/>
              </a:solidFill>
              <a:prstDash val="solid"/>
              <a:round/>
              <a:headEnd type="none" w="sm" len="sm"/>
              <a:tailEnd type="none" w="sm" len="sm"/>
            </a:ln>
          </p:spPr>
        </p:cxnSp>
        <p:cxnSp>
          <p:nvCxnSpPr>
            <p:cNvPr id="3254" name="Google Shape;3254;p28"/>
            <p:cNvCxnSpPr/>
            <p:nvPr/>
          </p:nvCxnSpPr>
          <p:spPr>
            <a:xfrm rot="10800000">
              <a:off x="6483612" y="738250"/>
              <a:ext cx="0" cy="18600"/>
            </a:xfrm>
            <a:prstGeom prst="straightConnector1">
              <a:avLst/>
            </a:prstGeom>
            <a:noFill/>
            <a:ln w="28575" cap="rnd" cmpd="sng">
              <a:solidFill>
                <a:schemeClr val="dk1"/>
              </a:solidFill>
              <a:prstDash val="solid"/>
              <a:round/>
              <a:headEnd type="none" w="sm" len="sm"/>
              <a:tailEnd type="none" w="sm" len="sm"/>
            </a:ln>
          </p:spPr>
        </p:cxnSp>
        <p:cxnSp>
          <p:nvCxnSpPr>
            <p:cNvPr id="3255" name="Google Shape;3255;p28"/>
            <p:cNvCxnSpPr/>
            <p:nvPr/>
          </p:nvCxnSpPr>
          <p:spPr>
            <a:xfrm rot="10800000">
              <a:off x="6508325" y="738250"/>
              <a:ext cx="0" cy="18600"/>
            </a:xfrm>
            <a:prstGeom prst="straightConnector1">
              <a:avLst/>
            </a:prstGeom>
            <a:noFill/>
            <a:ln w="28575" cap="rnd" cmpd="sng">
              <a:solidFill>
                <a:schemeClr val="dk1"/>
              </a:solidFill>
              <a:prstDash val="solid"/>
              <a:round/>
              <a:headEnd type="none" w="sm" len="sm"/>
              <a:tailEnd type="none" w="sm" len="sm"/>
            </a:ln>
          </p:spPr>
        </p:cxnSp>
        <p:cxnSp>
          <p:nvCxnSpPr>
            <p:cNvPr id="3256" name="Google Shape;3256;p28"/>
            <p:cNvCxnSpPr/>
            <p:nvPr/>
          </p:nvCxnSpPr>
          <p:spPr>
            <a:xfrm rot="10800000">
              <a:off x="6535097" y="738250"/>
              <a:ext cx="0" cy="18600"/>
            </a:xfrm>
            <a:prstGeom prst="straightConnector1">
              <a:avLst/>
            </a:prstGeom>
            <a:noFill/>
            <a:ln w="28575" cap="rnd" cmpd="sng">
              <a:solidFill>
                <a:schemeClr val="dk1"/>
              </a:solidFill>
              <a:prstDash val="solid"/>
              <a:round/>
              <a:headEnd type="none" w="sm" len="sm"/>
              <a:tailEnd type="none" w="sm" len="sm"/>
            </a:ln>
          </p:spPr>
        </p:cxnSp>
        <p:cxnSp>
          <p:nvCxnSpPr>
            <p:cNvPr id="3257" name="Google Shape;3257;p28"/>
            <p:cNvCxnSpPr/>
            <p:nvPr/>
          </p:nvCxnSpPr>
          <p:spPr>
            <a:xfrm rot="10800000">
              <a:off x="6561869" y="738250"/>
              <a:ext cx="0" cy="18600"/>
            </a:xfrm>
            <a:prstGeom prst="straightConnector1">
              <a:avLst/>
            </a:prstGeom>
            <a:noFill/>
            <a:ln w="28575" cap="rnd" cmpd="sng">
              <a:solidFill>
                <a:schemeClr val="dk1"/>
              </a:solidFill>
              <a:prstDash val="solid"/>
              <a:round/>
              <a:headEnd type="none" w="sm" len="sm"/>
              <a:tailEnd type="none" w="sm" len="sm"/>
            </a:ln>
          </p:spPr>
        </p:cxnSp>
        <p:cxnSp>
          <p:nvCxnSpPr>
            <p:cNvPr id="3258" name="Google Shape;3258;p28"/>
            <p:cNvCxnSpPr/>
            <p:nvPr/>
          </p:nvCxnSpPr>
          <p:spPr>
            <a:xfrm rot="10800000">
              <a:off x="6456840" y="697103"/>
              <a:ext cx="0" cy="16500"/>
            </a:xfrm>
            <a:prstGeom prst="straightConnector1">
              <a:avLst/>
            </a:prstGeom>
            <a:noFill/>
            <a:ln w="28575" cap="rnd" cmpd="sng">
              <a:solidFill>
                <a:schemeClr val="dk1"/>
              </a:solidFill>
              <a:prstDash val="solid"/>
              <a:round/>
              <a:headEnd type="none" w="sm" len="sm"/>
              <a:tailEnd type="none" w="sm" len="sm"/>
            </a:ln>
          </p:spPr>
        </p:cxnSp>
        <p:cxnSp>
          <p:nvCxnSpPr>
            <p:cNvPr id="3259" name="Google Shape;3259;p28"/>
            <p:cNvCxnSpPr/>
            <p:nvPr/>
          </p:nvCxnSpPr>
          <p:spPr>
            <a:xfrm rot="10800000">
              <a:off x="6483612" y="697103"/>
              <a:ext cx="0" cy="16500"/>
            </a:xfrm>
            <a:prstGeom prst="straightConnector1">
              <a:avLst/>
            </a:prstGeom>
            <a:noFill/>
            <a:ln w="28575" cap="rnd" cmpd="sng">
              <a:solidFill>
                <a:schemeClr val="dk1"/>
              </a:solidFill>
              <a:prstDash val="solid"/>
              <a:round/>
              <a:headEnd type="none" w="sm" len="sm"/>
              <a:tailEnd type="none" w="sm" len="sm"/>
            </a:ln>
          </p:spPr>
        </p:cxnSp>
        <p:cxnSp>
          <p:nvCxnSpPr>
            <p:cNvPr id="3260" name="Google Shape;3260;p28"/>
            <p:cNvCxnSpPr/>
            <p:nvPr/>
          </p:nvCxnSpPr>
          <p:spPr>
            <a:xfrm rot="10800000">
              <a:off x="6508325" y="697103"/>
              <a:ext cx="0" cy="16500"/>
            </a:xfrm>
            <a:prstGeom prst="straightConnector1">
              <a:avLst/>
            </a:prstGeom>
            <a:noFill/>
            <a:ln w="28575" cap="rnd" cmpd="sng">
              <a:solidFill>
                <a:schemeClr val="dk1"/>
              </a:solidFill>
              <a:prstDash val="solid"/>
              <a:round/>
              <a:headEnd type="none" w="sm" len="sm"/>
              <a:tailEnd type="none" w="sm" len="sm"/>
            </a:ln>
          </p:spPr>
        </p:cxnSp>
        <p:cxnSp>
          <p:nvCxnSpPr>
            <p:cNvPr id="3261" name="Google Shape;3261;p28"/>
            <p:cNvCxnSpPr/>
            <p:nvPr/>
          </p:nvCxnSpPr>
          <p:spPr>
            <a:xfrm rot="10800000">
              <a:off x="6535097" y="697103"/>
              <a:ext cx="0" cy="16500"/>
            </a:xfrm>
            <a:prstGeom prst="straightConnector1">
              <a:avLst/>
            </a:prstGeom>
            <a:noFill/>
            <a:ln w="28575" cap="rnd" cmpd="sng">
              <a:solidFill>
                <a:schemeClr val="dk1"/>
              </a:solidFill>
              <a:prstDash val="solid"/>
              <a:round/>
              <a:headEnd type="none" w="sm" len="sm"/>
              <a:tailEnd type="none" w="sm" len="sm"/>
            </a:ln>
          </p:spPr>
        </p:cxnSp>
        <p:cxnSp>
          <p:nvCxnSpPr>
            <p:cNvPr id="3262" name="Google Shape;3262;p28"/>
            <p:cNvCxnSpPr/>
            <p:nvPr/>
          </p:nvCxnSpPr>
          <p:spPr>
            <a:xfrm rot="10800000">
              <a:off x="6561869" y="705504"/>
              <a:ext cx="0" cy="8100"/>
            </a:xfrm>
            <a:prstGeom prst="straightConnector1">
              <a:avLst/>
            </a:prstGeom>
            <a:noFill/>
            <a:ln w="28575" cap="rnd" cmpd="sng">
              <a:solidFill>
                <a:schemeClr val="dk1"/>
              </a:solidFill>
              <a:prstDash val="solid"/>
              <a:round/>
              <a:headEnd type="none" w="sm" len="sm"/>
              <a:tailEnd type="none" w="sm" len="sm"/>
            </a:ln>
          </p:spPr>
        </p:cxnSp>
      </p:grpSp>
      <p:grpSp>
        <p:nvGrpSpPr>
          <p:cNvPr id="3263" name="Google Shape;3263;p28"/>
          <p:cNvGrpSpPr/>
          <p:nvPr/>
        </p:nvGrpSpPr>
        <p:grpSpPr>
          <a:xfrm>
            <a:off x="5533865" y="1372454"/>
            <a:ext cx="293923" cy="245274"/>
            <a:chOff x="5636176" y="616812"/>
            <a:chExt cx="298611" cy="249186"/>
          </a:xfrm>
        </p:grpSpPr>
        <p:sp>
          <p:nvSpPr>
            <p:cNvPr id="3264" name="Google Shape;3264;p28"/>
            <p:cNvSpPr/>
            <p:nvPr/>
          </p:nvSpPr>
          <p:spPr>
            <a:xfrm>
              <a:off x="5636176" y="643584"/>
              <a:ext cx="298611" cy="222414"/>
            </a:xfrm>
            <a:custGeom>
              <a:avLst/>
              <a:gdLst/>
              <a:ahLst/>
              <a:cxnLst/>
              <a:rect l="l" t="t" r="r" b="b"/>
              <a:pathLst>
                <a:path w="145" h="108" extrusionOk="0">
                  <a:moveTo>
                    <a:pt x="127" y="54"/>
                  </a:moveTo>
                  <a:cubicBezTo>
                    <a:pt x="123" y="48"/>
                    <a:pt x="119" y="49"/>
                    <a:pt x="114" y="49"/>
                  </a:cubicBezTo>
                  <a:cubicBezTo>
                    <a:pt x="114" y="44"/>
                    <a:pt x="114" y="42"/>
                    <a:pt x="114" y="42"/>
                  </a:cubicBezTo>
                  <a:cubicBezTo>
                    <a:pt x="114" y="42"/>
                    <a:pt x="131" y="40"/>
                    <a:pt x="137" y="24"/>
                  </a:cubicBezTo>
                  <a:cubicBezTo>
                    <a:pt x="125" y="22"/>
                    <a:pt x="97" y="9"/>
                    <a:pt x="91" y="0"/>
                  </a:cubicBezTo>
                  <a:cubicBezTo>
                    <a:pt x="76" y="0"/>
                    <a:pt x="73" y="0"/>
                    <a:pt x="73" y="0"/>
                  </a:cubicBezTo>
                  <a:cubicBezTo>
                    <a:pt x="73" y="0"/>
                    <a:pt x="69" y="0"/>
                    <a:pt x="54" y="0"/>
                  </a:cubicBezTo>
                  <a:cubicBezTo>
                    <a:pt x="48" y="9"/>
                    <a:pt x="21" y="22"/>
                    <a:pt x="9" y="24"/>
                  </a:cubicBezTo>
                  <a:cubicBezTo>
                    <a:pt x="14" y="40"/>
                    <a:pt x="31" y="42"/>
                    <a:pt x="31" y="42"/>
                  </a:cubicBezTo>
                  <a:cubicBezTo>
                    <a:pt x="31" y="42"/>
                    <a:pt x="31" y="44"/>
                    <a:pt x="31" y="49"/>
                  </a:cubicBezTo>
                  <a:cubicBezTo>
                    <a:pt x="26" y="49"/>
                    <a:pt x="23" y="48"/>
                    <a:pt x="19" y="54"/>
                  </a:cubicBezTo>
                  <a:cubicBezTo>
                    <a:pt x="15" y="59"/>
                    <a:pt x="10" y="61"/>
                    <a:pt x="0" y="62"/>
                  </a:cubicBezTo>
                  <a:cubicBezTo>
                    <a:pt x="2" y="83"/>
                    <a:pt x="20" y="90"/>
                    <a:pt x="20" y="90"/>
                  </a:cubicBezTo>
                  <a:cubicBezTo>
                    <a:pt x="20" y="108"/>
                    <a:pt x="20" y="108"/>
                    <a:pt x="20" y="108"/>
                  </a:cubicBezTo>
                  <a:cubicBezTo>
                    <a:pt x="43" y="108"/>
                    <a:pt x="43" y="108"/>
                    <a:pt x="43" y="108"/>
                  </a:cubicBezTo>
                  <a:cubicBezTo>
                    <a:pt x="43" y="108"/>
                    <a:pt x="43" y="99"/>
                    <a:pt x="43" y="94"/>
                  </a:cubicBezTo>
                  <a:cubicBezTo>
                    <a:pt x="43" y="89"/>
                    <a:pt x="48" y="90"/>
                    <a:pt x="48" y="90"/>
                  </a:cubicBezTo>
                  <a:cubicBezTo>
                    <a:pt x="73" y="90"/>
                    <a:pt x="73" y="90"/>
                    <a:pt x="73" y="90"/>
                  </a:cubicBezTo>
                  <a:cubicBezTo>
                    <a:pt x="97" y="90"/>
                    <a:pt x="97" y="90"/>
                    <a:pt x="97" y="90"/>
                  </a:cubicBezTo>
                  <a:cubicBezTo>
                    <a:pt x="97" y="90"/>
                    <a:pt x="102" y="89"/>
                    <a:pt x="102" y="94"/>
                  </a:cubicBezTo>
                  <a:cubicBezTo>
                    <a:pt x="102" y="99"/>
                    <a:pt x="102" y="108"/>
                    <a:pt x="102" y="108"/>
                  </a:cubicBezTo>
                  <a:cubicBezTo>
                    <a:pt x="125" y="108"/>
                    <a:pt x="125" y="108"/>
                    <a:pt x="125" y="108"/>
                  </a:cubicBezTo>
                  <a:cubicBezTo>
                    <a:pt x="125" y="90"/>
                    <a:pt x="125" y="90"/>
                    <a:pt x="125" y="90"/>
                  </a:cubicBezTo>
                  <a:cubicBezTo>
                    <a:pt x="125" y="90"/>
                    <a:pt x="144" y="83"/>
                    <a:pt x="145" y="62"/>
                  </a:cubicBezTo>
                  <a:cubicBezTo>
                    <a:pt x="135" y="61"/>
                    <a:pt x="130" y="59"/>
                    <a:pt x="127" y="5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65" name="Google Shape;3265;p28"/>
            <p:cNvCxnSpPr/>
            <p:nvPr/>
          </p:nvCxnSpPr>
          <p:spPr>
            <a:xfrm>
              <a:off x="5700016" y="730078"/>
              <a:ext cx="171000" cy="0"/>
            </a:xfrm>
            <a:prstGeom prst="straightConnector1">
              <a:avLst/>
            </a:prstGeom>
            <a:noFill/>
            <a:ln w="28575" cap="rnd" cmpd="sng">
              <a:solidFill>
                <a:schemeClr val="dk1"/>
              </a:solidFill>
              <a:prstDash val="solid"/>
              <a:round/>
              <a:headEnd type="none" w="sm" len="sm"/>
              <a:tailEnd type="none" w="sm" len="sm"/>
            </a:ln>
          </p:spPr>
        </p:cxnSp>
        <p:sp>
          <p:nvSpPr>
            <p:cNvPr id="3266" name="Google Shape;3266;p28"/>
            <p:cNvSpPr/>
            <p:nvPr/>
          </p:nvSpPr>
          <p:spPr>
            <a:xfrm>
              <a:off x="5728848" y="616812"/>
              <a:ext cx="115326" cy="26772"/>
            </a:xfrm>
            <a:custGeom>
              <a:avLst/>
              <a:gdLst/>
              <a:ahLst/>
              <a:cxnLst/>
              <a:rect l="l" t="t" r="r" b="b"/>
              <a:pathLst>
                <a:path w="56" h="13" extrusionOk="0">
                  <a:moveTo>
                    <a:pt x="24" y="13"/>
                  </a:moveTo>
                  <a:cubicBezTo>
                    <a:pt x="28" y="13"/>
                    <a:pt x="28" y="13"/>
                    <a:pt x="28" y="13"/>
                  </a:cubicBezTo>
                  <a:cubicBezTo>
                    <a:pt x="32" y="13"/>
                    <a:pt x="32" y="13"/>
                    <a:pt x="32" y="13"/>
                  </a:cubicBezTo>
                  <a:cubicBezTo>
                    <a:pt x="56" y="13"/>
                    <a:pt x="56" y="13"/>
                    <a:pt x="56" y="13"/>
                  </a:cubicBezTo>
                  <a:cubicBezTo>
                    <a:pt x="54" y="12"/>
                    <a:pt x="48" y="9"/>
                    <a:pt x="43" y="0"/>
                  </a:cubicBezTo>
                  <a:cubicBezTo>
                    <a:pt x="39" y="0"/>
                    <a:pt x="36" y="0"/>
                    <a:pt x="33" y="0"/>
                  </a:cubicBezTo>
                  <a:cubicBezTo>
                    <a:pt x="33" y="0"/>
                    <a:pt x="29" y="0"/>
                    <a:pt x="23" y="0"/>
                  </a:cubicBezTo>
                  <a:cubicBezTo>
                    <a:pt x="20" y="0"/>
                    <a:pt x="17" y="0"/>
                    <a:pt x="13" y="0"/>
                  </a:cubicBezTo>
                  <a:cubicBezTo>
                    <a:pt x="8" y="9"/>
                    <a:pt x="2" y="12"/>
                    <a:pt x="0" y="13"/>
                  </a:cubicBezTo>
                  <a:lnTo>
                    <a:pt x="24" y="1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67" name="Google Shape;3267;p28"/>
            <p:cNvCxnSpPr/>
            <p:nvPr/>
          </p:nvCxnSpPr>
          <p:spPr>
            <a:xfrm>
              <a:off x="5662947" y="697128"/>
              <a:ext cx="249300" cy="0"/>
            </a:xfrm>
            <a:prstGeom prst="straightConnector1">
              <a:avLst/>
            </a:prstGeom>
            <a:noFill/>
            <a:ln w="28575" cap="rnd" cmpd="sng">
              <a:solidFill>
                <a:schemeClr val="dk1"/>
              </a:solidFill>
              <a:prstDash val="solid"/>
              <a:round/>
              <a:headEnd type="none" w="sm" len="sm"/>
              <a:tailEnd type="none" w="sm" len="sm"/>
            </a:ln>
          </p:spPr>
        </p:cxnSp>
        <p:cxnSp>
          <p:nvCxnSpPr>
            <p:cNvPr id="3268" name="Google Shape;3268;p28"/>
            <p:cNvCxnSpPr/>
            <p:nvPr/>
          </p:nvCxnSpPr>
          <p:spPr>
            <a:xfrm>
              <a:off x="5642354" y="777444"/>
              <a:ext cx="284100" cy="0"/>
            </a:xfrm>
            <a:prstGeom prst="straightConnector1">
              <a:avLst/>
            </a:prstGeom>
            <a:noFill/>
            <a:ln w="28575" cap="rnd" cmpd="sng">
              <a:solidFill>
                <a:schemeClr val="dk1"/>
              </a:solidFill>
              <a:prstDash val="solid"/>
              <a:round/>
              <a:headEnd type="none" w="sm" len="sm"/>
              <a:tailEnd type="none" w="sm" len="sm"/>
            </a:ln>
          </p:spPr>
        </p:cxnSp>
      </p:grpSp>
      <p:grpSp>
        <p:nvGrpSpPr>
          <p:cNvPr id="3269" name="Google Shape;3269;p28"/>
          <p:cNvGrpSpPr/>
          <p:nvPr/>
        </p:nvGrpSpPr>
        <p:grpSpPr>
          <a:xfrm>
            <a:off x="7149415" y="1346102"/>
            <a:ext cx="170382" cy="271626"/>
            <a:chOff x="7277505" y="590040"/>
            <a:chExt cx="173100" cy="275958"/>
          </a:xfrm>
        </p:grpSpPr>
        <p:sp>
          <p:nvSpPr>
            <p:cNvPr id="3270" name="Google Shape;3270;p28"/>
            <p:cNvSpPr/>
            <p:nvPr/>
          </p:nvSpPr>
          <p:spPr>
            <a:xfrm>
              <a:off x="7434018" y="590040"/>
              <a:ext cx="0" cy="269780"/>
            </a:xfrm>
            <a:custGeom>
              <a:avLst/>
              <a:gdLst/>
              <a:ahLst/>
              <a:cxnLst/>
              <a:rect l="l" t="t" r="r" b="b"/>
              <a:pathLst>
                <a:path w="120000" h="262" extrusionOk="0">
                  <a:moveTo>
                    <a:pt x="0" y="0"/>
                  </a:moveTo>
                  <a:lnTo>
                    <a:pt x="0" y="24"/>
                  </a:lnTo>
                  <a:lnTo>
                    <a:pt x="0" y="26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71" name="Google Shape;3271;p28"/>
            <p:cNvSpPr/>
            <p:nvPr/>
          </p:nvSpPr>
          <p:spPr>
            <a:xfrm>
              <a:off x="7293980" y="606515"/>
              <a:ext cx="140038" cy="253304"/>
            </a:xfrm>
            <a:custGeom>
              <a:avLst/>
              <a:gdLst/>
              <a:ahLst/>
              <a:cxnLst/>
              <a:rect l="l" t="t" r="r" b="b"/>
              <a:pathLst>
                <a:path w="68" h="123" extrusionOk="0">
                  <a:moveTo>
                    <a:pt x="0" y="123"/>
                  </a:moveTo>
                  <a:cubicBezTo>
                    <a:pt x="1" y="95"/>
                    <a:pt x="6" y="30"/>
                    <a:pt x="68" y="0"/>
                  </a:cubicBezTo>
                  <a:cubicBezTo>
                    <a:pt x="68" y="10"/>
                    <a:pt x="68" y="13"/>
                    <a:pt x="68" y="13"/>
                  </a:cubicBezTo>
                  <a:cubicBezTo>
                    <a:pt x="68" y="13"/>
                    <a:pt x="19" y="27"/>
                    <a:pt x="19" y="12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72" name="Google Shape;3272;p28"/>
            <p:cNvCxnSpPr/>
            <p:nvPr/>
          </p:nvCxnSpPr>
          <p:spPr>
            <a:xfrm>
              <a:off x="7339286" y="804216"/>
              <a:ext cx="92700" cy="0"/>
            </a:xfrm>
            <a:prstGeom prst="straightConnector1">
              <a:avLst/>
            </a:prstGeom>
            <a:noFill/>
            <a:ln w="28575" cap="rnd" cmpd="sng">
              <a:solidFill>
                <a:schemeClr val="dk1"/>
              </a:solidFill>
              <a:prstDash val="solid"/>
              <a:round/>
              <a:headEnd type="none" w="sm" len="sm"/>
              <a:tailEnd type="none" w="sm" len="sm"/>
            </a:ln>
          </p:spPr>
        </p:cxnSp>
        <p:cxnSp>
          <p:nvCxnSpPr>
            <p:cNvPr id="3273" name="Google Shape;3273;p28"/>
            <p:cNvCxnSpPr/>
            <p:nvPr/>
          </p:nvCxnSpPr>
          <p:spPr>
            <a:xfrm>
              <a:off x="7353702" y="734197"/>
              <a:ext cx="80400" cy="0"/>
            </a:xfrm>
            <a:prstGeom prst="straightConnector1">
              <a:avLst/>
            </a:prstGeom>
            <a:noFill/>
            <a:ln w="28575" cap="rnd" cmpd="sng">
              <a:solidFill>
                <a:schemeClr val="dk1"/>
              </a:solidFill>
              <a:prstDash val="solid"/>
              <a:round/>
              <a:headEnd type="none" w="sm" len="sm"/>
              <a:tailEnd type="none" w="sm" len="sm"/>
            </a:ln>
          </p:spPr>
        </p:cxnSp>
        <p:cxnSp>
          <p:nvCxnSpPr>
            <p:cNvPr id="3274" name="Google Shape;3274;p28"/>
            <p:cNvCxnSpPr/>
            <p:nvPr/>
          </p:nvCxnSpPr>
          <p:spPr>
            <a:xfrm>
              <a:off x="7380474" y="678594"/>
              <a:ext cx="51600" cy="51600"/>
            </a:xfrm>
            <a:prstGeom prst="straightConnector1">
              <a:avLst/>
            </a:prstGeom>
            <a:noFill/>
            <a:ln w="28575" cap="rnd" cmpd="sng">
              <a:solidFill>
                <a:schemeClr val="dk1"/>
              </a:solidFill>
              <a:prstDash val="solid"/>
              <a:round/>
              <a:headEnd type="none" w="sm" len="sm"/>
              <a:tailEnd type="none" w="sm" len="sm"/>
            </a:ln>
          </p:spPr>
        </p:cxnSp>
        <p:cxnSp>
          <p:nvCxnSpPr>
            <p:cNvPr id="3275" name="Google Shape;3275;p28"/>
            <p:cNvCxnSpPr/>
            <p:nvPr/>
          </p:nvCxnSpPr>
          <p:spPr>
            <a:xfrm>
              <a:off x="7353702" y="740375"/>
              <a:ext cx="59700" cy="59700"/>
            </a:xfrm>
            <a:prstGeom prst="straightConnector1">
              <a:avLst/>
            </a:prstGeom>
            <a:noFill/>
            <a:ln w="28575" cap="rnd" cmpd="sng">
              <a:solidFill>
                <a:schemeClr val="dk1"/>
              </a:solidFill>
              <a:prstDash val="solid"/>
              <a:round/>
              <a:headEnd type="none" w="sm" len="sm"/>
              <a:tailEnd type="none" w="sm" len="sm"/>
            </a:ln>
          </p:spPr>
        </p:cxnSp>
        <p:cxnSp>
          <p:nvCxnSpPr>
            <p:cNvPr id="3276" name="Google Shape;3276;p28"/>
            <p:cNvCxnSpPr/>
            <p:nvPr/>
          </p:nvCxnSpPr>
          <p:spPr>
            <a:xfrm>
              <a:off x="7339286" y="808335"/>
              <a:ext cx="53400" cy="53400"/>
            </a:xfrm>
            <a:prstGeom prst="straightConnector1">
              <a:avLst/>
            </a:prstGeom>
            <a:noFill/>
            <a:ln w="28575" cap="rnd" cmpd="sng">
              <a:solidFill>
                <a:schemeClr val="dk1"/>
              </a:solidFill>
              <a:prstDash val="solid"/>
              <a:round/>
              <a:headEnd type="none" w="sm" len="sm"/>
              <a:tailEnd type="none" w="sm" len="sm"/>
            </a:ln>
          </p:spPr>
        </p:cxnSp>
        <p:cxnSp>
          <p:nvCxnSpPr>
            <p:cNvPr id="3277" name="Google Shape;3277;p28"/>
            <p:cNvCxnSpPr/>
            <p:nvPr/>
          </p:nvCxnSpPr>
          <p:spPr>
            <a:xfrm>
              <a:off x="7277505" y="865998"/>
              <a:ext cx="173100" cy="0"/>
            </a:xfrm>
            <a:prstGeom prst="straightConnector1">
              <a:avLst/>
            </a:prstGeom>
            <a:noFill/>
            <a:ln w="28575" cap="rnd" cmpd="sng">
              <a:solidFill>
                <a:schemeClr val="dk1"/>
              </a:solidFill>
              <a:prstDash val="solid"/>
              <a:round/>
              <a:headEnd type="none" w="sm" len="sm"/>
              <a:tailEnd type="none" w="sm" len="sm"/>
            </a:ln>
          </p:spPr>
        </p:cxnSp>
      </p:grpSp>
      <p:grpSp>
        <p:nvGrpSpPr>
          <p:cNvPr id="3278" name="Google Shape;3278;p28"/>
          <p:cNvGrpSpPr/>
          <p:nvPr/>
        </p:nvGrpSpPr>
        <p:grpSpPr>
          <a:xfrm>
            <a:off x="7827436" y="1378534"/>
            <a:ext cx="371964" cy="239193"/>
            <a:chOff x="7966369" y="622990"/>
            <a:chExt cx="377897" cy="243008"/>
          </a:xfrm>
        </p:grpSpPr>
        <p:sp>
          <p:nvSpPr>
            <p:cNvPr id="3279" name="Google Shape;3279;p28"/>
            <p:cNvSpPr/>
            <p:nvPr/>
          </p:nvSpPr>
          <p:spPr>
            <a:xfrm>
              <a:off x="7966369" y="622990"/>
              <a:ext cx="328472" cy="243008"/>
            </a:xfrm>
            <a:custGeom>
              <a:avLst/>
              <a:gdLst/>
              <a:ahLst/>
              <a:cxnLst/>
              <a:rect l="l" t="t" r="r" b="b"/>
              <a:pathLst>
                <a:path w="319" h="236" extrusionOk="0">
                  <a:moveTo>
                    <a:pt x="159" y="0"/>
                  </a:moveTo>
                  <a:lnTo>
                    <a:pt x="0" y="236"/>
                  </a:lnTo>
                  <a:lnTo>
                    <a:pt x="319" y="236"/>
                  </a:lnTo>
                  <a:lnTo>
                    <a:pt x="159"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80" name="Google Shape;3280;p28"/>
            <p:cNvSpPr/>
            <p:nvPr/>
          </p:nvSpPr>
          <p:spPr>
            <a:xfrm>
              <a:off x="8226881" y="715663"/>
              <a:ext cx="117385" cy="125623"/>
            </a:xfrm>
            <a:custGeom>
              <a:avLst/>
              <a:gdLst/>
              <a:ahLst/>
              <a:cxnLst/>
              <a:rect l="l" t="t" r="r" b="b"/>
              <a:pathLst>
                <a:path w="114" h="122" extrusionOk="0">
                  <a:moveTo>
                    <a:pt x="32" y="0"/>
                  </a:moveTo>
                  <a:lnTo>
                    <a:pt x="0" y="48"/>
                  </a:lnTo>
                  <a:lnTo>
                    <a:pt x="50" y="122"/>
                  </a:lnTo>
                  <a:lnTo>
                    <a:pt x="54" y="122"/>
                  </a:lnTo>
                  <a:lnTo>
                    <a:pt x="114" y="122"/>
                  </a:lnTo>
                  <a:lnTo>
                    <a:pt x="32"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81" name="Google Shape;3281;p28"/>
            <p:cNvCxnSpPr/>
            <p:nvPr/>
          </p:nvCxnSpPr>
          <p:spPr>
            <a:xfrm>
              <a:off x="8007557" y="810394"/>
              <a:ext cx="246000" cy="0"/>
            </a:xfrm>
            <a:prstGeom prst="straightConnector1">
              <a:avLst/>
            </a:prstGeom>
            <a:noFill/>
            <a:ln w="28575" cap="rnd" cmpd="sng">
              <a:solidFill>
                <a:schemeClr val="dk1"/>
              </a:solidFill>
              <a:prstDash val="solid"/>
              <a:round/>
              <a:headEnd type="none" w="sm" len="sm"/>
              <a:tailEnd type="none" w="sm" len="sm"/>
            </a:ln>
          </p:spPr>
        </p:cxnSp>
        <p:cxnSp>
          <p:nvCxnSpPr>
            <p:cNvPr id="3282" name="Google Shape;3282;p28"/>
            <p:cNvCxnSpPr/>
            <p:nvPr/>
          </p:nvCxnSpPr>
          <p:spPr>
            <a:xfrm>
              <a:off x="8044626" y="754791"/>
              <a:ext cx="171900" cy="0"/>
            </a:xfrm>
            <a:prstGeom prst="straightConnector1">
              <a:avLst/>
            </a:prstGeom>
            <a:noFill/>
            <a:ln w="28575" cap="rnd" cmpd="sng">
              <a:solidFill>
                <a:schemeClr val="dk1"/>
              </a:solidFill>
              <a:prstDash val="solid"/>
              <a:round/>
              <a:headEnd type="none" w="sm" len="sm"/>
              <a:tailEnd type="none" w="sm" len="sm"/>
            </a:ln>
          </p:spPr>
        </p:cxnSp>
        <p:cxnSp>
          <p:nvCxnSpPr>
            <p:cNvPr id="3283" name="Google Shape;3283;p28"/>
            <p:cNvCxnSpPr/>
            <p:nvPr/>
          </p:nvCxnSpPr>
          <p:spPr>
            <a:xfrm>
              <a:off x="8083754" y="701247"/>
              <a:ext cx="93600" cy="0"/>
            </a:xfrm>
            <a:prstGeom prst="straightConnector1">
              <a:avLst/>
            </a:prstGeom>
            <a:noFill/>
            <a:ln w="28575" cap="rnd" cmpd="sng">
              <a:solidFill>
                <a:schemeClr val="dk1"/>
              </a:solidFill>
              <a:prstDash val="solid"/>
              <a:round/>
              <a:headEnd type="none" w="sm" len="sm"/>
              <a:tailEnd type="none" w="sm" len="sm"/>
            </a:ln>
          </p:spPr>
        </p:cxnSp>
        <p:cxnSp>
          <p:nvCxnSpPr>
            <p:cNvPr id="3284" name="Google Shape;3284;p28"/>
            <p:cNvCxnSpPr/>
            <p:nvPr/>
          </p:nvCxnSpPr>
          <p:spPr>
            <a:xfrm>
              <a:off x="8130090" y="707425"/>
              <a:ext cx="0" cy="41100"/>
            </a:xfrm>
            <a:prstGeom prst="straightConnector1">
              <a:avLst/>
            </a:prstGeom>
            <a:noFill/>
            <a:ln w="28575" cap="rnd" cmpd="sng">
              <a:solidFill>
                <a:schemeClr val="dk1"/>
              </a:solidFill>
              <a:prstDash val="solid"/>
              <a:round/>
              <a:headEnd type="none" w="sm" len="sm"/>
              <a:tailEnd type="none" w="sm" len="sm"/>
            </a:ln>
          </p:spPr>
        </p:cxnSp>
        <p:cxnSp>
          <p:nvCxnSpPr>
            <p:cNvPr id="3285" name="Google Shape;3285;p28"/>
            <p:cNvCxnSpPr/>
            <p:nvPr/>
          </p:nvCxnSpPr>
          <p:spPr>
            <a:xfrm>
              <a:off x="8130090" y="816573"/>
              <a:ext cx="0" cy="43200"/>
            </a:xfrm>
            <a:prstGeom prst="straightConnector1">
              <a:avLst/>
            </a:prstGeom>
            <a:noFill/>
            <a:ln w="28575" cap="rnd" cmpd="sng">
              <a:solidFill>
                <a:schemeClr val="dk1"/>
              </a:solidFill>
              <a:prstDash val="solid"/>
              <a:round/>
              <a:headEnd type="none" w="sm" len="sm"/>
              <a:tailEnd type="none" w="sm" len="sm"/>
            </a:ln>
          </p:spPr>
        </p:cxnSp>
        <p:cxnSp>
          <p:nvCxnSpPr>
            <p:cNvPr id="3286" name="Google Shape;3286;p28"/>
            <p:cNvCxnSpPr/>
            <p:nvPr/>
          </p:nvCxnSpPr>
          <p:spPr>
            <a:xfrm>
              <a:off x="8220703" y="816573"/>
              <a:ext cx="0" cy="43200"/>
            </a:xfrm>
            <a:prstGeom prst="straightConnector1">
              <a:avLst/>
            </a:prstGeom>
            <a:noFill/>
            <a:ln w="28575" cap="rnd" cmpd="sng">
              <a:solidFill>
                <a:schemeClr val="dk1"/>
              </a:solidFill>
              <a:prstDash val="solid"/>
              <a:round/>
              <a:headEnd type="none" w="sm" len="sm"/>
              <a:tailEnd type="none" w="sm" len="sm"/>
            </a:ln>
          </p:spPr>
        </p:cxnSp>
        <p:cxnSp>
          <p:nvCxnSpPr>
            <p:cNvPr id="3287" name="Google Shape;3287;p28"/>
            <p:cNvCxnSpPr/>
            <p:nvPr/>
          </p:nvCxnSpPr>
          <p:spPr>
            <a:xfrm>
              <a:off x="8040507" y="816573"/>
              <a:ext cx="0" cy="43200"/>
            </a:xfrm>
            <a:prstGeom prst="straightConnector1">
              <a:avLst/>
            </a:prstGeom>
            <a:noFill/>
            <a:ln w="28575" cap="rnd" cmpd="sng">
              <a:solidFill>
                <a:schemeClr val="dk1"/>
              </a:solidFill>
              <a:prstDash val="solid"/>
              <a:round/>
              <a:headEnd type="none" w="sm" len="sm"/>
              <a:tailEnd type="none" w="sm" len="sm"/>
            </a:ln>
          </p:spPr>
        </p:cxnSp>
        <p:cxnSp>
          <p:nvCxnSpPr>
            <p:cNvPr id="3288" name="Google Shape;3288;p28"/>
            <p:cNvCxnSpPr/>
            <p:nvPr/>
          </p:nvCxnSpPr>
          <p:spPr>
            <a:xfrm>
              <a:off x="8083754" y="763028"/>
              <a:ext cx="0" cy="41100"/>
            </a:xfrm>
            <a:prstGeom prst="straightConnector1">
              <a:avLst/>
            </a:prstGeom>
            <a:noFill/>
            <a:ln w="28575" cap="rnd" cmpd="sng">
              <a:solidFill>
                <a:schemeClr val="dk1"/>
              </a:solidFill>
              <a:prstDash val="solid"/>
              <a:round/>
              <a:headEnd type="none" w="sm" len="sm"/>
              <a:tailEnd type="none" w="sm" len="sm"/>
            </a:ln>
          </p:spPr>
        </p:cxnSp>
        <p:cxnSp>
          <p:nvCxnSpPr>
            <p:cNvPr id="3289" name="Google Shape;3289;p28"/>
            <p:cNvCxnSpPr/>
            <p:nvPr/>
          </p:nvCxnSpPr>
          <p:spPr>
            <a:xfrm>
              <a:off x="8177455" y="760969"/>
              <a:ext cx="0" cy="41100"/>
            </a:xfrm>
            <a:prstGeom prst="straightConnector1">
              <a:avLst/>
            </a:prstGeom>
            <a:noFill/>
            <a:ln w="28575" cap="rnd" cmpd="sng">
              <a:solidFill>
                <a:schemeClr val="dk1"/>
              </a:solidFill>
              <a:prstDash val="solid"/>
              <a:round/>
              <a:headEnd type="none" w="sm" len="sm"/>
              <a:tailEnd type="none" w="sm" len="sm"/>
            </a:ln>
          </p:spPr>
        </p:cxnSp>
      </p:grpSp>
      <p:grpSp>
        <p:nvGrpSpPr>
          <p:cNvPr id="3290" name="Google Shape;3290;p28"/>
          <p:cNvGrpSpPr/>
          <p:nvPr/>
        </p:nvGrpSpPr>
        <p:grpSpPr>
          <a:xfrm>
            <a:off x="916249" y="2006857"/>
            <a:ext cx="284660" cy="285956"/>
            <a:chOff x="944899" y="1261334"/>
            <a:chExt cx="289200" cy="290517"/>
          </a:xfrm>
        </p:grpSpPr>
        <p:sp>
          <p:nvSpPr>
            <p:cNvPr id="3291" name="Google Shape;3291;p28"/>
            <p:cNvSpPr/>
            <p:nvPr/>
          </p:nvSpPr>
          <p:spPr>
            <a:xfrm>
              <a:off x="1014918" y="1284053"/>
              <a:ext cx="147246" cy="142098"/>
            </a:xfrm>
            <a:custGeom>
              <a:avLst/>
              <a:gdLst/>
              <a:ahLst/>
              <a:cxnLst/>
              <a:rect l="l" t="t" r="r" b="b"/>
              <a:pathLst>
                <a:path w="71" h="69" extrusionOk="0">
                  <a:moveTo>
                    <a:pt x="46" y="11"/>
                  </a:moveTo>
                  <a:cubicBezTo>
                    <a:pt x="36" y="6"/>
                    <a:pt x="36" y="0"/>
                    <a:pt x="36" y="0"/>
                  </a:cubicBezTo>
                  <a:cubicBezTo>
                    <a:pt x="36" y="0"/>
                    <a:pt x="35" y="6"/>
                    <a:pt x="25" y="11"/>
                  </a:cubicBezTo>
                  <a:cubicBezTo>
                    <a:pt x="15" y="17"/>
                    <a:pt x="0" y="28"/>
                    <a:pt x="0" y="41"/>
                  </a:cubicBezTo>
                  <a:cubicBezTo>
                    <a:pt x="0" y="53"/>
                    <a:pt x="10" y="56"/>
                    <a:pt x="10" y="56"/>
                  </a:cubicBezTo>
                  <a:cubicBezTo>
                    <a:pt x="10" y="69"/>
                    <a:pt x="10" y="69"/>
                    <a:pt x="10" y="69"/>
                  </a:cubicBezTo>
                  <a:cubicBezTo>
                    <a:pt x="36" y="69"/>
                    <a:pt x="36" y="69"/>
                    <a:pt x="36" y="69"/>
                  </a:cubicBezTo>
                  <a:cubicBezTo>
                    <a:pt x="61" y="69"/>
                    <a:pt x="61" y="69"/>
                    <a:pt x="61" y="69"/>
                  </a:cubicBezTo>
                  <a:cubicBezTo>
                    <a:pt x="61" y="56"/>
                    <a:pt x="61" y="56"/>
                    <a:pt x="61" y="56"/>
                  </a:cubicBezTo>
                  <a:cubicBezTo>
                    <a:pt x="61" y="56"/>
                    <a:pt x="71" y="53"/>
                    <a:pt x="71" y="41"/>
                  </a:cubicBezTo>
                  <a:cubicBezTo>
                    <a:pt x="71" y="28"/>
                    <a:pt x="57" y="17"/>
                    <a:pt x="46" y="1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92" name="Google Shape;3292;p28"/>
            <p:cNvCxnSpPr/>
            <p:nvPr/>
          </p:nvCxnSpPr>
          <p:spPr>
            <a:xfrm rot="10800000">
              <a:off x="1089055" y="1261334"/>
              <a:ext cx="0" cy="18600"/>
            </a:xfrm>
            <a:prstGeom prst="straightConnector1">
              <a:avLst/>
            </a:prstGeom>
            <a:noFill/>
            <a:ln w="28575" cap="rnd" cmpd="sng">
              <a:solidFill>
                <a:schemeClr val="dk1"/>
              </a:solidFill>
              <a:prstDash val="solid"/>
              <a:round/>
              <a:headEnd type="none" w="sm" len="sm"/>
              <a:tailEnd type="none" w="sm" len="sm"/>
            </a:ln>
          </p:spPr>
        </p:cxnSp>
        <p:sp>
          <p:nvSpPr>
            <p:cNvPr id="3293" name="Google Shape;3293;p28"/>
            <p:cNvSpPr/>
            <p:nvPr/>
          </p:nvSpPr>
          <p:spPr>
            <a:xfrm>
              <a:off x="953136" y="1345835"/>
              <a:ext cx="78257" cy="80316"/>
            </a:xfrm>
            <a:custGeom>
              <a:avLst/>
              <a:gdLst/>
              <a:ahLst/>
              <a:cxnLst/>
              <a:rect l="l" t="t" r="r" b="b"/>
              <a:pathLst>
                <a:path w="38" h="39" extrusionOk="0">
                  <a:moveTo>
                    <a:pt x="29" y="8"/>
                  </a:moveTo>
                  <a:cubicBezTo>
                    <a:pt x="28" y="7"/>
                    <a:pt x="27" y="7"/>
                    <a:pt x="26" y="6"/>
                  </a:cubicBezTo>
                  <a:cubicBezTo>
                    <a:pt x="20" y="3"/>
                    <a:pt x="20" y="0"/>
                    <a:pt x="20" y="0"/>
                  </a:cubicBezTo>
                  <a:cubicBezTo>
                    <a:pt x="20" y="0"/>
                    <a:pt x="20" y="3"/>
                    <a:pt x="14" y="6"/>
                  </a:cubicBezTo>
                  <a:cubicBezTo>
                    <a:pt x="8" y="9"/>
                    <a:pt x="0" y="16"/>
                    <a:pt x="0" y="23"/>
                  </a:cubicBezTo>
                  <a:cubicBezTo>
                    <a:pt x="0" y="30"/>
                    <a:pt x="5" y="32"/>
                    <a:pt x="5" y="32"/>
                  </a:cubicBezTo>
                  <a:cubicBezTo>
                    <a:pt x="5" y="39"/>
                    <a:pt x="5" y="39"/>
                    <a:pt x="5" y="39"/>
                  </a:cubicBezTo>
                  <a:cubicBezTo>
                    <a:pt x="20" y="39"/>
                    <a:pt x="20" y="39"/>
                    <a:pt x="20" y="39"/>
                  </a:cubicBezTo>
                  <a:cubicBezTo>
                    <a:pt x="38" y="39"/>
                    <a:pt x="38" y="39"/>
                    <a:pt x="38" y="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94" name="Google Shape;3294;p28"/>
            <p:cNvCxnSpPr/>
            <p:nvPr/>
          </p:nvCxnSpPr>
          <p:spPr>
            <a:xfrm rot="10800000">
              <a:off x="994324" y="1327234"/>
              <a:ext cx="0" cy="18600"/>
            </a:xfrm>
            <a:prstGeom prst="straightConnector1">
              <a:avLst/>
            </a:prstGeom>
            <a:noFill/>
            <a:ln w="28575" cap="rnd" cmpd="sng">
              <a:solidFill>
                <a:schemeClr val="dk1"/>
              </a:solidFill>
              <a:prstDash val="solid"/>
              <a:round/>
              <a:headEnd type="none" w="sm" len="sm"/>
              <a:tailEnd type="none" w="sm" len="sm"/>
            </a:ln>
          </p:spPr>
        </p:cxnSp>
        <p:sp>
          <p:nvSpPr>
            <p:cNvPr id="3295" name="Google Shape;3295;p28"/>
            <p:cNvSpPr/>
            <p:nvPr/>
          </p:nvSpPr>
          <p:spPr>
            <a:xfrm>
              <a:off x="1144659" y="1345835"/>
              <a:ext cx="81346" cy="80316"/>
            </a:xfrm>
            <a:custGeom>
              <a:avLst/>
              <a:gdLst/>
              <a:ahLst/>
              <a:cxnLst/>
              <a:rect l="l" t="t" r="r" b="b"/>
              <a:pathLst>
                <a:path w="39" h="39" extrusionOk="0">
                  <a:moveTo>
                    <a:pt x="10" y="8"/>
                  </a:moveTo>
                  <a:cubicBezTo>
                    <a:pt x="11" y="7"/>
                    <a:pt x="12" y="7"/>
                    <a:pt x="13" y="6"/>
                  </a:cubicBezTo>
                  <a:cubicBezTo>
                    <a:pt x="19" y="3"/>
                    <a:pt x="19" y="0"/>
                    <a:pt x="19" y="0"/>
                  </a:cubicBezTo>
                  <a:cubicBezTo>
                    <a:pt x="19" y="0"/>
                    <a:pt x="19" y="3"/>
                    <a:pt x="25" y="6"/>
                  </a:cubicBezTo>
                  <a:cubicBezTo>
                    <a:pt x="31" y="9"/>
                    <a:pt x="39" y="16"/>
                    <a:pt x="39" y="23"/>
                  </a:cubicBezTo>
                  <a:cubicBezTo>
                    <a:pt x="39" y="30"/>
                    <a:pt x="33" y="32"/>
                    <a:pt x="33" y="32"/>
                  </a:cubicBezTo>
                  <a:cubicBezTo>
                    <a:pt x="33" y="39"/>
                    <a:pt x="33" y="39"/>
                    <a:pt x="33" y="39"/>
                  </a:cubicBezTo>
                  <a:cubicBezTo>
                    <a:pt x="19" y="39"/>
                    <a:pt x="19" y="39"/>
                    <a:pt x="19" y="39"/>
                  </a:cubicBezTo>
                  <a:cubicBezTo>
                    <a:pt x="0" y="39"/>
                    <a:pt x="0" y="39"/>
                    <a:pt x="0" y="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296" name="Google Shape;3296;p28"/>
            <p:cNvCxnSpPr/>
            <p:nvPr/>
          </p:nvCxnSpPr>
          <p:spPr>
            <a:xfrm rot="10800000">
              <a:off x="1184817" y="1327234"/>
              <a:ext cx="0" cy="18600"/>
            </a:xfrm>
            <a:prstGeom prst="straightConnector1">
              <a:avLst/>
            </a:prstGeom>
            <a:noFill/>
            <a:ln w="28575" cap="rnd" cmpd="sng">
              <a:solidFill>
                <a:schemeClr val="dk1"/>
              </a:solidFill>
              <a:prstDash val="solid"/>
              <a:round/>
              <a:headEnd type="none" w="sm" len="sm"/>
              <a:tailEnd type="none" w="sm" len="sm"/>
            </a:ln>
          </p:spPr>
        </p:cxnSp>
        <p:sp>
          <p:nvSpPr>
            <p:cNvPr id="3297" name="Google Shape;3297;p28"/>
            <p:cNvSpPr/>
            <p:nvPr/>
          </p:nvSpPr>
          <p:spPr>
            <a:xfrm>
              <a:off x="963433" y="1426151"/>
              <a:ext cx="250200" cy="125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98" name="Google Shape;3298;p28"/>
            <p:cNvSpPr/>
            <p:nvPr/>
          </p:nvSpPr>
          <p:spPr>
            <a:xfrm>
              <a:off x="990205" y="1467338"/>
              <a:ext cx="39128" cy="41188"/>
            </a:xfrm>
            <a:custGeom>
              <a:avLst/>
              <a:gdLst/>
              <a:ahLst/>
              <a:cxnLst/>
              <a:rect l="l" t="t" r="r" b="b"/>
              <a:pathLst>
                <a:path w="19" h="20" extrusionOk="0">
                  <a:moveTo>
                    <a:pt x="10" y="0"/>
                  </a:moveTo>
                  <a:cubicBezTo>
                    <a:pt x="5" y="0"/>
                    <a:pt x="0" y="5"/>
                    <a:pt x="0" y="10"/>
                  </a:cubicBezTo>
                  <a:cubicBezTo>
                    <a:pt x="0" y="20"/>
                    <a:pt x="0" y="20"/>
                    <a:pt x="0" y="20"/>
                  </a:cubicBezTo>
                  <a:cubicBezTo>
                    <a:pt x="19" y="20"/>
                    <a:pt x="19" y="20"/>
                    <a:pt x="19" y="20"/>
                  </a:cubicBezTo>
                  <a:cubicBezTo>
                    <a:pt x="19" y="10"/>
                    <a:pt x="19" y="10"/>
                    <a:pt x="19" y="10"/>
                  </a:cubicBezTo>
                  <a:cubicBezTo>
                    <a:pt x="19" y="5"/>
                    <a:pt x="15" y="0"/>
                    <a:pt x="10"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299" name="Google Shape;3299;p28"/>
            <p:cNvSpPr/>
            <p:nvPr/>
          </p:nvSpPr>
          <p:spPr>
            <a:xfrm>
              <a:off x="1146718" y="1467338"/>
              <a:ext cx="38099" cy="41188"/>
            </a:xfrm>
            <a:custGeom>
              <a:avLst/>
              <a:gdLst/>
              <a:ahLst/>
              <a:cxnLst/>
              <a:rect l="l" t="t" r="r" b="b"/>
              <a:pathLst>
                <a:path w="18" h="20" extrusionOk="0">
                  <a:moveTo>
                    <a:pt x="9" y="0"/>
                  </a:moveTo>
                  <a:cubicBezTo>
                    <a:pt x="4" y="0"/>
                    <a:pt x="0" y="5"/>
                    <a:pt x="0" y="10"/>
                  </a:cubicBezTo>
                  <a:cubicBezTo>
                    <a:pt x="0" y="20"/>
                    <a:pt x="0" y="20"/>
                    <a:pt x="0" y="20"/>
                  </a:cubicBezTo>
                  <a:cubicBezTo>
                    <a:pt x="18" y="20"/>
                    <a:pt x="18" y="20"/>
                    <a:pt x="18" y="20"/>
                  </a:cubicBezTo>
                  <a:cubicBezTo>
                    <a:pt x="18" y="10"/>
                    <a:pt x="18" y="10"/>
                    <a:pt x="18" y="10"/>
                  </a:cubicBezTo>
                  <a:cubicBezTo>
                    <a:pt x="18" y="5"/>
                    <a:pt x="14" y="0"/>
                    <a:pt x="9"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00" name="Google Shape;3300;p28"/>
            <p:cNvSpPr/>
            <p:nvPr/>
          </p:nvSpPr>
          <p:spPr>
            <a:xfrm>
              <a:off x="1056105" y="1450863"/>
              <a:ext cx="63841" cy="100910"/>
            </a:xfrm>
            <a:custGeom>
              <a:avLst/>
              <a:gdLst/>
              <a:ahLst/>
              <a:cxnLst/>
              <a:rect l="l" t="t" r="r" b="b"/>
              <a:pathLst>
                <a:path w="31" h="49" extrusionOk="0">
                  <a:moveTo>
                    <a:pt x="16" y="0"/>
                  </a:moveTo>
                  <a:cubicBezTo>
                    <a:pt x="7" y="0"/>
                    <a:pt x="0" y="7"/>
                    <a:pt x="0" y="16"/>
                  </a:cubicBezTo>
                  <a:cubicBezTo>
                    <a:pt x="0" y="49"/>
                    <a:pt x="0" y="49"/>
                    <a:pt x="0" y="49"/>
                  </a:cubicBezTo>
                  <a:cubicBezTo>
                    <a:pt x="31" y="49"/>
                    <a:pt x="31" y="49"/>
                    <a:pt x="31" y="49"/>
                  </a:cubicBezTo>
                  <a:cubicBezTo>
                    <a:pt x="31" y="16"/>
                    <a:pt x="31" y="16"/>
                    <a:pt x="31" y="16"/>
                  </a:cubicBezTo>
                  <a:cubicBezTo>
                    <a:pt x="31" y="7"/>
                    <a:pt x="24" y="0"/>
                    <a:pt x="16"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01" name="Google Shape;3301;p28"/>
            <p:cNvCxnSpPr/>
            <p:nvPr/>
          </p:nvCxnSpPr>
          <p:spPr>
            <a:xfrm>
              <a:off x="1035511" y="1399379"/>
              <a:ext cx="105000" cy="0"/>
            </a:xfrm>
            <a:prstGeom prst="straightConnector1">
              <a:avLst/>
            </a:prstGeom>
            <a:noFill/>
            <a:ln w="28575" cap="rnd" cmpd="sng">
              <a:solidFill>
                <a:schemeClr val="dk1"/>
              </a:solidFill>
              <a:prstDash val="solid"/>
              <a:round/>
              <a:headEnd type="none" w="sm" len="sm"/>
              <a:tailEnd type="none" w="sm" len="sm"/>
            </a:ln>
          </p:spPr>
        </p:cxnSp>
        <p:cxnSp>
          <p:nvCxnSpPr>
            <p:cNvPr id="3302" name="Google Shape;3302;p28"/>
            <p:cNvCxnSpPr/>
            <p:nvPr/>
          </p:nvCxnSpPr>
          <p:spPr>
            <a:xfrm>
              <a:off x="944899" y="1551773"/>
              <a:ext cx="289200" cy="0"/>
            </a:xfrm>
            <a:prstGeom prst="straightConnector1">
              <a:avLst/>
            </a:prstGeom>
            <a:noFill/>
            <a:ln w="28575" cap="rnd" cmpd="sng">
              <a:solidFill>
                <a:schemeClr val="dk1"/>
              </a:solidFill>
              <a:prstDash val="solid"/>
              <a:round/>
              <a:headEnd type="none" w="sm" len="sm"/>
              <a:tailEnd type="none" w="sm" len="sm"/>
            </a:ln>
          </p:spPr>
        </p:cxnSp>
        <p:cxnSp>
          <p:nvCxnSpPr>
            <p:cNvPr id="3303" name="Google Shape;3303;p28"/>
            <p:cNvCxnSpPr/>
            <p:nvPr/>
          </p:nvCxnSpPr>
          <p:spPr>
            <a:xfrm>
              <a:off x="1089055" y="1298469"/>
              <a:ext cx="0" cy="94800"/>
            </a:xfrm>
            <a:prstGeom prst="straightConnector1">
              <a:avLst/>
            </a:prstGeom>
            <a:noFill/>
            <a:ln w="28575" cap="rnd" cmpd="sng">
              <a:solidFill>
                <a:schemeClr val="dk1"/>
              </a:solidFill>
              <a:prstDash val="solid"/>
              <a:round/>
              <a:headEnd type="none" w="sm" len="sm"/>
              <a:tailEnd type="none" w="sm" len="sm"/>
            </a:ln>
          </p:spPr>
        </p:cxnSp>
        <p:sp>
          <p:nvSpPr>
            <p:cNvPr id="3304" name="Google Shape;3304;p28"/>
            <p:cNvSpPr/>
            <p:nvPr/>
          </p:nvSpPr>
          <p:spPr>
            <a:xfrm>
              <a:off x="1027274" y="1298469"/>
              <a:ext cx="59722" cy="98851"/>
            </a:xfrm>
            <a:custGeom>
              <a:avLst/>
              <a:gdLst/>
              <a:ahLst/>
              <a:cxnLst/>
              <a:rect l="l" t="t" r="r" b="b"/>
              <a:pathLst>
                <a:path w="29" h="48" extrusionOk="0">
                  <a:moveTo>
                    <a:pt x="29" y="0"/>
                  </a:moveTo>
                  <a:cubicBezTo>
                    <a:pt x="29" y="0"/>
                    <a:pt x="0" y="30"/>
                    <a:pt x="14" y="4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05" name="Google Shape;3305;p28"/>
            <p:cNvSpPr/>
            <p:nvPr/>
          </p:nvSpPr>
          <p:spPr>
            <a:xfrm>
              <a:off x="1089055" y="1298469"/>
              <a:ext cx="61782" cy="98851"/>
            </a:xfrm>
            <a:custGeom>
              <a:avLst/>
              <a:gdLst/>
              <a:ahLst/>
              <a:cxnLst/>
              <a:rect l="l" t="t" r="r" b="b"/>
              <a:pathLst>
                <a:path w="30" h="48" extrusionOk="0">
                  <a:moveTo>
                    <a:pt x="0" y="0"/>
                  </a:moveTo>
                  <a:cubicBezTo>
                    <a:pt x="0" y="0"/>
                    <a:pt x="30" y="30"/>
                    <a:pt x="16" y="4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306" name="Google Shape;3306;p28"/>
          <p:cNvGrpSpPr/>
          <p:nvPr/>
        </p:nvGrpSpPr>
        <p:grpSpPr>
          <a:xfrm>
            <a:off x="1675379" y="2047464"/>
            <a:ext cx="319208" cy="245331"/>
            <a:chOff x="1716138" y="1302588"/>
            <a:chExt cx="324300" cy="249244"/>
          </a:xfrm>
        </p:grpSpPr>
        <p:sp>
          <p:nvSpPr>
            <p:cNvPr id="3307" name="Google Shape;3307;p28"/>
            <p:cNvSpPr/>
            <p:nvPr/>
          </p:nvSpPr>
          <p:spPr>
            <a:xfrm>
              <a:off x="1732613" y="1395260"/>
              <a:ext cx="43200" cy="92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08" name="Google Shape;3308;p28"/>
            <p:cNvSpPr/>
            <p:nvPr/>
          </p:nvSpPr>
          <p:spPr>
            <a:xfrm>
              <a:off x="1724376" y="1370547"/>
              <a:ext cx="59700" cy="24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09" name="Google Shape;3309;p28"/>
            <p:cNvCxnSpPr/>
            <p:nvPr/>
          </p:nvCxnSpPr>
          <p:spPr>
            <a:xfrm>
              <a:off x="1769682" y="1364369"/>
              <a:ext cx="0" cy="0"/>
            </a:xfrm>
            <a:prstGeom prst="straightConnector1">
              <a:avLst/>
            </a:prstGeom>
            <a:noFill/>
            <a:ln w="28575" cap="rnd" cmpd="sng">
              <a:solidFill>
                <a:schemeClr val="dk1"/>
              </a:solidFill>
              <a:prstDash val="solid"/>
              <a:round/>
              <a:headEnd type="none" w="sm" len="sm"/>
              <a:tailEnd type="none" w="sm" len="sm"/>
            </a:ln>
          </p:spPr>
        </p:cxnSp>
        <p:cxnSp>
          <p:nvCxnSpPr>
            <p:cNvPr id="3310" name="Google Shape;3310;p28"/>
            <p:cNvCxnSpPr/>
            <p:nvPr/>
          </p:nvCxnSpPr>
          <p:spPr>
            <a:xfrm>
              <a:off x="1755267" y="1302588"/>
              <a:ext cx="0" cy="0"/>
            </a:xfrm>
            <a:prstGeom prst="straightConnector1">
              <a:avLst/>
            </a:prstGeom>
            <a:noFill/>
            <a:ln w="28575" cap="rnd" cmpd="sng">
              <a:solidFill>
                <a:schemeClr val="dk1"/>
              </a:solidFill>
              <a:prstDash val="solid"/>
              <a:round/>
              <a:headEnd type="none" w="sm" len="sm"/>
              <a:tailEnd type="none" w="sm" len="sm"/>
            </a:ln>
          </p:spPr>
        </p:cxnSp>
        <p:cxnSp>
          <p:nvCxnSpPr>
            <p:cNvPr id="3311" name="Google Shape;3311;p28"/>
            <p:cNvCxnSpPr/>
            <p:nvPr/>
          </p:nvCxnSpPr>
          <p:spPr>
            <a:xfrm>
              <a:off x="1740851" y="1366429"/>
              <a:ext cx="0" cy="0"/>
            </a:xfrm>
            <a:prstGeom prst="straightConnector1">
              <a:avLst/>
            </a:prstGeom>
            <a:noFill/>
            <a:ln w="28575" cap="rnd" cmpd="sng">
              <a:solidFill>
                <a:schemeClr val="dk1"/>
              </a:solidFill>
              <a:prstDash val="solid"/>
              <a:round/>
              <a:headEnd type="none" w="sm" len="sm"/>
              <a:tailEnd type="none" w="sm" len="sm"/>
            </a:ln>
          </p:spPr>
        </p:cxnSp>
        <p:sp>
          <p:nvSpPr>
            <p:cNvPr id="3312" name="Google Shape;3312;p28"/>
            <p:cNvSpPr/>
            <p:nvPr/>
          </p:nvSpPr>
          <p:spPr>
            <a:xfrm>
              <a:off x="1720257" y="1487932"/>
              <a:ext cx="316116" cy="63841"/>
            </a:xfrm>
            <a:custGeom>
              <a:avLst/>
              <a:gdLst/>
              <a:ahLst/>
              <a:cxnLst/>
              <a:rect l="l" t="t" r="r" b="b"/>
              <a:pathLst>
                <a:path w="307" h="62" extrusionOk="0">
                  <a:moveTo>
                    <a:pt x="245" y="0"/>
                  </a:moveTo>
                  <a:lnTo>
                    <a:pt x="245" y="20"/>
                  </a:lnTo>
                  <a:lnTo>
                    <a:pt x="231" y="20"/>
                  </a:lnTo>
                  <a:lnTo>
                    <a:pt x="247" y="20"/>
                  </a:lnTo>
                  <a:lnTo>
                    <a:pt x="247" y="0"/>
                  </a:lnTo>
                  <a:lnTo>
                    <a:pt x="185" y="0"/>
                  </a:lnTo>
                  <a:lnTo>
                    <a:pt x="123" y="0"/>
                  </a:lnTo>
                  <a:lnTo>
                    <a:pt x="62" y="0"/>
                  </a:lnTo>
                  <a:lnTo>
                    <a:pt x="62" y="20"/>
                  </a:lnTo>
                  <a:lnTo>
                    <a:pt x="77" y="20"/>
                  </a:lnTo>
                  <a:lnTo>
                    <a:pt x="64" y="20"/>
                  </a:lnTo>
                  <a:lnTo>
                    <a:pt x="64" y="0"/>
                  </a:lnTo>
                  <a:lnTo>
                    <a:pt x="0" y="0"/>
                  </a:lnTo>
                  <a:lnTo>
                    <a:pt x="0" y="22"/>
                  </a:lnTo>
                  <a:lnTo>
                    <a:pt x="12" y="22"/>
                  </a:lnTo>
                  <a:lnTo>
                    <a:pt x="12" y="62"/>
                  </a:lnTo>
                  <a:lnTo>
                    <a:pt x="123" y="62"/>
                  </a:lnTo>
                  <a:lnTo>
                    <a:pt x="185" y="62"/>
                  </a:lnTo>
                  <a:lnTo>
                    <a:pt x="295" y="62"/>
                  </a:lnTo>
                  <a:lnTo>
                    <a:pt x="295" y="22"/>
                  </a:lnTo>
                  <a:lnTo>
                    <a:pt x="307" y="22"/>
                  </a:lnTo>
                  <a:lnTo>
                    <a:pt x="307" y="0"/>
                  </a:lnTo>
                  <a:lnTo>
                    <a:pt x="245"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13" name="Google Shape;3313;p28"/>
            <p:cNvSpPr/>
            <p:nvPr/>
          </p:nvSpPr>
          <p:spPr>
            <a:xfrm>
              <a:off x="1982828" y="1395260"/>
              <a:ext cx="41100" cy="92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14" name="Google Shape;3314;p28"/>
            <p:cNvSpPr/>
            <p:nvPr/>
          </p:nvSpPr>
          <p:spPr>
            <a:xfrm>
              <a:off x="1972531" y="1370547"/>
              <a:ext cx="59700" cy="24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15" name="Google Shape;3315;p28"/>
            <p:cNvCxnSpPr/>
            <p:nvPr/>
          </p:nvCxnSpPr>
          <p:spPr>
            <a:xfrm>
              <a:off x="1989006" y="1364369"/>
              <a:ext cx="0" cy="0"/>
            </a:xfrm>
            <a:prstGeom prst="straightConnector1">
              <a:avLst/>
            </a:prstGeom>
            <a:noFill/>
            <a:ln w="28575" cap="rnd" cmpd="sng">
              <a:solidFill>
                <a:schemeClr val="dk1"/>
              </a:solidFill>
              <a:prstDash val="solid"/>
              <a:round/>
              <a:headEnd type="none" w="sm" len="sm"/>
              <a:tailEnd type="none" w="sm" len="sm"/>
            </a:ln>
          </p:spPr>
        </p:cxnSp>
        <p:cxnSp>
          <p:nvCxnSpPr>
            <p:cNvPr id="3316" name="Google Shape;3316;p28"/>
            <p:cNvCxnSpPr/>
            <p:nvPr/>
          </p:nvCxnSpPr>
          <p:spPr>
            <a:xfrm>
              <a:off x="2017838" y="1366429"/>
              <a:ext cx="0" cy="0"/>
            </a:xfrm>
            <a:prstGeom prst="straightConnector1">
              <a:avLst/>
            </a:prstGeom>
            <a:noFill/>
            <a:ln w="28575" cap="rnd" cmpd="sng">
              <a:solidFill>
                <a:schemeClr val="dk1"/>
              </a:solidFill>
              <a:prstDash val="solid"/>
              <a:round/>
              <a:headEnd type="none" w="sm" len="sm"/>
              <a:tailEnd type="none" w="sm" len="sm"/>
            </a:ln>
          </p:spPr>
        </p:cxnSp>
        <p:sp>
          <p:nvSpPr>
            <p:cNvPr id="3317" name="Google Shape;3317;p28"/>
            <p:cNvSpPr/>
            <p:nvPr/>
          </p:nvSpPr>
          <p:spPr>
            <a:xfrm>
              <a:off x="1795424" y="1411735"/>
              <a:ext cx="166810" cy="76197"/>
            </a:xfrm>
            <a:custGeom>
              <a:avLst/>
              <a:gdLst/>
              <a:ahLst/>
              <a:cxnLst/>
              <a:rect l="l" t="t" r="r" b="b"/>
              <a:pathLst>
                <a:path w="81" h="37" extrusionOk="0">
                  <a:moveTo>
                    <a:pt x="0" y="37"/>
                  </a:moveTo>
                  <a:cubicBezTo>
                    <a:pt x="81" y="37"/>
                    <a:pt x="81" y="37"/>
                    <a:pt x="81" y="37"/>
                  </a:cubicBezTo>
                  <a:cubicBezTo>
                    <a:pt x="78" y="16"/>
                    <a:pt x="61" y="0"/>
                    <a:pt x="41" y="0"/>
                  </a:cubicBezTo>
                  <a:cubicBezTo>
                    <a:pt x="21" y="0"/>
                    <a:pt x="4" y="16"/>
                    <a:pt x="0" y="3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18" name="Google Shape;3318;p28"/>
            <p:cNvSpPr/>
            <p:nvPr/>
          </p:nvSpPr>
          <p:spPr>
            <a:xfrm>
              <a:off x="1863384" y="1339657"/>
              <a:ext cx="32950" cy="67960"/>
            </a:xfrm>
            <a:custGeom>
              <a:avLst/>
              <a:gdLst/>
              <a:ahLst/>
              <a:cxnLst/>
              <a:rect l="l" t="t" r="r" b="b"/>
              <a:pathLst>
                <a:path w="32" h="66" extrusionOk="0">
                  <a:moveTo>
                    <a:pt x="0" y="66"/>
                  </a:moveTo>
                  <a:lnTo>
                    <a:pt x="16" y="0"/>
                  </a:lnTo>
                  <a:lnTo>
                    <a:pt x="32" y="6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19" name="Google Shape;3319;p28"/>
            <p:cNvCxnSpPr/>
            <p:nvPr/>
          </p:nvCxnSpPr>
          <p:spPr>
            <a:xfrm>
              <a:off x="1716138" y="1551773"/>
              <a:ext cx="324300" cy="0"/>
            </a:xfrm>
            <a:prstGeom prst="straightConnector1">
              <a:avLst/>
            </a:prstGeom>
            <a:noFill/>
            <a:ln w="28575" cap="rnd" cmpd="sng">
              <a:solidFill>
                <a:schemeClr val="dk1"/>
              </a:solidFill>
              <a:prstDash val="solid"/>
              <a:round/>
              <a:headEnd type="none" w="sm" len="sm"/>
              <a:tailEnd type="none" w="sm" len="sm"/>
            </a:ln>
          </p:spPr>
        </p:cxnSp>
        <p:sp>
          <p:nvSpPr>
            <p:cNvPr id="3320" name="Google Shape;3320;p28"/>
            <p:cNvSpPr/>
            <p:nvPr/>
          </p:nvSpPr>
          <p:spPr>
            <a:xfrm>
              <a:off x="1857206" y="1487932"/>
              <a:ext cx="43200" cy="639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21" name="Google Shape;3321;p28"/>
            <p:cNvCxnSpPr/>
            <p:nvPr/>
          </p:nvCxnSpPr>
          <p:spPr>
            <a:xfrm>
              <a:off x="1755267" y="1551773"/>
              <a:ext cx="8100" cy="0"/>
            </a:xfrm>
            <a:prstGeom prst="straightConnector1">
              <a:avLst/>
            </a:prstGeom>
            <a:noFill/>
            <a:ln w="28575" cap="rnd" cmpd="sng">
              <a:solidFill>
                <a:schemeClr val="dk1"/>
              </a:solidFill>
              <a:prstDash val="solid"/>
              <a:round/>
              <a:headEnd type="none" w="sm" len="sm"/>
              <a:tailEnd type="none" w="sm" len="sm"/>
            </a:ln>
          </p:spPr>
        </p:cxnSp>
        <p:cxnSp>
          <p:nvCxnSpPr>
            <p:cNvPr id="3322" name="Google Shape;3322;p28"/>
            <p:cNvCxnSpPr/>
            <p:nvPr/>
          </p:nvCxnSpPr>
          <p:spPr>
            <a:xfrm>
              <a:off x="1993125" y="1551773"/>
              <a:ext cx="10200" cy="0"/>
            </a:xfrm>
            <a:prstGeom prst="straightConnector1">
              <a:avLst/>
            </a:prstGeom>
            <a:noFill/>
            <a:ln w="28575" cap="rnd" cmpd="sng">
              <a:solidFill>
                <a:schemeClr val="dk1"/>
              </a:solidFill>
              <a:prstDash val="solid"/>
              <a:round/>
              <a:headEnd type="none" w="sm" len="sm"/>
              <a:tailEnd type="none" w="sm" len="sm"/>
            </a:ln>
          </p:spPr>
        </p:cxnSp>
        <p:cxnSp>
          <p:nvCxnSpPr>
            <p:cNvPr id="3323" name="Google Shape;3323;p28"/>
            <p:cNvCxnSpPr/>
            <p:nvPr/>
          </p:nvCxnSpPr>
          <p:spPr>
            <a:xfrm>
              <a:off x="1822196" y="1551773"/>
              <a:ext cx="8100" cy="0"/>
            </a:xfrm>
            <a:prstGeom prst="straightConnector1">
              <a:avLst/>
            </a:prstGeom>
            <a:noFill/>
            <a:ln w="28575" cap="rnd" cmpd="sng">
              <a:solidFill>
                <a:schemeClr val="dk1"/>
              </a:solidFill>
              <a:prstDash val="solid"/>
              <a:round/>
              <a:headEnd type="none" w="sm" len="sm"/>
              <a:tailEnd type="none" w="sm" len="sm"/>
            </a:ln>
          </p:spPr>
        </p:cxnSp>
        <p:cxnSp>
          <p:nvCxnSpPr>
            <p:cNvPr id="3324" name="Google Shape;3324;p28"/>
            <p:cNvCxnSpPr/>
            <p:nvPr/>
          </p:nvCxnSpPr>
          <p:spPr>
            <a:xfrm>
              <a:off x="1927225" y="1551773"/>
              <a:ext cx="10200" cy="0"/>
            </a:xfrm>
            <a:prstGeom prst="straightConnector1">
              <a:avLst/>
            </a:prstGeom>
            <a:noFill/>
            <a:ln w="28575" cap="rnd" cmpd="sng">
              <a:solidFill>
                <a:schemeClr val="dk1"/>
              </a:solidFill>
              <a:prstDash val="solid"/>
              <a:round/>
              <a:headEnd type="none" w="sm" len="sm"/>
              <a:tailEnd type="none" w="sm" len="sm"/>
            </a:ln>
          </p:spPr>
        </p:cxnSp>
        <p:cxnSp>
          <p:nvCxnSpPr>
            <p:cNvPr id="3325" name="Google Shape;3325;p28"/>
            <p:cNvCxnSpPr/>
            <p:nvPr/>
          </p:nvCxnSpPr>
          <p:spPr>
            <a:xfrm rot="10800000">
              <a:off x="1755267" y="1323269"/>
              <a:ext cx="0" cy="41100"/>
            </a:xfrm>
            <a:prstGeom prst="straightConnector1">
              <a:avLst/>
            </a:prstGeom>
            <a:noFill/>
            <a:ln w="28575" cap="rnd" cmpd="sng">
              <a:solidFill>
                <a:schemeClr val="dk1"/>
              </a:solidFill>
              <a:prstDash val="solid"/>
              <a:round/>
              <a:headEnd type="none" w="sm" len="sm"/>
              <a:tailEnd type="none" w="sm" len="sm"/>
            </a:ln>
          </p:spPr>
        </p:cxnSp>
        <p:cxnSp>
          <p:nvCxnSpPr>
            <p:cNvPr id="3326" name="Google Shape;3326;p28"/>
            <p:cNvCxnSpPr/>
            <p:nvPr/>
          </p:nvCxnSpPr>
          <p:spPr>
            <a:xfrm rot="10800000">
              <a:off x="2003422" y="1323269"/>
              <a:ext cx="0" cy="41100"/>
            </a:xfrm>
            <a:prstGeom prst="straightConnector1">
              <a:avLst/>
            </a:prstGeom>
            <a:noFill/>
            <a:ln w="28575" cap="rnd" cmpd="sng">
              <a:solidFill>
                <a:schemeClr val="dk1"/>
              </a:solidFill>
              <a:prstDash val="solid"/>
              <a:round/>
              <a:headEnd type="none" w="sm" len="sm"/>
              <a:tailEnd type="none" w="sm" len="sm"/>
            </a:ln>
          </p:spPr>
        </p:cxnSp>
      </p:grpSp>
      <p:grpSp>
        <p:nvGrpSpPr>
          <p:cNvPr id="3327" name="Google Shape;3327;p28"/>
          <p:cNvGrpSpPr/>
          <p:nvPr/>
        </p:nvGrpSpPr>
        <p:grpSpPr>
          <a:xfrm>
            <a:off x="2476068" y="2019085"/>
            <a:ext cx="275679" cy="273652"/>
            <a:chOff x="2529595" y="1273756"/>
            <a:chExt cx="280076" cy="278017"/>
          </a:xfrm>
        </p:grpSpPr>
        <p:sp>
          <p:nvSpPr>
            <p:cNvPr id="3328" name="Google Shape;3328;p28"/>
            <p:cNvSpPr/>
            <p:nvPr/>
          </p:nvSpPr>
          <p:spPr>
            <a:xfrm>
              <a:off x="2529595" y="1325241"/>
              <a:ext cx="117385" cy="222414"/>
            </a:xfrm>
            <a:custGeom>
              <a:avLst/>
              <a:gdLst/>
              <a:ahLst/>
              <a:cxnLst/>
              <a:rect l="l" t="t" r="r" b="b"/>
              <a:pathLst>
                <a:path w="57" h="108" extrusionOk="0">
                  <a:moveTo>
                    <a:pt x="57" y="0"/>
                  </a:moveTo>
                  <a:cubicBezTo>
                    <a:pt x="51" y="0"/>
                    <a:pt x="51" y="0"/>
                    <a:pt x="51" y="0"/>
                  </a:cubicBezTo>
                  <a:cubicBezTo>
                    <a:pt x="51" y="0"/>
                    <a:pt x="44" y="4"/>
                    <a:pt x="36" y="4"/>
                  </a:cubicBezTo>
                  <a:cubicBezTo>
                    <a:pt x="28" y="4"/>
                    <a:pt x="8" y="4"/>
                    <a:pt x="8" y="4"/>
                  </a:cubicBezTo>
                  <a:cubicBezTo>
                    <a:pt x="8" y="4"/>
                    <a:pt x="0" y="3"/>
                    <a:pt x="0" y="9"/>
                  </a:cubicBezTo>
                  <a:cubicBezTo>
                    <a:pt x="0" y="14"/>
                    <a:pt x="1" y="15"/>
                    <a:pt x="9" y="15"/>
                  </a:cubicBezTo>
                  <a:cubicBezTo>
                    <a:pt x="9" y="18"/>
                    <a:pt x="14" y="20"/>
                    <a:pt x="17" y="20"/>
                  </a:cubicBezTo>
                  <a:cubicBezTo>
                    <a:pt x="21" y="20"/>
                    <a:pt x="23" y="20"/>
                    <a:pt x="23" y="20"/>
                  </a:cubicBezTo>
                  <a:cubicBezTo>
                    <a:pt x="23" y="20"/>
                    <a:pt x="23" y="32"/>
                    <a:pt x="43" y="33"/>
                  </a:cubicBezTo>
                  <a:cubicBezTo>
                    <a:pt x="43" y="54"/>
                    <a:pt x="43" y="54"/>
                    <a:pt x="43" y="54"/>
                  </a:cubicBezTo>
                  <a:cubicBezTo>
                    <a:pt x="48" y="59"/>
                    <a:pt x="48" y="59"/>
                    <a:pt x="48" y="59"/>
                  </a:cubicBezTo>
                  <a:cubicBezTo>
                    <a:pt x="48" y="73"/>
                    <a:pt x="48" y="73"/>
                    <a:pt x="48" y="73"/>
                  </a:cubicBezTo>
                  <a:cubicBezTo>
                    <a:pt x="52" y="77"/>
                    <a:pt x="52" y="77"/>
                    <a:pt x="52" y="77"/>
                  </a:cubicBezTo>
                  <a:cubicBezTo>
                    <a:pt x="52" y="108"/>
                    <a:pt x="52" y="108"/>
                    <a:pt x="52" y="10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29" name="Google Shape;3329;p28"/>
            <p:cNvSpPr/>
            <p:nvPr/>
          </p:nvSpPr>
          <p:spPr>
            <a:xfrm>
              <a:off x="2690227" y="1325241"/>
              <a:ext cx="119444" cy="222414"/>
            </a:xfrm>
            <a:custGeom>
              <a:avLst/>
              <a:gdLst/>
              <a:ahLst/>
              <a:cxnLst/>
              <a:rect l="l" t="t" r="r" b="b"/>
              <a:pathLst>
                <a:path w="58" h="108" extrusionOk="0">
                  <a:moveTo>
                    <a:pt x="0" y="0"/>
                  </a:moveTo>
                  <a:cubicBezTo>
                    <a:pt x="7" y="0"/>
                    <a:pt x="7" y="0"/>
                    <a:pt x="7" y="0"/>
                  </a:cubicBezTo>
                  <a:cubicBezTo>
                    <a:pt x="7" y="0"/>
                    <a:pt x="13" y="4"/>
                    <a:pt x="21" y="4"/>
                  </a:cubicBezTo>
                  <a:cubicBezTo>
                    <a:pt x="30" y="4"/>
                    <a:pt x="49" y="4"/>
                    <a:pt x="49" y="4"/>
                  </a:cubicBezTo>
                  <a:cubicBezTo>
                    <a:pt x="49" y="4"/>
                    <a:pt x="58" y="3"/>
                    <a:pt x="58" y="9"/>
                  </a:cubicBezTo>
                  <a:cubicBezTo>
                    <a:pt x="58" y="14"/>
                    <a:pt x="56" y="15"/>
                    <a:pt x="48" y="15"/>
                  </a:cubicBezTo>
                  <a:cubicBezTo>
                    <a:pt x="48" y="18"/>
                    <a:pt x="44" y="20"/>
                    <a:pt x="40" y="20"/>
                  </a:cubicBezTo>
                  <a:cubicBezTo>
                    <a:pt x="36" y="20"/>
                    <a:pt x="34" y="20"/>
                    <a:pt x="34" y="20"/>
                  </a:cubicBezTo>
                  <a:cubicBezTo>
                    <a:pt x="34" y="20"/>
                    <a:pt x="34" y="32"/>
                    <a:pt x="14" y="33"/>
                  </a:cubicBezTo>
                  <a:cubicBezTo>
                    <a:pt x="14" y="54"/>
                    <a:pt x="14" y="54"/>
                    <a:pt x="14" y="54"/>
                  </a:cubicBezTo>
                  <a:cubicBezTo>
                    <a:pt x="9" y="59"/>
                    <a:pt x="9" y="59"/>
                    <a:pt x="9" y="59"/>
                  </a:cubicBezTo>
                  <a:cubicBezTo>
                    <a:pt x="9" y="73"/>
                    <a:pt x="9" y="73"/>
                    <a:pt x="9" y="73"/>
                  </a:cubicBezTo>
                  <a:cubicBezTo>
                    <a:pt x="5" y="77"/>
                    <a:pt x="5" y="77"/>
                    <a:pt x="5" y="77"/>
                  </a:cubicBezTo>
                  <a:cubicBezTo>
                    <a:pt x="5" y="108"/>
                    <a:pt x="5" y="108"/>
                    <a:pt x="5" y="10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30" name="Google Shape;3330;p28"/>
            <p:cNvCxnSpPr/>
            <p:nvPr/>
          </p:nvCxnSpPr>
          <p:spPr>
            <a:xfrm>
              <a:off x="2636683" y="1483814"/>
              <a:ext cx="61800" cy="45300"/>
            </a:xfrm>
            <a:prstGeom prst="straightConnector1">
              <a:avLst/>
            </a:prstGeom>
            <a:noFill/>
            <a:ln w="28575" cap="rnd" cmpd="sng">
              <a:solidFill>
                <a:schemeClr val="dk1"/>
              </a:solidFill>
              <a:prstDash val="solid"/>
              <a:round/>
              <a:headEnd type="none" w="sm" len="sm"/>
              <a:tailEnd type="none" w="sm" len="sm"/>
            </a:ln>
          </p:spPr>
        </p:cxnSp>
        <p:cxnSp>
          <p:nvCxnSpPr>
            <p:cNvPr id="3331" name="Google Shape;3331;p28"/>
            <p:cNvCxnSpPr/>
            <p:nvPr/>
          </p:nvCxnSpPr>
          <p:spPr>
            <a:xfrm>
              <a:off x="2618148" y="1436448"/>
              <a:ext cx="82500" cy="47400"/>
            </a:xfrm>
            <a:prstGeom prst="straightConnector1">
              <a:avLst/>
            </a:prstGeom>
            <a:noFill/>
            <a:ln w="28575" cap="rnd" cmpd="sng">
              <a:solidFill>
                <a:schemeClr val="dk1"/>
              </a:solidFill>
              <a:prstDash val="solid"/>
              <a:round/>
              <a:headEnd type="none" w="sm" len="sm"/>
              <a:tailEnd type="none" w="sm" len="sm"/>
            </a:ln>
          </p:spPr>
        </p:cxnSp>
        <p:sp>
          <p:nvSpPr>
            <p:cNvPr id="3332" name="Google Shape;3332;p28"/>
            <p:cNvSpPr/>
            <p:nvPr/>
          </p:nvSpPr>
          <p:spPr>
            <a:xfrm>
              <a:off x="2649039" y="1273756"/>
              <a:ext cx="37069" cy="57663"/>
            </a:xfrm>
            <a:custGeom>
              <a:avLst/>
              <a:gdLst/>
              <a:ahLst/>
              <a:cxnLst/>
              <a:rect l="l" t="t" r="r" b="b"/>
              <a:pathLst>
                <a:path w="18" h="28" extrusionOk="0">
                  <a:moveTo>
                    <a:pt x="18" y="19"/>
                  </a:moveTo>
                  <a:cubicBezTo>
                    <a:pt x="18" y="24"/>
                    <a:pt x="14" y="28"/>
                    <a:pt x="9" y="28"/>
                  </a:cubicBezTo>
                  <a:cubicBezTo>
                    <a:pt x="9" y="28"/>
                    <a:pt x="9" y="28"/>
                    <a:pt x="9" y="28"/>
                  </a:cubicBezTo>
                  <a:cubicBezTo>
                    <a:pt x="4" y="28"/>
                    <a:pt x="0" y="24"/>
                    <a:pt x="0" y="19"/>
                  </a:cubicBezTo>
                  <a:cubicBezTo>
                    <a:pt x="0" y="9"/>
                    <a:pt x="0" y="9"/>
                    <a:pt x="0" y="9"/>
                  </a:cubicBezTo>
                  <a:cubicBezTo>
                    <a:pt x="0" y="4"/>
                    <a:pt x="4" y="0"/>
                    <a:pt x="9" y="0"/>
                  </a:cubicBezTo>
                  <a:cubicBezTo>
                    <a:pt x="9" y="0"/>
                    <a:pt x="9" y="0"/>
                    <a:pt x="9" y="0"/>
                  </a:cubicBezTo>
                  <a:cubicBezTo>
                    <a:pt x="14" y="0"/>
                    <a:pt x="18" y="4"/>
                    <a:pt x="18" y="9"/>
                  </a:cubicBezTo>
                  <a:lnTo>
                    <a:pt x="18" y="19"/>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33" name="Google Shape;3333;p28"/>
            <p:cNvSpPr/>
            <p:nvPr/>
          </p:nvSpPr>
          <p:spPr>
            <a:xfrm>
              <a:off x="2618148" y="1329360"/>
              <a:ext cx="67960" cy="65900"/>
            </a:xfrm>
            <a:custGeom>
              <a:avLst/>
              <a:gdLst/>
              <a:ahLst/>
              <a:cxnLst/>
              <a:rect l="l" t="t" r="r" b="b"/>
              <a:pathLst>
                <a:path w="33" h="32" extrusionOk="0">
                  <a:moveTo>
                    <a:pt x="0" y="31"/>
                  </a:moveTo>
                  <a:cubicBezTo>
                    <a:pt x="0" y="31"/>
                    <a:pt x="27" y="32"/>
                    <a:pt x="3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34" name="Google Shape;3334;p28"/>
            <p:cNvCxnSpPr/>
            <p:nvPr/>
          </p:nvCxnSpPr>
          <p:spPr>
            <a:xfrm>
              <a:off x="2609911" y="1551773"/>
              <a:ext cx="117300" cy="0"/>
            </a:xfrm>
            <a:prstGeom prst="straightConnector1">
              <a:avLst/>
            </a:prstGeom>
            <a:noFill/>
            <a:ln w="28575" cap="rnd" cmpd="sng">
              <a:solidFill>
                <a:schemeClr val="dk1"/>
              </a:solidFill>
              <a:prstDash val="solid"/>
              <a:round/>
              <a:headEnd type="none" w="sm" len="sm"/>
              <a:tailEnd type="none" w="sm" len="sm"/>
            </a:ln>
          </p:spPr>
        </p:cxnSp>
      </p:grpSp>
      <p:grpSp>
        <p:nvGrpSpPr>
          <p:cNvPr id="3335" name="Google Shape;3335;p28"/>
          <p:cNvGrpSpPr/>
          <p:nvPr/>
        </p:nvGrpSpPr>
        <p:grpSpPr>
          <a:xfrm>
            <a:off x="3306135" y="1982597"/>
            <a:ext cx="168245" cy="310140"/>
            <a:chOff x="3372912" y="1236687"/>
            <a:chExt cx="170929" cy="315087"/>
          </a:xfrm>
        </p:grpSpPr>
        <p:sp>
          <p:nvSpPr>
            <p:cNvPr id="3336" name="Google Shape;3336;p28"/>
            <p:cNvSpPr/>
            <p:nvPr/>
          </p:nvSpPr>
          <p:spPr>
            <a:xfrm>
              <a:off x="3414100" y="1399379"/>
              <a:ext cx="26772" cy="152395"/>
            </a:xfrm>
            <a:custGeom>
              <a:avLst/>
              <a:gdLst/>
              <a:ahLst/>
              <a:cxnLst/>
              <a:rect l="l" t="t" r="r" b="b"/>
              <a:pathLst>
                <a:path w="26" h="148" extrusionOk="0">
                  <a:moveTo>
                    <a:pt x="26" y="148"/>
                  </a:moveTo>
                  <a:lnTo>
                    <a:pt x="26" y="94"/>
                  </a:lnTo>
                  <a:lnTo>
                    <a:pt x="12" y="80"/>
                  </a:lnTo>
                  <a:lnTo>
                    <a:pt x="12" y="38"/>
                  </a:lnTo>
                  <a:lnTo>
                    <a:pt x="0" y="26"/>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37" name="Google Shape;3337;p28"/>
            <p:cNvSpPr/>
            <p:nvPr/>
          </p:nvSpPr>
          <p:spPr>
            <a:xfrm>
              <a:off x="3385269" y="1308766"/>
              <a:ext cx="133860" cy="243008"/>
            </a:xfrm>
            <a:custGeom>
              <a:avLst/>
              <a:gdLst/>
              <a:ahLst/>
              <a:cxnLst/>
              <a:rect l="l" t="t" r="r" b="b"/>
              <a:pathLst>
                <a:path w="130" h="236" extrusionOk="0">
                  <a:moveTo>
                    <a:pt x="0" y="32"/>
                  </a:moveTo>
                  <a:lnTo>
                    <a:pt x="0" y="34"/>
                  </a:lnTo>
                  <a:lnTo>
                    <a:pt x="0" y="0"/>
                  </a:lnTo>
                  <a:lnTo>
                    <a:pt x="24" y="0"/>
                  </a:lnTo>
                  <a:lnTo>
                    <a:pt x="24" y="20"/>
                  </a:lnTo>
                  <a:lnTo>
                    <a:pt x="70" y="58"/>
                  </a:lnTo>
                  <a:lnTo>
                    <a:pt x="104" y="58"/>
                  </a:lnTo>
                  <a:lnTo>
                    <a:pt x="130" y="88"/>
                  </a:lnTo>
                  <a:lnTo>
                    <a:pt x="130" y="114"/>
                  </a:lnTo>
                  <a:lnTo>
                    <a:pt x="118" y="126"/>
                  </a:lnTo>
                  <a:lnTo>
                    <a:pt x="118" y="168"/>
                  </a:lnTo>
                  <a:lnTo>
                    <a:pt x="104" y="182"/>
                  </a:lnTo>
                  <a:lnTo>
                    <a:pt x="104" y="23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38" name="Google Shape;3338;p28"/>
            <p:cNvSpPr/>
            <p:nvPr/>
          </p:nvSpPr>
          <p:spPr>
            <a:xfrm>
              <a:off x="3383209" y="1343775"/>
              <a:ext cx="30891" cy="53544"/>
            </a:xfrm>
            <a:custGeom>
              <a:avLst/>
              <a:gdLst/>
              <a:ahLst/>
              <a:cxnLst/>
              <a:rect l="l" t="t" r="r" b="b"/>
              <a:pathLst>
                <a:path w="15" h="26" extrusionOk="0">
                  <a:moveTo>
                    <a:pt x="0" y="0"/>
                  </a:moveTo>
                  <a:cubicBezTo>
                    <a:pt x="0" y="0"/>
                    <a:pt x="3" y="1"/>
                    <a:pt x="3" y="13"/>
                  </a:cubicBezTo>
                  <a:cubicBezTo>
                    <a:pt x="3" y="24"/>
                    <a:pt x="15" y="26"/>
                    <a:pt x="15" y="2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39" name="Google Shape;3339;p28"/>
            <p:cNvSpPr/>
            <p:nvPr/>
          </p:nvSpPr>
          <p:spPr>
            <a:xfrm>
              <a:off x="3416159" y="1368488"/>
              <a:ext cx="41188" cy="35010"/>
            </a:xfrm>
            <a:custGeom>
              <a:avLst/>
              <a:gdLst/>
              <a:ahLst/>
              <a:cxnLst/>
              <a:rect l="l" t="t" r="r" b="b"/>
              <a:pathLst>
                <a:path w="20" h="17" extrusionOk="0">
                  <a:moveTo>
                    <a:pt x="0" y="14"/>
                  </a:moveTo>
                  <a:cubicBezTo>
                    <a:pt x="0" y="14"/>
                    <a:pt x="12" y="17"/>
                    <a:pt x="2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40" name="Google Shape;3340;p28"/>
            <p:cNvSpPr/>
            <p:nvPr/>
          </p:nvSpPr>
          <p:spPr>
            <a:xfrm>
              <a:off x="3430575" y="1380844"/>
              <a:ext cx="70019" cy="76197"/>
            </a:xfrm>
            <a:custGeom>
              <a:avLst/>
              <a:gdLst/>
              <a:ahLst/>
              <a:cxnLst/>
              <a:rect l="l" t="t" r="r" b="b"/>
              <a:pathLst>
                <a:path w="34" h="37" extrusionOk="0">
                  <a:moveTo>
                    <a:pt x="0" y="37"/>
                  </a:moveTo>
                  <a:cubicBezTo>
                    <a:pt x="0" y="37"/>
                    <a:pt x="23" y="25"/>
                    <a:pt x="3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41" name="Google Shape;3341;p28"/>
            <p:cNvCxnSpPr/>
            <p:nvPr/>
          </p:nvCxnSpPr>
          <p:spPr>
            <a:xfrm flipH="1">
              <a:off x="3444957" y="1496170"/>
              <a:ext cx="47400" cy="35100"/>
            </a:xfrm>
            <a:prstGeom prst="straightConnector1">
              <a:avLst/>
            </a:prstGeom>
            <a:noFill/>
            <a:ln w="28575" cap="rnd" cmpd="sng">
              <a:solidFill>
                <a:schemeClr val="dk1"/>
              </a:solidFill>
              <a:prstDash val="solid"/>
              <a:round/>
              <a:headEnd type="none" w="sm" len="sm"/>
              <a:tailEnd type="none" w="sm" len="sm"/>
            </a:ln>
          </p:spPr>
        </p:cxnSp>
        <p:sp>
          <p:nvSpPr>
            <p:cNvPr id="3342" name="Google Shape;3342;p28"/>
            <p:cNvSpPr/>
            <p:nvPr/>
          </p:nvSpPr>
          <p:spPr>
            <a:xfrm>
              <a:off x="3447050" y="1312884"/>
              <a:ext cx="51485" cy="49425"/>
            </a:xfrm>
            <a:custGeom>
              <a:avLst/>
              <a:gdLst/>
              <a:ahLst/>
              <a:cxnLst/>
              <a:rect l="l" t="t" r="r" b="b"/>
              <a:pathLst>
                <a:path w="25" h="24" extrusionOk="0">
                  <a:moveTo>
                    <a:pt x="0" y="0"/>
                  </a:moveTo>
                  <a:cubicBezTo>
                    <a:pt x="0" y="12"/>
                    <a:pt x="0" y="12"/>
                    <a:pt x="0" y="12"/>
                  </a:cubicBezTo>
                  <a:cubicBezTo>
                    <a:pt x="0" y="19"/>
                    <a:pt x="6" y="24"/>
                    <a:pt x="12" y="24"/>
                  </a:cubicBezTo>
                  <a:cubicBezTo>
                    <a:pt x="19" y="24"/>
                    <a:pt x="25" y="19"/>
                    <a:pt x="25" y="12"/>
                  </a:cubicBezTo>
                  <a:cubicBezTo>
                    <a:pt x="25" y="0"/>
                    <a:pt x="25" y="0"/>
                    <a:pt x="25"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43" name="Google Shape;3343;p28"/>
            <p:cNvSpPr/>
            <p:nvPr/>
          </p:nvSpPr>
          <p:spPr>
            <a:xfrm>
              <a:off x="3432635" y="1269637"/>
              <a:ext cx="80316" cy="43247"/>
            </a:xfrm>
            <a:custGeom>
              <a:avLst/>
              <a:gdLst/>
              <a:ahLst/>
              <a:cxnLst/>
              <a:rect l="l" t="t" r="r" b="b"/>
              <a:pathLst>
                <a:path w="78" h="42" extrusionOk="0">
                  <a:moveTo>
                    <a:pt x="62" y="42"/>
                  </a:moveTo>
                  <a:lnTo>
                    <a:pt x="78" y="22"/>
                  </a:lnTo>
                  <a:lnTo>
                    <a:pt x="50" y="28"/>
                  </a:lnTo>
                  <a:lnTo>
                    <a:pt x="38" y="0"/>
                  </a:lnTo>
                  <a:lnTo>
                    <a:pt x="28" y="28"/>
                  </a:lnTo>
                  <a:lnTo>
                    <a:pt x="0" y="22"/>
                  </a:lnTo>
                  <a:lnTo>
                    <a:pt x="14" y="42"/>
                  </a:lnTo>
                  <a:lnTo>
                    <a:pt x="62" y="4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44" name="Google Shape;3344;p28"/>
            <p:cNvCxnSpPr/>
            <p:nvPr/>
          </p:nvCxnSpPr>
          <p:spPr>
            <a:xfrm rot="10800000" flipH="1">
              <a:off x="3519129" y="1407510"/>
              <a:ext cx="24600" cy="20700"/>
            </a:xfrm>
            <a:prstGeom prst="straightConnector1">
              <a:avLst/>
            </a:prstGeom>
            <a:noFill/>
            <a:ln w="28575" cap="rnd" cmpd="sng">
              <a:solidFill>
                <a:schemeClr val="dk1"/>
              </a:solidFill>
              <a:prstDash val="solid"/>
              <a:round/>
              <a:headEnd type="none" w="sm" len="sm"/>
              <a:tailEnd type="none" w="sm" len="sm"/>
            </a:ln>
          </p:spPr>
        </p:cxnSp>
        <p:cxnSp>
          <p:nvCxnSpPr>
            <p:cNvPr id="3345" name="Google Shape;3345;p28"/>
            <p:cNvCxnSpPr/>
            <p:nvPr/>
          </p:nvCxnSpPr>
          <p:spPr>
            <a:xfrm rot="10800000">
              <a:off x="3543841" y="1376716"/>
              <a:ext cx="0" cy="30900"/>
            </a:xfrm>
            <a:prstGeom prst="straightConnector1">
              <a:avLst/>
            </a:prstGeom>
            <a:noFill/>
            <a:ln w="28575" cap="rnd" cmpd="sng">
              <a:solidFill>
                <a:schemeClr val="dk1"/>
              </a:solidFill>
              <a:prstDash val="solid"/>
              <a:round/>
              <a:headEnd type="none" w="sm" len="sm"/>
              <a:tailEnd type="none" w="sm" len="sm"/>
            </a:ln>
          </p:spPr>
        </p:cxnSp>
        <p:cxnSp>
          <p:nvCxnSpPr>
            <p:cNvPr id="3346" name="Google Shape;3346;p28"/>
            <p:cNvCxnSpPr/>
            <p:nvPr/>
          </p:nvCxnSpPr>
          <p:spPr>
            <a:xfrm rot="10800000" flipH="1">
              <a:off x="3517069" y="1376659"/>
              <a:ext cx="24600" cy="18600"/>
            </a:xfrm>
            <a:prstGeom prst="straightConnector1">
              <a:avLst/>
            </a:prstGeom>
            <a:noFill/>
            <a:ln w="28575" cap="rnd" cmpd="sng">
              <a:solidFill>
                <a:schemeClr val="dk1"/>
              </a:solidFill>
              <a:prstDash val="solid"/>
              <a:round/>
              <a:headEnd type="none" w="sm" len="sm"/>
              <a:tailEnd type="none" w="sm" len="sm"/>
            </a:ln>
          </p:spPr>
        </p:cxnSp>
        <p:sp>
          <p:nvSpPr>
            <p:cNvPr id="3347" name="Google Shape;3347;p28"/>
            <p:cNvSpPr/>
            <p:nvPr/>
          </p:nvSpPr>
          <p:spPr>
            <a:xfrm>
              <a:off x="3372912" y="1236687"/>
              <a:ext cx="45306" cy="72079"/>
            </a:xfrm>
            <a:custGeom>
              <a:avLst/>
              <a:gdLst/>
              <a:ahLst/>
              <a:cxnLst/>
              <a:rect l="l" t="t" r="r" b="b"/>
              <a:pathLst>
                <a:path w="22" h="35" extrusionOk="0">
                  <a:moveTo>
                    <a:pt x="22" y="24"/>
                  </a:moveTo>
                  <a:cubicBezTo>
                    <a:pt x="22" y="30"/>
                    <a:pt x="17" y="35"/>
                    <a:pt x="11" y="35"/>
                  </a:cubicBezTo>
                  <a:cubicBezTo>
                    <a:pt x="5" y="35"/>
                    <a:pt x="0" y="30"/>
                    <a:pt x="0" y="24"/>
                  </a:cubicBezTo>
                  <a:cubicBezTo>
                    <a:pt x="0" y="18"/>
                    <a:pt x="13" y="0"/>
                    <a:pt x="12" y="6"/>
                  </a:cubicBezTo>
                  <a:cubicBezTo>
                    <a:pt x="10" y="14"/>
                    <a:pt x="22" y="18"/>
                    <a:pt x="22" y="2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48" name="Google Shape;3348;p28"/>
            <p:cNvCxnSpPr/>
            <p:nvPr/>
          </p:nvCxnSpPr>
          <p:spPr>
            <a:xfrm>
              <a:off x="3420278" y="1551773"/>
              <a:ext cx="86400" cy="0"/>
            </a:xfrm>
            <a:prstGeom prst="straightConnector1">
              <a:avLst/>
            </a:prstGeom>
            <a:noFill/>
            <a:ln w="28575" cap="rnd" cmpd="sng">
              <a:solidFill>
                <a:schemeClr val="dk1"/>
              </a:solidFill>
              <a:prstDash val="solid"/>
              <a:round/>
              <a:headEnd type="none" w="sm" len="sm"/>
              <a:tailEnd type="none" w="sm" len="sm"/>
            </a:ln>
          </p:spPr>
        </p:cxnSp>
      </p:grpSp>
      <p:grpSp>
        <p:nvGrpSpPr>
          <p:cNvPr id="3349" name="Google Shape;3349;p28"/>
          <p:cNvGrpSpPr/>
          <p:nvPr/>
        </p:nvGrpSpPr>
        <p:grpSpPr>
          <a:xfrm>
            <a:off x="3965940" y="2010976"/>
            <a:ext cx="404252" cy="281754"/>
            <a:chOff x="4043242" y="1265519"/>
            <a:chExt cx="410700" cy="286248"/>
          </a:xfrm>
        </p:grpSpPr>
        <p:sp>
          <p:nvSpPr>
            <p:cNvPr id="3350" name="Google Shape;3350;p28"/>
            <p:cNvSpPr/>
            <p:nvPr/>
          </p:nvSpPr>
          <p:spPr>
            <a:xfrm>
              <a:off x="4043242" y="1506467"/>
              <a:ext cx="410700" cy="453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51" name="Google Shape;3351;p28"/>
            <p:cNvSpPr/>
            <p:nvPr/>
          </p:nvSpPr>
          <p:spPr>
            <a:xfrm>
              <a:off x="4082371" y="1463220"/>
              <a:ext cx="332700" cy="43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52" name="Google Shape;3352;p28"/>
            <p:cNvSpPr/>
            <p:nvPr/>
          </p:nvSpPr>
          <p:spPr>
            <a:xfrm>
              <a:off x="4107083" y="1417913"/>
              <a:ext cx="283200" cy="453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53" name="Google Shape;3353;p28"/>
            <p:cNvSpPr/>
            <p:nvPr/>
          </p:nvSpPr>
          <p:spPr>
            <a:xfrm>
              <a:off x="4137974" y="1372607"/>
              <a:ext cx="221400" cy="453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54" name="Google Shape;3354;p28"/>
            <p:cNvSpPr/>
            <p:nvPr/>
          </p:nvSpPr>
          <p:spPr>
            <a:xfrm>
              <a:off x="4170924" y="1329360"/>
              <a:ext cx="154500" cy="43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55" name="Google Shape;3355;p28"/>
            <p:cNvSpPr/>
            <p:nvPr/>
          </p:nvSpPr>
          <p:spPr>
            <a:xfrm>
              <a:off x="4212112" y="1265519"/>
              <a:ext cx="72078" cy="63841"/>
            </a:xfrm>
            <a:custGeom>
              <a:avLst/>
              <a:gdLst/>
              <a:ahLst/>
              <a:cxnLst/>
              <a:rect l="l" t="t" r="r" b="b"/>
              <a:pathLst>
                <a:path w="35" h="31" extrusionOk="0">
                  <a:moveTo>
                    <a:pt x="17" y="0"/>
                  </a:moveTo>
                  <a:cubicBezTo>
                    <a:pt x="8" y="0"/>
                    <a:pt x="0" y="8"/>
                    <a:pt x="0" y="18"/>
                  </a:cubicBezTo>
                  <a:cubicBezTo>
                    <a:pt x="0" y="31"/>
                    <a:pt x="0" y="31"/>
                    <a:pt x="0" y="31"/>
                  </a:cubicBezTo>
                  <a:cubicBezTo>
                    <a:pt x="35" y="31"/>
                    <a:pt x="35" y="31"/>
                    <a:pt x="35" y="31"/>
                  </a:cubicBezTo>
                  <a:cubicBezTo>
                    <a:pt x="35" y="18"/>
                    <a:pt x="35" y="18"/>
                    <a:pt x="35" y="18"/>
                  </a:cubicBezTo>
                  <a:cubicBezTo>
                    <a:pt x="35" y="8"/>
                    <a:pt x="27" y="0"/>
                    <a:pt x="17"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56" name="Google Shape;3356;p28"/>
            <p:cNvSpPr/>
            <p:nvPr/>
          </p:nvSpPr>
          <p:spPr>
            <a:xfrm>
              <a:off x="4230646" y="1329360"/>
              <a:ext cx="35100" cy="43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57" name="Google Shape;3357;p28"/>
            <p:cNvSpPr/>
            <p:nvPr/>
          </p:nvSpPr>
          <p:spPr>
            <a:xfrm>
              <a:off x="4218290" y="1372607"/>
              <a:ext cx="59700" cy="453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58" name="Google Shape;3358;p28"/>
            <p:cNvSpPr/>
            <p:nvPr/>
          </p:nvSpPr>
          <p:spPr>
            <a:xfrm>
              <a:off x="4201815" y="1417913"/>
              <a:ext cx="92700" cy="453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59" name="Google Shape;3359;p28"/>
            <p:cNvSpPr/>
            <p:nvPr/>
          </p:nvSpPr>
          <p:spPr>
            <a:xfrm>
              <a:off x="4185340" y="1463220"/>
              <a:ext cx="125700" cy="43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60" name="Google Shape;3360;p28"/>
            <p:cNvSpPr/>
            <p:nvPr/>
          </p:nvSpPr>
          <p:spPr>
            <a:xfrm>
              <a:off x="4168865" y="1506467"/>
              <a:ext cx="159600" cy="453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61" name="Google Shape;3361;p28"/>
            <p:cNvCxnSpPr/>
            <p:nvPr/>
          </p:nvCxnSpPr>
          <p:spPr>
            <a:xfrm>
              <a:off x="4261537" y="1349953"/>
              <a:ext cx="0" cy="0"/>
            </a:xfrm>
            <a:prstGeom prst="straightConnector1">
              <a:avLst/>
            </a:prstGeom>
            <a:noFill/>
            <a:ln w="28575" cap="rnd" cmpd="sng">
              <a:solidFill>
                <a:schemeClr val="dk1"/>
              </a:solidFill>
              <a:prstDash val="solid"/>
              <a:round/>
              <a:headEnd type="none" w="sm" len="sm"/>
              <a:tailEnd type="none" w="sm" len="sm"/>
            </a:ln>
          </p:spPr>
        </p:cxnSp>
        <p:cxnSp>
          <p:nvCxnSpPr>
            <p:cNvPr id="3362" name="Google Shape;3362;p28"/>
            <p:cNvCxnSpPr/>
            <p:nvPr/>
          </p:nvCxnSpPr>
          <p:spPr>
            <a:xfrm>
              <a:off x="4230646" y="1349953"/>
              <a:ext cx="0" cy="0"/>
            </a:xfrm>
            <a:prstGeom prst="straightConnector1">
              <a:avLst/>
            </a:prstGeom>
            <a:noFill/>
            <a:ln w="28575" cap="rnd" cmpd="sng">
              <a:solidFill>
                <a:schemeClr val="dk1"/>
              </a:solidFill>
              <a:prstDash val="solid"/>
              <a:round/>
              <a:headEnd type="none" w="sm" len="sm"/>
              <a:tailEnd type="none" w="sm" len="sm"/>
            </a:ln>
          </p:spPr>
        </p:cxnSp>
      </p:grpSp>
      <p:grpSp>
        <p:nvGrpSpPr>
          <p:cNvPr id="3363" name="Google Shape;3363;p28"/>
          <p:cNvGrpSpPr/>
          <p:nvPr/>
        </p:nvGrpSpPr>
        <p:grpSpPr>
          <a:xfrm>
            <a:off x="4769673" y="2029220"/>
            <a:ext cx="351693" cy="263518"/>
            <a:chOff x="4859788" y="1284053"/>
            <a:chExt cx="357303" cy="267721"/>
          </a:xfrm>
        </p:grpSpPr>
        <p:sp>
          <p:nvSpPr>
            <p:cNvPr id="3364" name="Google Shape;3364;p28"/>
            <p:cNvSpPr/>
            <p:nvPr/>
          </p:nvSpPr>
          <p:spPr>
            <a:xfrm>
              <a:off x="4886560" y="1284053"/>
              <a:ext cx="116356" cy="179167"/>
            </a:xfrm>
            <a:custGeom>
              <a:avLst/>
              <a:gdLst/>
              <a:ahLst/>
              <a:cxnLst/>
              <a:rect l="l" t="t" r="r" b="b"/>
              <a:pathLst>
                <a:path w="56" h="87" extrusionOk="0">
                  <a:moveTo>
                    <a:pt x="56" y="66"/>
                  </a:moveTo>
                  <a:cubicBezTo>
                    <a:pt x="56" y="78"/>
                    <a:pt x="47" y="87"/>
                    <a:pt x="35" y="87"/>
                  </a:cubicBezTo>
                  <a:cubicBezTo>
                    <a:pt x="21" y="87"/>
                    <a:pt x="21" y="87"/>
                    <a:pt x="21" y="87"/>
                  </a:cubicBezTo>
                  <a:cubicBezTo>
                    <a:pt x="9" y="87"/>
                    <a:pt x="0" y="78"/>
                    <a:pt x="0" y="66"/>
                  </a:cubicBezTo>
                  <a:cubicBezTo>
                    <a:pt x="0" y="22"/>
                    <a:pt x="0" y="22"/>
                    <a:pt x="0" y="22"/>
                  </a:cubicBezTo>
                  <a:cubicBezTo>
                    <a:pt x="0" y="10"/>
                    <a:pt x="9" y="0"/>
                    <a:pt x="21" y="0"/>
                  </a:cubicBezTo>
                  <a:cubicBezTo>
                    <a:pt x="35" y="0"/>
                    <a:pt x="35" y="0"/>
                    <a:pt x="35" y="0"/>
                  </a:cubicBezTo>
                  <a:cubicBezTo>
                    <a:pt x="47" y="0"/>
                    <a:pt x="56" y="10"/>
                    <a:pt x="56" y="22"/>
                  </a:cubicBezTo>
                  <a:lnTo>
                    <a:pt x="56" y="6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65" name="Google Shape;3365;p28"/>
            <p:cNvSpPr/>
            <p:nvPr/>
          </p:nvSpPr>
          <p:spPr>
            <a:xfrm>
              <a:off x="4872144" y="1463220"/>
              <a:ext cx="145187" cy="88554"/>
            </a:xfrm>
            <a:custGeom>
              <a:avLst/>
              <a:gdLst/>
              <a:ahLst/>
              <a:cxnLst/>
              <a:rect l="l" t="t" r="r" b="b"/>
              <a:pathLst>
                <a:path w="70" h="43" extrusionOk="0">
                  <a:moveTo>
                    <a:pt x="43" y="0"/>
                  </a:moveTo>
                  <a:cubicBezTo>
                    <a:pt x="27" y="0"/>
                    <a:pt x="27" y="0"/>
                    <a:pt x="27" y="0"/>
                  </a:cubicBezTo>
                  <a:cubicBezTo>
                    <a:pt x="12" y="0"/>
                    <a:pt x="0" y="12"/>
                    <a:pt x="0" y="27"/>
                  </a:cubicBezTo>
                  <a:cubicBezTo>
                    <a:pt x="0" y="43"/>
                    <a:pt x="0" y="43"/>
                    <a:pt x="0" y="43"/>
                  </a:cubicBezTo>
                  <a:cubicBezTo>
                    <a:pt x="70" y="43"/>
                    <a:pt x="70" y="43"/>
                    <a:pt x="70" y="43"/>
                  </a:cubicBezTo>
                  <a:cubicBezTo>
                    <a:pt x="70" y="27"/>
                    <a:pt x="70" y="27"/>
                    <a:pt x="70" y="27"/>
                  </a:cubicBezTo>
                  <a:cubicBezTo>
                    <a:pt x="70" y="12"/>
                    <a:pt x="58" y="0"/>
                    <a:pt x="4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66" name="Google Shape;3366;p28"/>
            <p:cNvCxnSpPr/>
            <p:nvPr/>
          </p:nvCxnSpPr>
          <p:spPr>
            <a:xfrm>
              <a:off x="4909213" y="1345835"/>
              <a:ext cx="71100" cy="0"/>
            </a:xfrm>
            <a:prstGeom prst="straightConnector1">
              <a:avLst/>
            </a:prstGeom>
            <a:noFill/>
            <a:ln w="28575" cap="rnd" cmpd="sng">
              <a:solidFill>
                <a:schemeClr val="dk1"/>
              </a:solidFill>
              <a:prstDash val="solid"/>
              <a:round/>
              <a:headEnd type="none" w="sm" len="sm"/>
              <a:tailEnd type="none" w="sm" len="sm"/>
            </a:ln>
          </p:spPr>
        </p:cxnSp>
        <p:sp>
          <p:nvSpPr>
            <p:cNvPr id="3367" name="Google Shape;3367;p28"/>
            <p:cNvSpPr/>
            <p:nvPr/>
          </p:nvSpPr>
          <p:spPr>
            <a:xfrm>
              <a:off x="4938044" y="1347894"/>
              <a:ext cx="12356" cy="43247"/>
            </a:xfrm>
            <a:custGeom>
              <a:avLst/>
              <a:gdLst/>
              <a:ahLst/>
              <a:cxnLst/>
              <a:rect l="l" t="t" r="r" b="b"/>
              <a:pathLst>
                <a:path w="12" h="42" extrusionOk="0">
                  <a:moveTo>
                    <a:pt x="4" y="0"/>
                  </a:moveTo>
                  <a:lnTo>
                    <a:pt x="12" y="42"/>
                  </a:lnTo>
                  <a:lnTo>
                    <a:pt x="0" y="4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68" name="Google Shape;3368;p28"/>
            <p:cNvCxnSpPr/>
            <p:nvPr/>
          </p:nvCxnSpPr>
          <p:spPr>
            <a:xfrm>
              <a:off x="4925688" y="1422032"/>
              <a:ext cx="38100" cy="0"/>
            </a:xfrm>
            <a:prstGeom prst="straightConnector1">
              <a:avLst/>
            </a:prstGeom>
            <a:noFill/>
            <a:ln w="28575" cap="rnd" cmpd="sng">
              <a:solidFill>
                <a:schemeClr val="dk1"/>
              </a:solidFill>
              <a:prstDash val="solid"/>
              <a:round/>
              <a:headEnd type="none" w="sm" len="sm"/>
              <a:tailEnd type="none" w="sm" len="sm"/>
            </a:ln>
          </p:spPr>
        </p:cxnSp>
        <p:sp>
          <p:nvSpPr>
            <p:cNvPr id="3369" name="Google Shape;3369;p28"/>
            <p:cNvSpPr/>
            <p:nvPr/>
          </p:nvSpPr>
          <p:spPr>
            <a:xfrm>
              <a:off x="4859788" y="1337597"/>
              <a:ext cx="18534" cy="76197"/>
            </a:xfrm>
            <a:custGeom>
              <a:avLst/>
              <a:gdLst/>
              <a:ahLst/>
              <a:cxnLst/>
              <a:rect l="l" t="t" r="r" b="b"/>
              <a:pathLst>
                <a:path w="9" h="37" extrusionOk="0">
                  <a:moveTo>
                    <a:pt x="9" y="37"/>
                  </a:moveTo>
                  <a:cubicBezTo>
                    <a:pt x="8" y="37"/>
                    <a:pt x="8" y="37"/>
                    <a:pt x="8" y="37"/>
                  </a:cubicBezTo>
                  <a:cubicBezTo>
                    <a:pt x="4" y="37"/>
                    <a:pt x="0" y="33"/>
                    <a:pt x="0" y="29"/>
                  </a:cubicBezTo>
                  <a:cubicBezTo>
                    <a:pt x="0" y="8"/>
                    <a:pt x="0" y="8"/>
                    <a:pt x="0" y="8"/>
                  </a:cubicBezTo>
                  <a:cubicBezTo>
                    <a:pt x="0" y="3"/>
                    <a:pt x="4" y="0"/>
                    <a:pt x="8" y="0"/>
                  </a:cubicBezTo>
                  <a:cubicBezTo>
                    <a:pt x="9" y="0"/>
                    <a:pt x="9" y="0"/>
                    <a:pt x="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70" name="Google Shape;3370;p28"/>
            <p:cNvSpPr/>
            <p:nvPr/>
          </p:nvSpPr>
          <p:spPr>
            <a:xfrm>
              <a:off x="5009093" y="1337597"/>
              <a:ext cx="18534" cy="76197"/>
            </a:xfrm>
            <a:custGeom>
              <a:avLst/>
              <a:gdLst/>
              <a:ahLst/>
              <a:cxnLst/>
              <a:rect l="l" t="t" r="r" b="b"/>
              <a:pathLst>
                <a:path w="9" h="37" extrusionOk="0">
                  <a:moveTo>
                    <a:pt x="0" y="0"/>
                  </a:moveTo>
                  <a:cubicBezTo>
                    <a:pt x="1" y="0"/>
                    <a:pt x="1" y="0"/>
                    <a:pt x="1" y="0"/>
                  </a:cubicBezTo>
                  <a:cubicBezTo>
                    <a:pt x="6" y="0"/>
                    <a:pt x="9" y="3"/>
                    <a:pt x="9" y="8"/>
                  </a:cubicBezTo>
                  <a:cubicBezTo>
                    <a:pt x="9" y="29"/>
                    <a:pt x="9" y="29"/>
                    <a:pt x="9" y="29"/>
                  </a:cubicBezTo>
                  <a:cubicBezTo>
                    <a:pt x="9" y="33"/>
                    <a:pt x="6" y="37"/>
                    <a:pt x="1" y="37"/>
                  </a:cubicBezTo>
                  <a:cubicBezTo>
                    <a:pt x="0" y="37"/>
                    <a:pt x="0" y="37"/>
                    <a:pt x="0" y="3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71" name="Google Shape;3371;p28"/>
            <p:cNvSpPr/>
            <p:nvPr/>
          </p:nvSpPr>
          <p:spPr>
            <a:xfrm>
              <a:off x="5074994" y="1335538"/>
              <a:ext cx="117385" cy="216236"/>
            </a:xfrm>
            <a:custGeom>
              <a:avLst/>
              <a:gdLst/>
              <a:ahLst/>
              <a:cxnLst/>
              <a:rect l="l" t="t" r="r" b="b"/>
              <a:pathLst>
                <a:path w="57" h="105" extrusionOk="0">
                  <a:moveTo>
                    <a:pt x="57" y="84"/>
                  </a:moveTo>
                  <a:cubicBezTo>
                    <a:pt x="57" y="96"/>
                    <a:pt x="47" y="105"/>
                    <a:pt x="35" y="105"/>
                  </a:cubicBezTo>
                  <a:cubicBezTo>
                    <a:pt x="22" y="105"/>
                    <a:pt x="22" y="105"/>
                    <a:pt x="22" y="105"/>
                  </a:cubicBezTo>
                  <a:cubicBezTo>
                    <a:pt x="10" y="105"/>
                    <a:pt x="0" y="96"/>
                    <a:pt x="0" y="84"/>
                  </a:cubicBezTo>
                  <a:cubicBezTo>
                    <a:pt x="0" y="21"/>
                    <a:pt x="0" y="21"/>
                    <a:pt x="0" y="21"/>
                  </a:cubicBezTo>
                  <a:cubicBezTo>
                    <a:pt x="0" y="9"/>
                    <a:pt x="10" y="0"/>
                    <a:pt x="22" y="0"/>
                  </a:cubicBezTo>
                  <a:cubicBezTo>
                    <a:pt x="35" y="0"/>
                    <a:pt x="35" y="0"/>
                    <a:pt x="35" y="0"/>
                  </a:cubicBezTo>
                  <a:cubicBezTo>
                    <a:pt x="47" y="0"/>
                    <a:pt x="57" y="9"/>
                    <a:pt x="57" y="21"/>
                  </a:cubicBezTo>
                  <a:lnTo>
                    <a:pt x="57" y="8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72" name="Google Shape;3372;p28"/>
            <p:cNvCxnSpPr/>
            <p:nvPr/>
          </p:nvCxnSpPr>
          <p:spPr>
            <a:xfrm>
              <a:off x="5099706" y="1395260"/>
              <a:ext cx="68100" cy="0"/>
            </a:xfrm>
            <a:prstGeom prst="straightConnector1">
              <a:avLst/>
            </a:prstGeom>
            <a:noFill/>
            <a:ln w="28575" cap="rnd" cmpd="sng">
              <a:solidFill>
                <a:schemeClr val="dk1"/>
              </a:solidFill>
              <a:prstDash val="solid"/>
              <a:round/>
              <a:headEnd type="none" w="sm" len="sm"/>
              <a:tailEnd type="none" w="sm" len="sm"/>
            </a:ln>
          </p:spPr>
        </p:cxnSp>
        <p:sp>
          <p:nvSpPr>
            <p:cNvPr id="3373" name="Google Shape;3373;p28"/>
            <p:cNvSpPr/>
            <p:nvPr/>
          </p:nvSpPr>
          <p:spPr>
            <a:xfrm>
              <a:off x="5126478" y="1399379"/>
              <a:ext cx="14416" cy="80316"/>
            </a:xfrm>
            <a:custGeom>
              <a:avLst/>
              <a:gdLst/>
              <a:ahLst/>
              <a:cxnLst/>
              <a:rect l="l" t="t" r="r" b="b"/>
              <a:pathLst>
                <a:path w="14" h="78" extrusionOk="0">
                  <a:moveTo>
                    <a:pt x="6" y="0"/>
                  </a:moveTo>
                  <a:lnTo>
                    <a:pt x="14" y="78"/>
                  </a:lnTo>
                  <a:lnTo>
                    <a:pt x="0" y="7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74" name="Google Shape;3374;p28"/>
            <p:cNvCxnSpPr/>
            <p:nvPr/>
          </p:nvCxnSpPr>
          <p:spPr>
            <a:xfrm>
              <a:off x="5116181" y="1508526"/>
              <a:ext cx="35100" cy="0"/>
            </a:xfrm>
            <a:prstGeom prst="straightConnector1">
              <a:avLst/>
            </a:prstGeom>
            <a:noFill/>
            <a:ln w="28575" cap="rnd" cmpd="sng">
              <a:solidFill>
                <a:schemeClr val="dk1"/>
              </a:solidFill>
              <a:prstDash val="solid"/>
              <a:round/>
              <a:headEnd type="none" w="sm" len="sm"/>
              <a:tailEnd type="none" w="sm" len="sm"/>
            </a:ln>
          </p:spPr>
        </p:cxnSp>
        <p:sp>
          <p:nvSpPr>
            <p:cNvPr id="3375" name="Google Shape;3375;p28"/>
            <p:cNvSpPr/>
            <p:nvPr/>
          </p:nvSpPr>
          <p:spPr>
            <a:xfrm>
              <a:off x="5048222" y="1389082"/>
              <a:ext cx="20594" cy="113266"/>
            </a:xfrm>
            <a:custGeom>
              <a:avLst/>
              <a:gdLst/>
              <a:ahLst/>
              <a:cxnLst/>
              <a:rect l="l" t="t" r="r" b="b"/>
              <a:pathLst>
                <a:path w="10" h="55" extrusionOk="0">
                  <a:moveTo>
                    <a:pt x="10" y="55"/>
                  </a:moveTo>
                  <a:cubicBezTo>
                    <a:pt x="9" y="55"/>
                    <a:pt x="9" y="55"/>
                    <a:pt x="9" y="55"/>
                  </a:cubicBezTo>
                  <a:cubicBezTo>
                    <a:pt x="4" y="55"/>
                    <a:pt x="0" y="51"/>
                    <a:pt x="0" y="47"/>
                  </a:cubicBezTo>
                  <a:cubicBezTo>
                    <a:pt x="0" y="7"/>
                    <a:pt x="0" y="7"/>
                    <a:pt x="0" y="7"/>
                  </a:cubicBezTo>
                  <a:cubicBezTo>
                    <a:pt x="0" y="3"/>
                    <a:pt x="4" y="0"/>
                    <a:pt x="9" y="0"/>
                  </a:cubicBezTo>
                  <a:cubicBezTo>
                    <a:pt x="10" y="0"/>
                    <a:pt x="10" y="0"/>
                    <a:pt x="1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76" name="Google Shape;3376;p28"/>
            <p:cNvSpPr/>
            <p:nvPr/>
          </p:nvSpPr>
          <p:spPr>
            <a:xfrm>
              <a:off x="5198557" y="1389082"/>
              <a:ext cx="18534" cy="113266"/>
            </a:xfrm>
            <a:custGeom>
              <a:avLst/>
              <a:gdLst/>
              <a:ahLst/>
              <a:cxnLst/>
              <a:rect l="l" t="t" r="r" b="b"/>
              <a:pathLst>
                <a:path w="9" h="55" extrusionOk="0">
                  <a:moveTo>
                    <a:pt x="0" y="0"/>
                  </a:moveTo>
                  <a:cubicBezTo>
                    <a:pt x="1" y="0"/>
                    <a:pt x="1" y="0"/>
                    <a:pt x="1" y="0"/>
                  </a:cubicBezTo>
                  <a:cubicBezTo>
                    <a:pt x="5" y="0"/>
                    <a:pt x="9" y="3"/>
                    <a:pt x="9" y="7"/>
                  </a:cubicBezTo>
                  <a:cubicBezTo>
                    <a:pt x="9" y="47"/>
                    <a:pt x="9" y="47"/>
                    <a:pt x="9" y="47"/>
                  </a:cubicBezTo>
                  <a:cubicBezTo>
                    <a:pt x="9" y="51"/>
                    <a:pt x="5" y="55"/>
                    <a:pt x="1" y="55"/>
                  </a:cubicBezTo>
                  <a:cubicBezTo>
                    <a:pt x="0" y="55"/>
                    <a:pt x="0" y="55"/>
                    <a:pt x="0" y="5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77" name="Google Shape;3377;p28"/>
            <p:cNvSpPr/>
            <p:nvPr/>
          </p:nvSpPr>
          <p:spPr>
            <a:xfrm>
              <a:off x="5110003" y="1312884"/>
              <a:ext cx="47366" cy="22653"/>
            </a:xfrm>
            <a:custGeom>
              <a:avLst/>
              <a:gdLst/>
              <a:ahLst/>
              <a:cxnLst/>
              <a:rect l="l" t="t" r="r" b="b"/>
              <a:pathLst>
                <a:path w="23" h="11" extrusionOk="0">
                  <a:moveTo>
                    <a:pt x="0" y="11"/>
                  </a:moveTo>
                  <a:cubicBezTo>
                    <a:pt x="0" y="10"/>
                    <a:pt x="0" y="10"/>
                    <a:pt x="0" y="10"/>
                  </a:cubicBezTo>
                  <a:cubicBezTo>
                    <a:pt x="0" y="7"/>
                    <a:pt x="2" y="0"/>
                    <a:pt x="5" y="0"/>
                  </a:cubicBezTo>
                  <a:cubicBezTo>
                    <a:pt x="18" y="0"/>
                    <a:pt x="18" y="0"/>
                    <a:pt x="18" y="0"/>
                  </a:cubicBezTo>
                  <a:cubicBezTo>
                    <a:pt x="21" y="0"/>
                    <a:pt x="23" y="7"/>
                    <a:pt x="23" y="10"/>
                  </a:cubicBezTo>
                  <a:cubicBezTo>
                    <a:pt x="23" y="11"/>
                    <a:pt x="23" y="11"/>
                    <a:pt x="23" y="1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378" name="Google Shape;3378;p28"/>
          <p:cNvGrpSpPr/>
          <p:nvPr/>
        </p:nvGrpSpPr>
        <p:grpSpPr>
          <a:xfrm>
            <a:off x="6370020" y="2008947"/>
            <a:ext cx="261419" cy="283789"/>
            <a:chOff x="6485672" y="1263459"/>
            <a:chExt cx="265588" cy="288315"/>
          </a:xfrm>
        </p:grpSpPr>
        <p:sp>
          <p:nvSpPr>
            <p:cNvPr id="3379" name="Google Shape;3379;p28"/>
            <p:cNvSpPr/>
            <p:nvPr/>
          </p:nvSpPr>
          <p:spPr>
            <a:xfrm>
              <a:off x="6543335" y="1426151"/>
              <a:ext cx="148276" cy="125623"/>
            </a:xfrm>
            <a:custGeom>
              <a:avLst/>
              <a:gdLst/>
              <a:ahLst/>
              <a:cxnLst/>
              <a:rect l="l" t="t" r="r" b="b"/>
              <a:pathLst>
                <a:path w="144" h="122" extrusionOk="0">
                  <a:moveTo>
                    <a:pt x="58" y="0"/>
                  </a:moveTo>
                  <a:lnTo>
                    <a:pt x="58" y="2"/>
                  </a:lnTo>
                  <a:lnTo>
                    <a:pt x="0" y="122"/>
                  </a:lnTo>
                  <a:lnTo>
                    <a:pt x="144" y="122"/>
                  </a:lnTo>
                  <a:lnTo>
                    <a:pt x="88" y="2"/>
                  </a:lnTo>
                  <a:lnTo>
                    <a:pt x="86" y="0"/>
                  </a:lnTo>
                  <a:lnTo>
                    <a:pt x="86"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80" name="Google Shape;3380;p28"/>
            <p:cNvSpPr/>
            <p:nvPr/>
          </p:nvSpPr>
          <p:spPr>
            <a:xfrm>
              <a:off x="6498028" y="1275816"/>
              <a:ext cx="240900" cy="2409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81" name="Google Shape;3381;p28"/>
            <p:cNvCxnSpPr/>
            <p:nvPr/>
          </p:nvCxnSpPr>
          <p:spPr>
            <a:xfrm>
              <a:off x="6485672" y="1397319"/>
              <a:ext cx="24600" cy="0"/>
            </a:xfrm>
            <a:prstGeom prst="straightConnector1">
              <a:avLst/>
            </a:prstGeom>
            <a:noFill/>
            <a:ln w="28575" cap="rnd" cmpd="sng">
              <a:solidFill>
                <a:schemeClr val="dk1"/>
              </a:solidFill>
              <a:prstDash val="solid"/>
              <a:round/>
              <a:headEnd type="none" w="sm" len="sm"/>
              <a:tailEnd type="none" w="sm" len="sm"/>
            </a:ln>
          </p:spPr>
        </p:cxnSp>
        <p:cxnSp>
          <p:nvCxnSpPr>
            <p:cNvPr id="3382" name="Google Shape;3382;p28"/>
            <p:cNvCxnSpPr/>
            <p:nvPr/>
          </p:nvCxnSpPr>
          <p:spPr>
            <a:xfrm>
              <a:off x="6724560" y="1397319"/>
              <a:ext cx="26700" cy="0"/>
            </a:xfrm>
            <a:prstGeom prst="straightConnector1">
              <a:avLst/>
            </a:prstGeom>
            <a:noFill/>
            <a:ln w="28575" cap="rnd" cmpd="sng">
              <a:solidFill>
                <a:schemeClr val="dk1"/>
              </a:solidFill>
              <a:prstDash val="solid"/>
              <a:round/>
              <a:headEnd type="none" w="sm" len="sm"/>
              <a:tailEnd type="none" w="sm" len="sm"/>
            </a:ln>
          </p:spPr>
        </p:cxnSp>
        <p:cxnSp>
          <p:nvCxnSpPr>
            <p:cNvPr id="3383" name="Google Shape;3383;p28"/>
            <p:cNvCxnSpPr/>
            <p:nvPr/>
          </p:nvCxnSpPr>
          <p:spPr>
            <a:xfrm>
              <a:off x="6617472" y="1263459"/>
              <a:ext cx="0" cy="24600"/>
            </a:xfrm>
            <a:prstGeom prst="straightConnector1">
              <a:avLst/>
            </a:prstGeom>
            <a:noFill/>
            <a:ln w="28575" cap="rnd" cmpd="sng">
              <a:solidFill>
                <a:schemeClr val="dk1"/>
              </a:solidFill>
              <a:prstDash val="solid"/>
              <a:round/>
              <a:headEnd type="none" w="sm" len="sm"/>
              <a:tailEnd type="none" w="sm" len="sm"/>
            </a:ln>
          </p:spPr>
        </p:cxnSp>
        <p:cxnSp>
          <p:nvCxnSpPr>
            <p:cNvPr id="3384" name="Google Shape;3384;p28"/>
            <p:cNvCxnSpPr/>
            <p:nvPr/>
          </p:nvCxnSpPr>
          <p:spPr>
            <a:xfrm>
              <a:off x="6617472" y="1504407"/>
              <a:ext cx="0" cy="24600"/>
            </a:xfrm>
            <a:prstGeom prst="straightConnector1">
              <a:avLst/>
            </a:prstGeom>
            <a:noFill/>
            <a:ln w="28575" cap="rnd" cmpd="sng">
              <a:solidFill>
                <a:schemeClr val="dk1"/>
              </a:solidFill>
              <a:prstDash val="solid"/>
              <a:round/>
              <a:headEnd type="none" w="sm" len="sm"/>
              <a:tailEnd type="none" w="sm" len="sm"/>
            </a:ln>
          </p:spPr>
        </p:cxnSp>
        <p:cxnSp>
          <p:nvCxnSpPr>
            <p:cNvPr id="3385" name="Google Shape;3385;p28"/>
            <p:cNvCxnSpPr/>
            <p:nvPr/>
          </p:nvCxnSpPr>
          <p:spPr>
            <a:xfrm>
              <a:off x="6524800" y="1302588"/>
              <a:ext cx="16500" cy="18600"/>
            </a:xfrm>
            <a:prstGeom prst="straightConnector1">
              <a:avLst/>
            </a:prstGeom>
            <a:noFill/>
            <a:ln w="28575" cap="rnd" cmpd="sng">
              <a:solidFill>
                <a:schemeClr val="dk1"/>
              </a:solidFill>
              <a:prstDash val="solid"/>
              <a:round/>
              <a:headEnd type="none" w="sm" len="sm"/>
              <a:tailEnd type="none" w="sm" len="sm"/>
            </a:ln>
          </p:spPr>
        </p:cxnSp>
        <p:cxnSp>
          <p:nvCxnSpPr>
            <p:cNvPr id="3386" name="Google Shape;3386;p28"/>
            <p:cNvCxnSpPr/>
            <p:nvPr/>
          </p:nvCxnSpPr>
          <p:spPr>
            <a:xfrm>
              <a:off x="6693670" y="1471457"/>
              <a:ext cx="18600" cy="18600"/>
            </a:xfrm>
            <a:prstGeom prst="straightConnector1">
              <a:avLst/>
            </a:prstGeom>
            <a:noFill/>
            <a:ln w="28575" cap="rnd" cmpd="sng">
              <a:solidFill>
                <a:schemeClr val="dk1"/>
              </a:solidFill>
              <a:prstDash val="solid"/>
              <a:round/>
              <a:headEnd type="none" w="sm" len="sm"/>
              <a:tailEnd type="none" w="sm" len="sm"/>
            </a:ln>
          </p:spPr>
        </p:cxnSp>
        <p:cxnSp>
          <p:nvCxnSpPr>
            <p:cNvPr id="3387" name="Google Shape;3387;p28"/>
            <p:cNvCxnSpPr/>
            <p:nvPr/>
          </p:nvCxnSpPr>
          <p:spPr>
            <a:xfrm flipH="1">
              <a:off x="6693604" y="1302588"/>
              <a:ext cx="18600" cy="18600"/>
            </a:xfrm>
            <a:prstGeom prst="straightConnector1">
              <a:avLst/>
            </a:prstGeom>
            <a:noFill/>
            <a:ln w="28575" cap="rnd" cmpd="sng">
              <a:solidFill>
                <a:schemeClr val="dk1"/>
              </a:solidFill>
              <a:prstDash val="solid"/>
              <a:round/>
              <a:headEnd type="none" w="sm" len="sm"/>
              <a:tailEnd type="none" w="sm" len="sm"/>
            </a:ln>
          </p:spPr>
        </p:cxnSp>
        <p:cxnSp>
          <p:nvCxnSpPr>
            <p:cNvPr id="3388" name="Google Shape;3388;p28"/>
            <p:cNvCxnSpPr/>
            <p:nvPr/>
          </p:nvCxnSpPr>
          <p:spPr>
            <a:xfrm flipH="1">
              <a:off x="6524775" y="1471457"/>
              <a:ext cx="16500" cy="18600"/>
            </a:xfrm>
            <a:prstGeom prst="straightConnector1">
              <a:avLst/>
            </a:prstGeom>
            <a:noFill/>
            <a:ln w="28575" cap="rnd" cmpd="sng">
              <a:solidFill>
                <a:schemeClr val="dk1"/>
              </a:solidFill>
              <a:prstDash val="solid"/>
              <a:round/>
              <a:headEnd type="none" w="sm" len="sm"/>
              <a:tailEnd type="none" w="sm" len="sm"/>
            </a:ln>
          </p:spPr>
        </p:cxnSp>
        <p:cxnSp>
          <p:nvCxnSpPr>
            <p:cNvPr id="3389" name="Google Shape;3389;p28"/>
            <p:cNvCxnSpPr/>
            <p:nvPr/>
          </p:nvCxnSpPr>
          <p:spPr>
            <a:xfrm>
              <a:off x="6495969" y="1343775"/>
              <a:ext cx="22800" cy="10200"/>
            </a:xfrm>
            <a:prstGeom prst="straightConnector1">
              <a:avLst/>
            </a:prstGeom>
            <a:noFill/>
            <a:ln w="28575" cap="rnd" cmpd="sng">
              <a:solidFill>
                <a:schemeClr val="dk1"/>
              </a:solidFill>
              <a:prstDash val="solid"/>
              <a:round/>
              <a:headEnd type="none" w="sm" len="sm"/>
              <a:tailEnd type="none" w="sm" len="sm"/>
            </a:ln>
          </p:spPr>
        </p:cxnSp>
        <p:cxnSp>
          <p:nvCxnSpPr>
            <p:cNvPr id="3390" name="Google Shape;3390;p28"/>
            <p:cNvCxnSpPr/>
            <p:nvPr/>
          </p:nvCxnSpPr>
          <p:spPr>
            <a:xfrm>
              <a:off x="6716323" y="1438507"/>
              <a:ext cx="22800" cy="10200"/>
            </a:xfrm>
            <a:prstGeom prst="straightConnector1">
              <a:avLst/>
            </a:prstGeom>
            <a:noFill/>
            <a:ln w="28575" cap="rnd" cmpd="sng">
              <a:solidFill>
                <a:schemeClr val="dk1"/>
              </a:solidFill>
              <a:prstDash val="solid"/>
              <a:round/>
              <a:headEnd type="none" w="sm" len="sm"/>
              <a:tailEnd type="none" w="sm" len="sm"/>
            </a:ln>
          </p:spPr>
        </p:cxnSp>
        <p:cxnSp>
          <p:nvCxnSpPr>
            <p:cNvPr id="3391" name="Google Shape;3391;p28"/>
            <p:cNvCxnSpPr/>
            <p:nvPr/>
          </p:nvCxnSpPr>
          <p:spPr>
            <a:xfrm flipH="1">
              <a:off x="6660857" y="1273756"/>
              <a:ext cx="8100" cy="24600"/>
            </a:xfrm>
            <a:prstGeom prst="straightConnector1">
              <a:avLst/>
            </a:prstGeom>
            <a:noFill/>
            <a:ln w="28575" cap="rnd" cmpd="sng">
              <a:solidFill>
                <a:schemeClr val="dk1"/>
              </a:solidFill>
              <a:prstDash val="solid"/>
              <a:round/>
              <a:headEnd type="none" w="sm" len="sm"/>
              <a:tailEnd type="none" w="sm" len="sm"/>
            </a:ln>
          </p:spPr>
        </p:cxnSp>
        <p:cxnSp>
          <p:nvCxnSpPr>
            <p:cNvPr id="3392" name="Google Shape;3392;p28"/>
            <p:cNvCxnSpPr/>
            <p:nvPr/>
          </p:nvCxnSpPr>
          <p:spPr>
            <a:xfrm>
              <a:off x="6568047" y="1273756"/>
              <a:ext cx="10200" cy="22800"/>
            </a:xfrm>
            <a:prstGeom prst="straightConnector1">
              <a:avLst/>
            </a:prstGeom>
            <a:noFill/>
            <a:ln w="28575" cap="rnd" cmpd="sng">
              <a:solidFill>
                <a:schemeClr val="dk1"/>
              </a:solidFill>
              <a:prstDash val="solid"/>
              <a:round/>
              <a:headEnd type="none" w="sm" len="sm"/>
              <a:tailEnd type="none" w="sm" len="sm"/>
            </a:ln>
          </p:spPr>
        </p:cxnSp>
        <p:cxnSp>
          <p:nvCxnSpPr>
            <p:cNvPr id="3393" name="Google Shape;3393;p28"/>
            <p:cNvCxnSpPr/>
            <p:nvPr/>
          </p:nvCxnSpPr>
          <p:spPr>
            <a:xfrm flipH="1">
              <a:off x="6718235" y="1345835"/>
              <a:ext cx="22800" cy="10200"/>
            </a:xfrm>
            <a:prstGeom prst="straightConnector1">
              <a:avLst/>
            </a:prstGeom>
            <a:noFill/>
            <a:ln w="28575" cap="rnd" cmpd="sng">
              <a:solidFill>
                <a:schemeClr val="dk1"/>
              </a:solidFill>
              <a:prstDash val="solid"/>
              <a:round/>
              <a:headEnd type="none" w="sm" len="sm"/>
              <a:tailEnd type="none" w="sm" len="sm"/>
            </a:ln>
          </p:spPr>
        </p:cxnSp>
        <p:cxnSp>
          <p:nvCxnSpPr>
            <p:cNvPr id="3394" name="Google Shape;3394;p28"/>
            <p:cNvCxnSpPr/>
            <p:nvPr/>
          </p:nvCxnSpPr>
          <p:spPr>
            <a:xfrm flipH="1">
              <a:off x="6495822" y="1436448"/>
              <a:ext cx="22800" cy="10200"/>
            </a:xfrm>
            <a:prstGeom prst="straightConnector1">
              <a:avLst/>
            </a:prstGeom>
            <a:noFill/>
            <a:ln w="28575" cap="rnd" cmpd="sng">
              <a:solidFill>
                <a:schemeClr val="dk1"/>
              </a:solidFill>
              <a:prstDash val="solid"/>
              <a:round/>
              <a:headEnd type="none" w="sm" len="sm"/>
              <a:tailEnd type="none" w="sm" len="sm"/>
            </a:ln>
          </p:spPr>
        </p:cxnSp>
        <p:sp>
          <p:nvSpPr>
            <p:cNvPr id="3395" name="Google Shape;3395;p28"/>
            <p:cNvSpPr/>
            <p:nvPr/>
          </p:nvSpPr>
          <p:spPr>
            <a:xfrm>
              <a:off x="6586582" y="1364369"/>
              <a:ext cx="63900" cy="639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396" name="Google Shape;3396;p28"/>
          <p:cNvGrpSpPr/>
          <p:nvPr/>
        </p:nvGrpSpPr>
        <p:grpSpPr>
          <a:xfrm>
            <a:off x="5594687" y="2021110"/>
            <a:ext cx="259462" cy="271624"/>
            <a:chOff x="5697957" y="1275816"/>
            <a:chExt cx="263601" cy="275957"/>
          </a:xfrm>
        </p:grpSpPr>
        <p:sp>
          <p:nvSpPr>
            <p:cNvPr id="3397" name="Google Shape;3397;p28"/>
            <p:cNvSpPr/>
            <p:nvPr/>
          </p:nvSpPr>
          <p:spPr>
            <a:xfrm>
              <a:off x="5712373" y="1354072"/>
              <a:ext cx="88554" cy="197701"/>
            </a:xfrm>
            <a:custGeom>
              <a:avLst/>
              <a:gdLst/>
              <a:ahLst/>
              <a:cxnLst/>
              <a:rect l="l" t="t" r="r" b="b"/>
              <a:pathLst>
                <a:path w="43" h="96" extrusionOk="0">
                  <a:moveTo>
                    <a:pt x="0" y="96"/>
                  </a:moveTo>
                  <a:cubicBezTo>
                    <a:pt x="43" y="96"/>
                    <a:pt x="43" y="96"/>
                    <a:pt x="43" y="96"/>
                  </a:cubicBezTo>
                  <a:cubicBezTo>
                    <a:pt x="43" y="96"/>
                    <a:pt x="42" y="0"/>
                    <a:pt x="32" y="0"/>
                  </a:cubicBezTo>
                  <a:cubicBezTo>
                    <a:pt x="21" y="0"/>
                    <a:pt x="0" y="0"/>
                    <a:pt x="0" y="0"/>
                  </a:cubicBezTo>
                  <a:lnTo>
                    <a:pt x="0" y="9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398" name="Google Shape;3398;p28"/>
            <p:cNvSpPr/>
            <p:nvPr/>
          </p:nvSpPr>
          <p:spPr>
            <a:xfrm>
              <a:off x="5856530" y="1354072"/>
              <a:ext cx="88554" cy="197701"/>
            </a:xfrm>
            <a:custGeom>
              <a:avLst/>
              <a:gdLst/>
              <a:ahLst/>
              <a:cxnLst/>
              <a:rect l="l" t="t" r="r" b="b"/>
              <a:pathLst>
                <a:path w="43" h="96" extrusionOk="0">
                  <a:moveTo>
                    <a:pt x="0" y="96"/>
                  </a:moveTo>
                  <a:cubicBezTo>
                    <a:pt x="43" y="96"/>
                    <a:pt x="43" y="96"/>
                    <a:pt x="43" y="96"/>
                  </a:cubicBezTo>
                  <a:cubicBezTo>
                    <a:pt x="43" y="96"/>
                    <a:pt x="42" y="0"/>
                    <a:pt x="32" y="0"/>
                  </a:cubicBezTo>
                  <a:cubicBezTo>
                    <a:pt x="22" y="0"/>
                    <a:pt x="0" y="0"/>
                    <a:pt x="0" y="0"/>
                  </a:cubicBezTo>
                  <a:lnTo>
                    <a:pt x="0" y="9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399" name="Google Shape;3399;p28"/>
            <p:cNvCxnSpPr/>
            <p:nvPr/>
          </p:nvCxnSpPr>
          <p:spPr>
            <a:xfrm>
              <a:off x="5697957" y="1354072"/>
              <a:ext cx="0" cy="0"/>
            </a:xfrm>
            <a:prstGeom prst="straightConnector1">
              <a:avLst/>
            </a:prstGeom>
            <a:noFill/>
            <a:ln w="28575" cap="rnd" cmpd="sng">
              <a:solidFill>
                <a:schemeClr val="dk1"/>
              </a:solidFill>
              <a:prstDash val="solid"/>
              <a:round/>
              <a:headEnd type="none" w="sm" len="sm"/>
              <a:tailEnd type="none" w="sm" len="sm"/>
            </a:ln>
          </p:spPr>
        </p:cxnSp>
        <p:sp>
          <p:nvSpPr>
            <p:cNvPr id="3400" name="Google Shape;3400;p28"/>
            <p:cNvSpPr/>
            <p:nvPr/>
          </p:nvSpPr>
          <p:spPr>
            <a:xfrm>
              <a:off x="5700016" y="1275816"/>
              <a:ext cx="261542" cy="78257"/>
            </a:xfrm>
            <a:custGeom>
              <a:avLst/>
              <a:gdLst/>
              <a:ahLst/>
              <a:cxnLst/>
              <a:rect l="l" t="t" r="r" b="b"/>
              <a:pathLst>
                <a:path w="127" h="38" extrusionOk="0">
                  <a:moveTo>
                    <a:pt x="121" y="38"/>
                  </a:moveTo>
                  <a:cubicBezTo>
                    <a:pt x="0" y="38"/>
                    <a:pt x="0" y="38"/>
                    <a:pt x="0" y="38"/>
                  </a:cubicBezTo>
                  <a:cubicBezTo>
                    <a:pt x="0" y="15"/>
                    <a:pt x="0" y="15"/>
                    <a:pt x="0" y="15"/>
                  </a:cubicBezTo>
                  <a:cubicBezTo>
                    <a:pt x="0" y="15"/>
                    <a:pt x="29" y="2"/>
                    <a:pt x="70" y="2"/>
                  </a:cubicBezTo>
                  <a:cubicBezTo>
                    <a:pt x="112" y="2"/>
                    <a:pt x="120" y="0"/>
                    <a:pt x="123" y="3"/>
                  </a:cubicBezTo>
                  <a:cubicBezTo>
                    <a:pt x="127" y="6"/>
                    <a:pt x="125" y="15"/>
                    <a:pt x="126" y="20"/>
                  </a:cubicBezTo>
                  <a:cubicBezTo>
                    <a:pt x="126" y="24"/>
                    <a:pt x="126" y="32"/>
                    <a:pt x="126" y="32"/>
                  </a:cubicBezTo>
                  <a:cubicBezTo>
                    <a:pt x="126" y="32"/>
                    <a:pt x="126" y="38"/>
                    <a:pt x="121" y="3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01" name="Google Shape;3401;p28"/>
            <p:cNvSpPr/>
            <p:nvPr/>
          </p:nvSpPr>
          <p:spPr>
            <a:xfrm>
              <a:off x="5895658" y="1479695"/>
              <a:ext cx="45306" cy="30891"/>
            </a:xfrm>
            <a:custGeom>
              <a:avLst/>
              <a:gdLst/>
              <a:ahLst/>
              <a:cxnLst/>
              <a:rect l="l" t="t" r="r" b="b"/>
              <a:pathLst>
                <a:path w="22" h="15" extrusionOk="0">
                  <a:moveTo>
                    <a:pt x="22" y="14"/>
                  </a:moveTo>
                  <a:cubicBezTo>
                    <a:pt x="22" y="14"/>
                    <a:pt x="15" y="15"/>
                    <a:pt x="11" y="7"/>
                  </a:cubicBezTo>
                  <a:cubicBezTo>
                    <a:pt x="6"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02" name="Google Shape;3402;p28"/>
            <p:cNvSpPr/>
            <p:nvPr/>
          </p:nvSpPr>
          <p:spPr>
            <a:xfrm>
              <a:off x="5714432" y="1461160"/>
              <a:ext cx="18534" cy="8238"/>
            </a:xfrm>
            <a:custGeom>
              <a:avLst/>
              <a:gdLst/>
              <a:ahLst/>
              <a:cxnLst/>
              <a:rect l="l" t="t" r="r" b="b"/>
              <a:pathLst>
                <a:path w="9" h="4" extrusionOk="0">
                  <a:moveTo>
                    <a:pt x="0" y="4"/>
                  </a:moveTo>
                  <a:cubicBezTo>
                    <a:pt x="0" y="4"/>
                    <a:pt x="5" y="0"/>
                    <a:pt x="9" y="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03" name="Google Shape;3403;p28"/>
            <p:cNvSpPr/>
            <p:nvPr/>
          </p:nvSpPr>
          <p:spPr>
            <a:xfrm>
              <a:off x="5755620" y="1382904"/>
              <a:ext cx="30891" cy="41188"/>
            </a:xfrm>
            <a:custGeom>
              <a:avLst/>
              <a:gdLst/>
              <a:ahLst/>
              <a:cxnLst/>
              <a:rect l="l" t="t" r="r" b="b"/>
              <a:pathLst>
                <a:path w="15" h="20" extrusionOk="0">
                  <a:moveTo>
                    <a:pt x="15" y="0"/>
                  </a:moveTo>
                  <a:cubicBezTo>
                    <a:pt x="15" y="0"/>
                    <a:pt x="10" y="2"/>
                    <a:pt x="10" y="7"/>
                  </a:cubicBezTo>
                  <a:cubicBezTo>
                    <a:pt x="9" y="12"/>
                    <a:pt x="8" y="19"/>
                    <a:pt x="0" y="2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04" name="Google Shape;3404;p28"/>
            <p:cNvSpPr/>
            <p:nvPr/>
          </p:nvSpPr>
          <p:spPr>
            <a:xfrm>
              <a:off x="5770035" y="1518823"/>
              <a:ext cx="18534" cy="30891"/>
            </a:xfrm>
            <a:custGeom>
              <a:avLst/>
              <a:gdLst/>
              <a:ahLst/>
              <a:cxnLst/>
              <a:rect l="l" t="t" r="r" b="b"/>
              <a:pathLst>
                <a:path w="9" h="15" extrusionOk="0">
                  <a:moveTo>
                    <a:pt x="9" y="15"/>
                  </a:moveTo>
                  <a:cubicBezTo>
                    <a:pt x="9" y="15"/>
                    <a:pt x="1" y="9"/>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05" name="Google Shape;3405;p28"/>
            <p:cNvSpPr/>
            <p:nvPr/>
          </p:nvSpPr>
          <p:spPr>
            <a:xfrm>
              <a:off x="5908014" y="1362310"/>
              <a:ext cx="16475" cy="28831"/>
            </a:xfrm>
            <a:custGeom>
              <a:avLst/>
              <a:gdLst/>
              <a:ahLst/>
              <a:cxnLst/>
              <a:rect l="l" t="t" r="r" b="b"/>
              <a:pathLst>
                <a:path w="8" h="14" extrusionOk="0">
                  <a:moveTo>
                    <a:pt x="8" y="0"/>
                  </a:moveTo>
                  <a:cubicBezTo>
                    <a:pt x="8" y="0"/>
                    <a:pt x="0" y="6"/>
                    <a:pt x="0" y="1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06" name="Google Shape;3406;p28"/>
            <p:cNvSpPr/>
            <p:nvPr/>
          </p:nvSpPr>
          <p:spPr>
            <a:xfrm>
              <a:off x="5862708" y="1395260"/>
              <a:ext cx="10297" cy="12356"/>
            </a:xfrm>
            <a:custGeom>
              <a:avLst/>
              <a:gdLst/>
              <a:ahLst/>
              <a:cxnLst/>
              <a:rect l="l" t="t" r="r" b="b"/>
              <a:pathLst>
                <a:path w="5" h="6" extrusionOk="0">
                  <a:moveTo>
                    <a:pt x="0" y="0"/>
                  </a:moveTo>
                  <a:cubicBezTo>
                    <a:pt x="0" y="0"/>
                    <a:pt x="5" y="3"/>
                    <a:pt x="5" y="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07" name="Google Shape;3407;p28"/>
            <p:cNvSpPr/>
            <p:nvPr/>
          </p:nvSpPr>
          <p:spPr>
            <a:xfrm>
              <a:off x="5932727" y="1314944"/>
              <a:ext cx="24713" cy="16475"/>
            </a:xfrm>
            <a:custGeom>
              <a:avLst/>
              <a:gdLst/>
              <a:ahLst/>
              <a:cxnLst/>
              <a:rect l="l" t="t" r="r" b="b"/>
              <a:pathLst>
                <a:path w="12" h="8" extrusionOk="0">
                  <a:moveTo>
                    <a:pt x="12" y="8"/>
                  </a:moveTo>
                  <a:cubicBezTo>
                    <a:pt x="12" y="8"/>
                    <a:pt x="11" y="0"/>
                    <a:pt x="0" y="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08" name="Google Shape;3408;p28"/>
            <p:cNvSpPr/>
            <p:nvPr/>
          </p:nvSpPr>
          <p:spPr>
            <a:xfrm>
              <a:off x="5759739" y="1317003"/>
              <a:ext cx="84435" cy="32950"/>
            </a:xfrm>
            <a:custGeom>
              <a:avLst/>
              <a:gdLst/>
              <a:ahLst/>
              <a:cxnLst/>
              <a:rect l="l" t="t" r="r" b="b"/>
              <a:pathLst>
                <a:path w="41" h="16" extrusionOk="0">
                  <a:moveTo>
                    <a:pt x="0" y="16"/>
                  </a:moveTo>
                  <a:cubicBezTo>
                    <a:pt x="0" y="16"/>
                    <a:pt x="7" y="9"/>
                    <a:pt x="24" y="9"/>
                  </a:cubicBezTo>
                  <a:cubicBezTo>
                    <a:pt x="41" y="10"/>
                    <a:pt x="36" y="0"/>
                    <a:pt x="3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09" name="Google Shape;3409;p28"/>
            <p:cNvSpPr/>
            <p:nvPr/>
          </p:nvSpPr>
          <p:spPr>
            <a:xfrm>
              <a:off x="5720610" y="1302588"/>
              <a:ext cx="20594" cy="16475"/>
            </a:xfrm>
            <a:custGeom>
              <a:avLst/>
              <a:gdLst/>
              <a:ahLst/>
              <a:cxnLst/>
              <a:rect l="l" t="t" r="r" b="b"/>
              <a:pathLst>
                <a:path w="10" h="8" extrusionOk="0">
                  <a:moveTo>
                    <a:pt x="0" y="0"/>
                  </a:moveTo>
                  <a:cubicBezTo>
                    <a:pt x="0" y="0"/>
                    <a:pt x="1" y="8"/>
                    <a:pt x="10" y="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10" name="Google Shape;3410;p28"/>
            <p:cNvSpPr/>
            <p:nvPr/>
          </p:nvSpPr>
          <p:spPr>
            <a:xfrm>
              <a:off x="5881242" y="1288172"/>
              <a:ext cx="8238" cy="18534"/>
            </a:xfrm>
            <a:custGeom>
              <a:avLst/>
              <a:gdLst/>
              <a:ahLst/>
              <a:cxnLst/>
              <a:rect l="l" t="t" r="r" b="b"/>
              <a:pathLst>
                <a:path w="4" h="9" extrusionOk="0">
                  <a:moveTo>
                    <a:pt x="4" y="0"/>
                  </a:moveTo>
                  <a:cubicBezTo>
                    <a:pt x="4" y="0"/>
                    <a:pt x="0" y="2"/>
                    <a:pt x="2" y="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411" name="Google Shape;3411;p28"/>
          <p:cNvGrpSpPr/>
          <p:nvPr/>
        </p:nvGrpSpPr>
        <p:grpSpPr>
          <a:xfrm>
            <a:off x="7106897" y="2037427"/>
            <a:ext cx="341558" cy="255445"/>
            <a:chOff x="7234258" y="1292394"/>
            <a:chExt cx="347006" cy="259520"/>
          </a:xfrm>
        </p:grpSpPr>
        <p:sp>
          <p:nvSpPr>
            <p:cNvPr id="3412" name="Google Shape;3412;p28"/>
            <p:cNvSpPr/>
            <p:nvPr/>
          </p:nvSpPr>
          <p:spPr>
            <a:xfrm>
              <a:off x="7273386" y="1483814"/>
              <a:ext cx="86400" cy="68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13" name="Google Shape;3413;p28"/>
            <p:cNvSpPr/>
            <p:nvPr/>
          </p:nvSpPr>
          <p:spPr>
            <a:xfrm>
              <a:off x="7273386" y="1354072"/>
              <a:ext cx="86400" cy="129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14" name="Google Shape;3414;p28"/>
            <p:cNvCxnSpPr/>
            <p:nvPr/>
          </p:nvCxnSpPr>
          <p:spPr>
            <a:xfrm>
              <a:off x="7277505" y="1440566"/>
              <a:ext cx="76200" cy="0"/>
            </a:xfrm>
            <a:prstGeom prst="straightConnector1">
              <a:avLst/>
            </a:prstGeom>
            <a:noFill/>
            <a:ln w="28575" cap="rnd" cmpd="sng">
              <a:solidFill>
                <a:schemeClr val="dk1"/>
              </a:solidFill>
              <a:prstDash val="solid"/>
              <a:round/>
              <a:headEnd type="none" w="sm" len="sm"/>
              <a:tailEnd type="none" w="sm" len="sm"/>
            </a:ln>
          </p:spPr>
        </p:cxnSp>
        <p:cxnSp>
          <p:nvCxnSpPr>
            <p:cNvPr id="3415" name="Google Shape;3415;p28"/>
            <p:cNvCxnSpPr/>
            <p:nvPr/>
          </p:nvCxnSpPr>
          <p:spPr>
            <a:xfrm>
              <a:off x="7277505" y="1397319"/>
              <a:ext cx="76200" cy="0"/>
            </a:xfrm>
            <a:prstGeom prst="straightConnector1">
              <a:avLst/>
            </a:prstGeom>
            <a:noFill/>
            <a:ln w="28575" cap="rnd" cmpd="sng">
              <a:solidFill>
                <a:schemeClr val="dk1"/>
              </a:solidFill>
              <a:prstDash val="solid"/>
              <a:round/>
              <a:headEnd type="none" w="sm" len="sm"/>
              <a:tailEnd type="none" w="sm" len="sm"/>
            </a:ln>
          </p:spPr>
        </p:cxnSp>
        <p:cxnSp>
          <p:nvCxnSpPr>
            <p:cNvPr id="3416" name="Google Shape;3416;p28"/>
            <p:cNvCxnSpPr/>
            <p:nvPr/>
          </p:nvCxnSpPr>
          <p:spPr>
            <a:xfrm>
              <a:off x="7302217" y="1358191"/>
              <a:ext cx="0" cy="121500"/>
            </a:xfrm>
            <a:prstGeom prst="straightConnector1">
              <a:avLst/>
            </a:prstGeom>
            <a:noFill/>
            <a:ln w="28575" cap="rnd" cmpd="sng">
              <a:solidFill>
                <a:schemeClr val="dk1"/>
              </a:solidFill>
              <a:prstDash val="solid"/>
              <a:round/>
              <a:headEnd type="none" w="sm" len="sm"/>
              <a:tailEnd type="none" w="sm" len="sm"/>
            </a:ln>
          </p:spPr>
        </p:cxnSp>
        <p:cxnSp>
          <p:nvCxnSpPr>
            <p:cNvPr id="3417" name="Google Shape;3417;p28"/>
            <p:cNvCxnSpPr/>
            <p:nvPr/>
          </p:nvCxnSpPr>
          <p:spPr>
            <a:xfrm>
              <a:off x="7331049" y="1358191"/>
              <a:ext cx="0" cy="121500"/>
            </a:xfrm>
            <a:prstGeom prst="straightConnector1">
              <a:avLst/>
            </a:prstGeom>
            <a:noFill/>
            <a:ln w="28575" cap="rnd" cmpd="sng">
              <a:solidFill>
                <a:schemeClr val="dk1"/>
              </a:solidFill>
              <a:prstDash val="solid"/>
              <a:round/>
              <a:headEnd type="none" w="sm" len="sm"/>
              <a:tailEnd type="none" w="sm" len="sm"/>
            </a:ln>
          </p:spPr>
        </p:cxnSp>
        <p:sp>
          <p:nvSpPr>
            <p:cNvPr id="3418" name="Google Shape;3418;p28"/>
            <p:cNvSpPr/>
            <p:nvPr/>
          </p:nvSpPr>
          <p:spPr>
            <a:xfrm>
              <a:off x="7456671" y="1483814"/>
              <a:ext cx="87600" cy="68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19" name="Google Shape;3419;p28"/>
            <p:cNvSpPr/>
            <p:nvPr/>
          </p:nvSpPr>
          <p:spPr>
            <a:xfrm>
              <a:off x="7456671" y="1354072"/>
              <a:ext cx="87600" cy="129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20" name="Google Shape;3420;p28"/>
            <p:cNvCxnSpPr/>
            <p:nvPr/>
          </p:nvCxnSpPr>
          <p:spPr>
            <a:xfrm>
              <a:off x="7460790" y="1440566"/>
              <a:ext cx="77100" cy="0"/>
            </a:xfrm>
            <a:prstGeom prst="straightConnector1">
              <a:avLst/>
            </a:prstGeom>
            <a:noFill/>
            <a:ln w="28575" cap="rnd" cmpd="sng">
              <a:solidFill>
                <a:schemeClr val="dk1"/>
              </a:solidFill>
              <a:prstDash val="solid"/>
              <a:round/>
              <a:headEnd type="none" w="sm" len="sm"/>
              <a:tailEnd type="none" w="sm" len="sm"/>
            </a:ln>
          </p:spPr>
        </p:cxnSp>
        <p:cxnSp>
          <p:nvCxnSpPr>
            <p:cNvPr id="3421" name="Google Shape;3421;p28"/>
            <p:cNvCxnSpPr/>
            <p:nvPr/>
          </p:nvCxnSpPr>
          <p:spPr>
            <a:xfrm>
              <a:off x="7460790" y="1397319"/>
              <a:ext cx="77100" cy="0"/>
            </a:xfrm>
            <a:prstGeom prst="straightConnector1">
              <a:avLst/>
            </a:prstGeom>
            <a:noFill/>
            <a:ln w="28575" cap="rnd" cmpd="sng">
              <a:solidFill>
                <a:schemeClr val="dk1"/>
              </a:solidFill>
              <a:prstDash val="solid"/>
              <a:round/>
              <a:headEnd type="none" w="sm" len="sm"/>
              <a:tailEnd type="none" w="sm" len="sm"/>
            </a:ln>
          </p:spPr>
        </p:cxnSp>
        <p:cxnSp>
          <p:nvCxnSpPr>
            <p:cNvPr id="3422" name="Google Shape;3422;p28"/>
            <p:cNvCxnSpPr/>
            <p:nvPr/>
          </p:nvCxnSpPr>
          <p:spPr>
            <a:xfrm>
              <a:off x="7483443" y="1358191"/>
              <a:ext cx="0" cy="121500"/>
            </a:xfrm>
            <a:prstGeom prst="straightConnector1">
              <a:avLst/>
            </a:prstGeom>
            <a:noFill/>
            <a:ln w="28575" cap="rnd" cmpd="sng">
              <a:solidFill>
                <a:schemeClr val="dk1"/>
              </a:solidFill>
              <a:prstDash val="solid"/>
              <a:round/>
              <a:headEnd type="none" w="sm" len="sm"/>
              <a:tailEnd type="none" w="sm" len="sm"/>
            </a:ln>
          </p:spPr>
        </p:cxnSp>
        <p:cxnSp>
          <p:nvCxnSpPr>
            <p:cNvPr id="3423" name="Google Shape;3423;p28"/>
            <p:cNvCxnSpPr/>
            <p:nvPr/>
          </p:nvCxnSpPr>
          <p:spPr>
            <a:xfrm>
              <a:off x="7515364" y="1358191"/>
              <a:ext cx="0" cy="121500"/>
            </a:xfrm>
            <a:prstGeom prst="straightConnector1">
              <a:avLst/>
            </a:prstGeom>
            <a:noFill/>
            <a:ln w="28575" cap="rnd" cmpd="sng">
              <a:solidFill>
                <a:schemeClr val="dk1"/>
              </a:solidFill>
              <a:prstDash val="solid"/>
              <a:round/>
              <a:headEnd type="none" w="sm" len="sm"/>
              <a:tailEnd type="none" w="sm" len="sm"/>
            </a:ln>
          </p:spPr>
        </p:cxnSp>
        <p:cxnSp>
          <p:nvCxnSpPr>
            <p:cNvPr id="3424" name="Google Shape;3424;p28"/>
            <p:cNvCxnSpPr/>
            <p:nvPr/>
          </p:nvCxnSpPr>
          <p:spPr>
            <a:xfrm>
              <a:off x="7363999" y="1380844"/>
              <a:ext cx="86400" cy="0"/>
            </a:xfrm>
            <a:prstGeom prst="straightConnector1">
              <a:avLst/>
            </a:prstGeom>
            <a:noFill/>
            <a:ln w="28575" cap="rnd" cmpd="sng">
              <a:solidFill>
                <a:schemeClr val="dk1"/>
              </a:solidFill>
              <a:prstDash val="solid"/>
              <a:round/>
              <a:headEnd type="none" w="sm" len="sm"/>
              <a:tailEnd type="none" w="sm" len="sm"/>
            </a:ln>
          </p:spPr>
        </p:cxnSp>
        <p:cxnSp>
          <p:nvCxnSpPr>
            <p:cNvPr id="3425" name="Google Shape;3425;p28"/>
            <p:cNvCxnSpPr/>
            <p:nvPr/>
          </p:nvCxnSpPr>
          <p:spPr>
            <a:xfrm>
              <a:off x="7363999" y="1405557"/>
              <a:ext cx="86400" cy="0"/>
            </a:xfrm>
            <a:prstGeom prst="straightConnector1">
              <a:avLst/>
            </a:prstGeom>
            <a:noFill/>
            <a:ln w="28575" cap="rnd" cmpd="sng">
              <a:solidFill>
                <a:schemeClr val="dk1"/>
              </a:solidFill>
              <a:prstDash val="solid"/>
              <a:round/>
              <a:headEnd type="none" w="sm" len="sm"/>
              <a:tailEnd type="none" w="sm" len="sm"/>
            </a:ln>
          </p:spPr>
        </p:cxnSp>
        <p:sp>
          <p:nvSpPr>
            <p:cNvPr id="3426" name="Google Shape;3426;p28"/>
            <p:cNvSpPr/>
            <p:nvPr/>
          </p:nvSpPr>
          <p:spPr>
            <a:xfrm>
              <a:off x="7359880" y="1483814"/>
              <a:ext cx="96900" cy="35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27" name="Google Shape;3427;p28"/>
            <p:cNvSpPr/>
            <p:nvPr/>
          </p:nvSpPr>
          <p:spPr>
            <a:xfrm>
              <a:off x="7542136" y="1483814"/>
              <a:ext cx="39000" cy="35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28" name="Google Shape;3428;p28"/>
            <p:cNvSpPr/>
            <p:nvPr/>
          </p:nvSpPr>
          <p:spPr>
            <a:xfrm>
              <a:off x="7236317" y="1483814"/>
              <a:ext cx="37200" cy="35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29" name="Google Shape;3429;p28"/>
            <p:cNvSpPr/>
            <p:nvPr/>
          </p:nvSpPr>
          <p:spPr>
            <a:xfrm>
              <a:off x="7234258" y="1374666"/>
              <a:ext cx="37069" cy="86494"/>
            </a:xfrm>
            <a:custGeom>
              <a:avLst/>
              <a:gdLst/>
              <a:ahLst/>
              <a:cxnLst/>
              <a:rect l="l" t="t" r="r" b="b"/>
              <a:pathLst>
                <a:path w="18" h="42" extrusionOk="0">
                  <a:moveTo>
                    <a:pt x="18" y="0"/>
                  </a:moveTo>
                  <a:cubicBezTo>
                    <a:pt x="18" y="0"/>
                    <a:pt x="16" y="33"/>
                    <a:pt x="0" y="4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30" name="Google Shape;3430;p28"/>
            <p:cNvSpPr/>
            <p:nvPr/>
          </p:nvSpPr>
          <p:spPr>
            <a:xfrm>
              <a:off x="7544195" y="1374666"/>
              <a:ext cx="37069" cy="86494"/>
            </a:xfrm>
            <a:custGeom>
              <a:avLst/>
              <a:gdLst/>
              <a:ahLst/>
              <a:cxnLst/>
              <a:rect l="l" t="t" r="r" b="b"/>
              <a:pathLst>
                <a:path w="18" h="42" extrusionOk="0">
                  <a:moveTo>
                    <a:pt x="0" y="0"/>
                  </a:moveTo>
                  <a:cubicBezTo>
                    <a:pt x="0" y="0"/>
                    <a:pt x="2" y="33"/>
                    <a:pt x="18" y="4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31" name="Google Shape;3431;p28"/>
            <p:cNvCxnSpPr/>
            <p:nvPr/>
          </p:nvCxnSpPr>
          <p:spPr>
            <a:xfrm rot="10800000">
              <a:off x="7316633" y="1292394"/>
              <a:ext cx="0" cy="55500"/>
            </a:xfrm>
            <a:prstGeom prst="straightConnector1">
              <a:avLst/>
            </a:prstGeom>
            <a:noFill/>
            <a:ln w="28575" cap="rnd" cmpd="sng">
              <a:solidFill>
                <a:schemeClr val="dk1"/>
              </a:solidFill>
              <a:prstDash val="solid"/>
              <a:round/>
              <a:headEnd type="none" w="sm" len="sm"/>
              <a:tailEnd type="none" w="sm" len="sm"/>
            </a:ln>
          </p:spPr>
        </p:cxnSp>
        <p:cxnSp>
          <p:nvCxnSpPr>
            <p:cNvPr id="3432" name="Google Shape;3432;p28"/>
            <p:cNvCxnSpPr/>
            <p:nvPr/>
          </p:nvCxnSpPr>
          <p:spPr>
            <a:xfrm rot="10800000">
              <a:off x="7345464" y="1319094"/>
              <a:ext cx="0" cy="28800"/>
            </a:xfrm>
            <a:prstGeom prst="straightConnector1">
              <a:avLst/>
            </a:prstGeom>
            <a:noFill/>
            <a:ln w="28575" cap="rnd" cmpd="sng">
              <a:solidFill>
                <a:schemeClr val="dk1"/>
              </a:solidFill>
              <a:prstDash val="solid"/>
              <a:round/>
              <a:headEnd type="none" w="sm" len="sm"/>
              <a:tailEnd type="none" w="sm" len="sm"/>
            </a:ln>
          </p:spPr>
        </p:cxnSp>
        <p:cxnSp>
          <p:nvCxnSpPr>
            <p:cNvPr id="3433" name="Google Shape;3433;p28"/>
            <p:cNvCxnSpPr/>
            <p:nvPr/>
          </p:nvCxnSpPr>
          <p:spPr>
            <a:xfrm rot="10800000">
              <a:off x="7287802" y="1319094"/>
              <a:ext cx="0" cy="28800"/>
            </a:xfrm>
            <a:prstGeom prst="straightConnector1">
              <a:avLst/>
            </a:prstGeom>
            <a:noFill/>
            <a:ln w="28575" cap="rnd" cmpd="sng">
              <a:solidFill>
                <a:schemeClr val="dk1"/>
              </a:solidFill>
              <a:prstDash val="solid"/>
              <a:round/>
              <a:headEnd type="none" w="sm" len="sm"/>
              <a:tailEnd type="none" w="sm" len="sm"/>
            </a:ln>
          </p:spPr>
        </p:cxnSp>
        <p:cxnSp>
          <p:nvCxnSpPr>
            <p:cNvPr id="3434" name="Google Shape;3434;p28"/>
            <p:cNvCxnSpPr/>
            <p:nvPr/>
          </p:nvCxnSpPr>
          <p:spPr>
            <a:xfrm rot="10800000">
              <a:off x="7500948" y="1292394"/>
              <a:ext cx="0" cy="55500"/>
            </a:xfrm>
            <a:prstGeom prst="straightConnector1">
              <a:avLst/>
            </a:prstGeom>
            <a:noFill/>
            <a:ln w="28575" cap="rnd" cmpd="sng">
              <a:solidFill>
                <a:schemeClr val="dk1"/>
              </a:solidFill>
              <a:prstDash val="solid"/>
              <a:round/>
              <a:headEnd type="none" w="sm" len="sm"/>
              <a:tailEnd type="none" w="sm" len="sm"/>
            </a:ln>
          </p:spPr>
        </p:cxnSp>
        <p:cxnSp>
          <p:nvCxnSpPr>
            <p:cNvPr id="3435" name="Google Shape;3435;p28"/>
            <p:cNvCxnSpPr/>
            <p:nvPr/>
          </p:nvCxnSpPr>
          <p:spPr>
            <a:xfrm rot="10800000">
              <a:off x="7529779" y="1319094"/>
              <a:ext cx="0" cy="28800"/>
            </a:xfrm>
            <a:prstGeom prst="straightConnector1">
              <a:avLst/>
            </a:prstGeom>
            <a:noFill/>
            <a:ln w="28575" cap="rnd" cmpd="sng">
              <a:solidFill>
                <a:schemeClr val="dk1"/>
              </a:solidFill>
              <a:prstDash val="solid"/>
              <a:round/>
              <a:headEnd type="none" w="sm" len="sm"/>
              <a:tailEnd type="none" w="sm" len="sm"/>
            </a:ln>
          </p:spPr>
        </p:cxnSp>
        <p:cxnSp>
          <p:nvCxnSpPr>
            <p:cNvPr id="3436" name="Google Shape;3436;p28"/>
            <p:cNvCxnSpPr/>
            <p:nvPr/>
          </p:nvCxnSpPr>
          <p:spPr>
            <a:xfrm rot="10800000">
              <a:off x="7471087" y="1319094"/>
              <a:ext cx="0" cy="28800"/>
            </a:xfrm>
            <a:prstGeom prst="straightConnector1">
              <a:avLst/>
            </a:prstGeom>
            <a:noFill/>
            <a:ln w="28575" cap="rnd" cmpd="sng">
              <a:solidFill>
                <a:schemeClr val="dk1"/>
              </a:solidFill>
              <a:prstDash val="solid"/>
              <a:round/>
              <a:headEnd type="none" w="sm" len="sm"/>
              <a:tailEnd type="none" w="sm" len="sm"/>
            </a:ln>
          </p:spPr>
        </p:cxnSp>
      </p:grpSp>
      <p:grpSp>
        <p:nvGrpSpPr>
          <p:cNvPr id="3437" name="Google Shape;3437;p28"/>
          <p:cNvGrpSpPr/>
          <p:nvPr/>
        </p:nvGrpSpPr>
        <p:grpSpPr>
          <a:xfrm>
            <a:off x="7910612" y="2027191"/>
            <a:ext cx="288856" cy="265544"/>
            <a:chOff x="8050804" y="1281994"/>
            <a:chExt cx="293463" cy="269780"/>
          </a:xfrm>
        </p:grpSpPr>
        <p:cxnSp>
          <p:nvCxnSpPr>
            <p:cNvPr id="3438" name="Google Shape;3438;p28"/>
            <p:cNvCxnSpPr/>
            <p:nvPr/>
          </p:nvCxnSpPr>
          <p:spPr>
            <a:xfrm rot="10800000">
              <a:off x="8152702" y="1364319"/>
              <a:ext cx="2100" cy="33000"/>
            </a:xfrm>
            <a:prstGeom prst="straightConnector1">
              <a:avLst/>
            </a:prstGeom>
            <a:noFill/>
            <a:ln w="28575" cap="rnd" cmpd="sng">
              <a:solidFill>
                <a:schemeClr val="dk1"/>
              </a:solidFill>
              <a:prstDash val="solid"/>
              <a:round/>
              <a:headEnd type="none" w="sm" len="sm"/>
              <a:tailEnd type="none" w="sm" len="sm"/>
            </a:ln>
          </p:spPr>
        </p:cxnSp>
        <p:sp>
          <p:nvSpPr>
            <p:cNvPr id="3439" name="Google Shape;3439;p28"/>
            <p:cNvSpPr/>
            <p:nvPr/>
          </p:nvSpPr>
          <p:spPr>
            <a:xfrm>
              <a:off x="8114645" y="1426151"/>
              <a:ext cx="44277" cy="125623"/>
            </a:xfrm>
            <a:custGeom>
              <a:avLst/>
              <a:gdLst/>
              <a:ahLst/>
              <a:cxnLst/>
              <a:rect l="l" t="t" r="r" b="b"/>
              <a:pathLst>
                <a:path w="43" h="122" extrusionOk="0">
                  <a:moveTo>
                    <a:pt x="8" y="0"/>
                  </a:moveTo>
                  <a:lnTo>
                    <a:pt x="0" y="122"/>
                  </a:lnTo>
                  <a:lnTo>
                    <a:pt x="43" y="122"/>
                  </a:lnTo>
                  <a:lnTo>
                    <a:pt x="39"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40" name="Google Shape;3440;p28"/>
            <p:cNvCxnSpPr/>
            <p:nvPr/>
          </p:nvCxnSpPr>
          <p:spPr>
            <a:xfrm flipH="1">
              <a:off x="8122841" y="1366429"/>
              <a:ext cx="2100" cy="30900"/>
            </a:xfrm>
            <a:prstGeom prst="straightConnector1">
              <a:avLst/>
            </a:prstGeom>
            <a:noFill/>
            <a:ln w="28575" cap="rnd" cmpd="sng">
              <a:solidFill>
                <a:schemeClr val="dk1"/>
              </a:solidFill>
              <a:prstDash val="solid"/>
              <a:round/>
              <a:headEnd type="none" w="sm" len="sm"/>
              <a:tailEnd type="none" w="sm" len="sm"/>
            </a:ln>
          </p:spPr>
        </p:cxnSp>
        <p:cxnSp>
          <p:nvCxnSpPr>
            <p:cNvPr id="3441" name="Google Shape;3441;p28"/>
            <p:cNvCxnSpPr/>
            <p:nvPr/>
          </p:nvCxnSpPr>
          <p:spPr>
            <a:xfrm rot="10800000" flipH="1">
              <a:off x="8245415" y="1364319"/>
              <a:ext cx="2100" cy="33000"/>
            </a:xfrm>
            <a:prstGeom prst="straightConnector1">
              <a:avLst/>
            </a:prstGeom>
            <a:noFill/>
            <a:ln w="28575" cap="rnd" cmpd="sng">
              <a:solidFill>
                <a:schemeClr val="dk1"/>
              </a:solidFill>
              <a:prstDash val="solid"/>
              <a:round/>
              <a:headEnd type="none" w="sm" len="sm"/>
              <a:tailEnd type="none" w="sm" len="sm"/>
            </a:ln>
          </p:spPr>
        </p:cxnSp>
        <p:sp>
          <p:nvSpPr>
            <p:cNvPr id="3442" name="Google Shape;3442;p28"/>
            <p:cNvSpPr/>
            <p:nvPr/>
          </p:nvSpPr>
          <p:spPr>
            <a:xfrm>
              <a:off x="8241296" y="1426151"/>
              <a:ext cx="43247" cy="125623"/>
            </a:xfrm>
            <a:custGeom>
              <a:avLst/>
              <a:gdLst/>
              <a:ahLst/>
              <a:cxnLst/>
              <a:rect l="l" t="t" r="r" b="b"/>
              <a:pathLst>
                <a:path w="42" h="122" extrusionOk="0">
                  <a:moveTo>
                    <a:pt x="36" y="0"/>
                  </a:moveTo>
                  <a:lnTo>
                    <a:pt x="42" y="122"/>
                  </a:lnTo>
                  <a:lnTo>
                    <a:pt x="0" y="122"/>
                  </a:lnTo>
                  <a:lnTo>
                    <a:pt x="4"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43" name="Google Shape;3443;p28"/>
            <p:cNvCxnSpPr/>
            <p:nvPr/>
          </p:nvCxnSpPr>
          <p:spPr>
            <a:xfrm>
              <a:off x="8274247" y="1366429"/>
              <a:ext cx="2100" cy="30900"/>
            </a:xfrm>
            <a:prstGeom prst="straightConnector1">
              <a:avLst/>
            </a:prstGeom>
            <a:noFill/>
            <a:ln w="28575" cap="rnd" cmpd="sng">
              <a:solidFill>
                <a:schemeClr val="dk1"/>
              </a:solidFill>
              <a:prstDash val="solid"/>
              <a:round/>
              <a:headEnd type="none" w="sm" len="sm"/>
              <a:tailEnd type="none" w="sm" len="sm"/>
            </a:ln>
          </p:spPr>
        </p:cxnSp>
        <p:sp>
          <p:nvSpPr>
            <p:cNvPr id="3444" name="Google Shape;3444;p28"/>
            <p:cNvSpPr/>
            <p:nvPr/>
          </p:nvSpPr>
          <p:spPr>
            <a:xfrm>
              <a:off x="8087873" y="1397319"/>
              <a:ext cx="219325" cy="28831"/>
            </a:xfrm>
            <a:custGeom>
              <a:avLst/>
              <a:gdLst/>
              <a:ahLst/>
              <a:cxnLst/>
              <a:rect l="l" t="t" r="r" b="b"/>
              <a:pathLst>
                <a:path w="106" h="14" extrusionOk="0">
                  <a:moveTo>
                    <a:pt x="106" y="7"/>
                  </a:moveTo>
                  <a:cubicBezTo>
                    <a:pt x="106" y="11"/>
                    <a:pt x="103" y="14"/>
                    <a:pt x="99" y="14"/>
                  </a:cubicBezTo>
                  <a:cubicBezTo>
                    <a:pt x="7" y="14"/>
                    <a:pt x="7" y="14"/>
                    <a:pt x="7" y="14"/>
                  </a:cubicBezTo>
                  <a:cubicBezTo>
                    <a:pt x="3" y="14"/>
                    <a:pt x="0" y="11"/>
                    <a:pt x="0" y="7"/>
                  </a:cubicBezTo>
                  <a:cubicBezTo>
                    <a:pt x="0" y="7"/>
                    <a:pt x="0" y="7"/>
                    <a:pt x="0" y="7"/>
                  </a:cubicBezTo>
                  <a:cubicBezTo>
                    <a:pt x="0" y="3"/>
                    <a:pt x="3" y="0"/>
                    <a:pt x="7" y="0"/>
                  </a:cubicBezTo>
                  <a:cubicBezTo>
                    <a:pt x="99" y="0"/>
                    <a:pt x="99" y="0"/>
                    <a:pt x="99" y="0"/>
                  </a:cubicBezTo>
                  <a:cubicBezTo>
                    <a:pt x="103" y="0"/>
                    <a:pt x="106" y="3"/>
                    <a:pt x="106" y="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45" name="Google Shape;3445;p28"/>
            <p:cNvSpPr/>
            <p:nvPr/>
          </p:nvSpPr>
          <p:spPr>
            <a:xfrm>
              <a:off x="8087873" y="1337597"/>
              <a:ext cx="219325" cy="26772"/>
            </a:xfrm>
            <a:custGeom>
              <a:avLst/>
              <a:gdLst/>
              <a:ahLst/>
              <a:cxnLst/>
              <a:rect l="l" t="t" r="r" b="b"/>
              <a:pathLst>
                <a:path w="106" h="13" extrusionOk="0">
                  <a:moveTo>
                    <a:pt x="106" y="0"/>
                  </a:moveTo>
                  <a:cubicBezTo>
                    <a:pt x="106" y="4"/>
                    <a:pt x="106" y="4"/>
                    <a:pt x="106" y="4"/>
                  </a:cubicBezTo>
                  <a:cubicBezTo>
                    <a:pt x="106" y="7"/>
                    <a:pt x="104" y="13"/>
                    <a:pt x="101" y="13"/>
                  </a:cubicBezTo>
                  <a:cubicBezTo>
                    <a:pt x="5" y="13"/>
                    <a:pt x="5" y="13"/>
                    <a:pt x="5" y="13"/>
                  </a:cubicBezTo>
                  <a:cubicBezTo>
                    <a:pt x="2" y="13"/>
                    <a:pt x="0" y="7"/>
                    <a:pt x="0" y="4"/>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46" name="Google Shape;3446;p28"/>
            <p:cNvSpPr/>
            <p:nvPr/>
          </p:nvSpPr>
          <p:spPr>
            <a:xfrm>
              <a:off x="8050804" y="1281994"/>
              <a:ext cx="293463" cy="59722"/>
            </a:xfrm>
            <a:custGeom>
              <a:avLst/>
              <a:gdLst/>
              <a:ahLst/>
              <a:cxnLst/>
              <a:rect l="l" t="t" r="r" b="b"/>
              <a:pathLst>
                <a:path w="142" h="29" extrusionOk="0">
                  <a:moveTo>
                    <a:pt x="140" y="0"/>
                  </a:moveTo>
                  <a:cubicBezTo>
                    <a:pt x="140" y="0"/>
                    <a:pt x="125" y="12"/>
                    <a:pt x="71" y="12"/>
                  </a:cubicBezTo>
                  <a:cubicBezTo>
                    <a:pt x="17" y="12"/>
                    <a:pt x="2" y="0"/>
                    <a:pt x="2" y="0"/>
                  </a:cubicBezTo>
                  <a:cubicBezTo>
                    <a:pt x="2" y="0"/>
                    <a:pt x="0" y="6"/>
                    <a:pt x="5" y="17"/>
                  </a:cubicBezTo>
                  <a:cubicBezTo>
                    <a:pt x="9" y="29"/>
                    <a:pt x="12" y="27"/>
                    <a:pt x="12" y="27"/>
                  </a:cubicBezTo>
                  <a:cubicBezTo>
                    <a:pt x="69" y="27"/>
                    <a:pt x="69" y="27"/>
                    <a:pt x="69" y="27"/>
                  </a:cubicBezTo>
                  <a:cubicBezTo>
                    <a:pt x="74" y="27"/>
                    <a:pt x="74" y="27"/>
                    <a:pt x="74" y="27"/>
                  </a:cubicBezTo>
                  <a:cubicBezTo>
                    <a:pt x="130" y="27"/>
                    <a:pt x="130" y="27"/>
                    <a:pt x="130" y="27"/>
                  </a:cubicBezTo>
                  <a:cubicBezTo>
                    <a:pt x="130" y="27"/>
                    <a:pt x="133" y="29"/>
                    <a:pt x="137" y="17"/>
                  </a:cubicBezTo>
                  <a:cubicBezTo>
                    <a:pt x="142" y="6"/>
                    <a:pt x="140" y="0"/>
                    <a:pt x="140"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447" name="Google Shape;3447;p28"/>
          <p:cNvGrpSpPr/>
          <p:nvPr/>
        </p:nvGrpSpPr>
        <p:grpSpPr>
          <a:xfrm>
            <a:off x="908141" y="2698143"/>
            <a:ext cx="305035" cy="255513"/>
            <a:chOff x="936661" y="1963650"/>
            <a:chExt cx="309900" cy="259588"/>
          </a:xfrm>
        </p:grpSpPr>
        <p:cxnSp>
          <p:nvCxnSpPr>
            <p:cNvPr id="3448" name="Google Shape;3448;p28"/>
            <p:cNvCxnSpPr/>
            <p:nvPr/>
          </p:nvCxnSpPr>
          <p:spPr>
            <a:xfrm>
              <a:off x="936661" y="2004838"/>
              <a:ext cx="309900" cy="0"/>
            </a:xfrm>
            <a:prstGeom prst="straightConnector1">
              <a:avLst/>
            </a:prstGeom>
            <a:noFill/>
            <a:ln w="28575" cap="rnd" cmpd="sng">
              <a:solidFill>
                <a:schemeClr val="dk1"/>
              </a:solidFill>
              <a:prstDash val="solid"/>
              <a:round/>
              <a:headEnd type="none" w="sm" len="sm"/>
              <a:tailEnd type="none" w="sm" len="sm"/>
            </a:ln>
          </p:spPr>
        </p:cxnSp>
        <p:sp>
          <p:nvSpPr>
            <p:cNvPr id="3449" name="Google Shape;3449;p28"/>
            <p:cNvSpPr/>
            <p:nvPr/>
          </p:nvSpPr>
          <p:spPr>
            <a:xfrm>
              <a:off x="961374" y="2004838"/>
              <a:ext cx="80400" cy="2184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50" name="Google Shape;3450;p28"/>
            <p:cNvSpPr/>
            <p:nvPr/>
          </p:nvSpPr>
          <p:spPr>
            <a:xfrm>
              <a:off x="961374" y="2048085"/>
              <a:ext cx="80400" cy="51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51" name="Google Shape;3451;p28"/>
            <p:cNvSpPr/>
            <p:nvPr/>
          </p:nvSpPr>
          <p:spPr>
            <a:xfrm>
              <a:off x="984027" y="2128401"/>
              <a:ext cx="35100" cy="35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52" name="Google Shape;3452;p28"/>
            <p:cNvSpPr/>
            <p:nvPr/>
          </p:nvSpPr>
          <p:spPr>
            <a:xfrm>
              <a:off x="1138481" y="2004838"/>
              <a:ext cx="83400" cy="2184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53" name="Google Shape;3453;p28"/>
            <p:cNvSpPr/>
            <p:nvPr/>
          </p:nvSpPr>
          <p:spPr>
            <a:xfrm>
              <a:off x="1138481" y="2048085"/>
              <a:ext cx="83400" cy="51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54" name="Google Shape;3454;p28"/>
            <p:cNvSpPr/>
            <p:nvPr/>
          </p:nvSpPr>
          <p:spPr>
            <a:xfrm>
              <a:off x="1162164" y="2128401"/>
              <a:ext cx="35100" cy="35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55" name="Google Shape;3455;p28"/>
            <p:cNvCxnSpPr/>
            <p:nvPr/>
          </p:nvCxnSpPr>
          <p:spPr>
            <a:xfrm>
              <a:off x="936661" y="1963650"/>
              <a:ext cx="309900" cy="0"/>
            </a:xfrm>
            <a:prstGeom prst="straightConnector1">
              <a:avLst/>
            </a:prstGeom>
            <a:noFill/>
            <a:ln w="28575" cap="rnd" cmpd="sng">
              <a:solidFill>
                <a:schemeClr val="dk1"/>
              </a:solidFill>
              <a:prstDash val="solid"/>
              <a:round/>
              <a:headEnd type="none" w="sm" len="sm"/>
              <a:tailEnd type="none" w="sm" len="sm"/>
            </a:ln>
          </p:spPr>
        </p:cxnSp>
        <p:sp>
          <p:nvSpPr>
            <p:cNvPr id="3456" name="Google Shape;3456;p28"/>
            <p:cNvSpPr/>
            <p:nvPr/>
          </p:nvSpPr>
          <p:spPr>
            <a:xfrm>
              <a:off x="949017" y="1963650"/>
              <a:ext cx="283200" cy="41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57" name="Google Shape;3457;p28"/>
            <p:cNvSpPr/>
            <p:nvPr/>
          </p:nvSpPr>
          <p:spPr>
            <a:xfrm>
              <a:off x="1004621" y="1963650"/>
              <a:ext cx="174000" cy="41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58" name="Google Shape;3458;p28"/>
            <p:cNvSpPr/>
            <p:nvPr/>
          </p:nvSpPr>
          <p:spPr>
            <a:xfrm>
              <a:off x="1058165" y="1963650"/>
              <a:ext cx="63900" cy="41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459" name="Google Shape;3459;p28"/>
          <p:cNvGrpSpPr/>
          <p:nvPr/>
        </p:nvGrpSpPr>
        <p:grpSpPr>
          <a:xfrm>
            <a:off x="1711871" y="2675849"/>
            <a:ext cx="250341" cy="277706"/>
            <a:chOff x="1753207" y="1940997"/>
            <a:chExt cx="254334" cy="282136"/>
          </a:xfrm>
        </p:grpSpPr>
        <p:cxnSp>
          <p:nvCxnSpPr>
            <p:cNvPr id="3460" name="Google Shape;3460;p28"/>
            <p:cNvCxnSpPr/>
            <p:nvPr/>
          </p:nvCxnSpPr>
          <p:spPr>
            <a:xfrm>
              <a:off x="1805721" y="2223133"/>
              <a:ext cx="150300" cy="0"/>
            </a:xfrm>
            <a:prstGeom prst="straightConnector1">
              <a:avLst/>
            </a:prstGeom>
            <a:noFill/>
            <a:ln w="28575" cap="rnd" cmpd="sng">
              <a:solidFill>
                <a:schemeClr val="dk1"/>
              </a:solidFill>
              <a:prstDash val="solid"/>
              <a:round/>
              <a:headEnd type="none" w="sm" len="sm"/>
              <a:tailEnd type="none" w="sm" len="sm"/>
            </a:ln>
          </p:spPr>
        </p:cxnSp>
        <p:sp>
          <p:nvSpPr>
            <p:cNvPr id="3461" name="Google Shape;3461;p28"/>
            <p:cNvSpPr/>
            <p:nvPr/>
          </p:nvSpPr>
          <p:spPr>
            <a:xfrm>
              <a:off x="1826315" y="2043966"/>
              <a:ext cx="0" cy="78257"/>
            </a:xfrm>
            <a:custGeom>
              <a:avLst/>
              <a:gdLst/>
              <a:ahLst/>
              <a:cxnLst/>
              <a:rect l="l" t="t" r="r" b="b"/>
              <a:pathLst>
                <a:path w="120000" h="38" extrusionOk="0">
                  <a:moveTo>
                    <a:pt x="0" y="0"/>
                  </a:moveTo>
                  <a:cubicBezTo>
                    <a:pt x="0" y="0"/>
                    <a:pt x="0" y="0"/>
                    <a:pt x="0" y="0"/>
                  </a:cubicBezTo>
                  <a:cubicBezTo>
                    <a:pt x="0" y="38"/>
                    <a:pt x="0" y="38"/>
                    <a:pt x="0" y="3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62" name="Google Shape;3462;p28"/>
            <p:cNvSpPr/>
            <p:nvPr/>
          </p:nvSpPr>
          <p:spPr>
            <a:xfrm>
              <a:off x="1834552" y="1990422"/>
              <a:ext cx="65900" cy="28831"/>
            </a:xfrm>
            <a:custGeom>
              <a:avLst/>
              <a:gdLst/>
              <a:ahLst/>
              <a:cxnLst/>
              <a:rect l="l" t="t" r="r" b="b"/>
              <a:pathLst>
                <a:path w="32" h="14" extrusionOk="0">
                  <a:moveTo>
                    <a:pt x="32" y="2"/>
                  </a:moveTo>
                  <a:cubicBezTo>
                    <a:pt x="29" y="1"/>
                    <a:pt x="26" y="0"/>
                    <a:pt x="23" y="0"/>
                  </a:cubicBezTo>
                  <a:cubicBezTo>
                    <a:pt x="13" y="0"/>
                    <a:pt x="4" y="6"/>
                    <a:pt x="0" y="1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63" name="Google Shape;3463;p28"/>
            <p:cNvSpPr/>
            <p:nvPr/>
          </p:nvSpPr>
          <p:spPr>
            <a:xfrm>
              <a:off x="1929284" y="2019254"/>
              <a:ext cx="6178" cy="72079"/>
            </a:xfrm>
            <a:custGeom>
              <a:avLst/>
              <a:gdLst/>
              <a:ahLst/>
              <a:cxnLst/>
              <a:rect l="l" t="t" r="r" b="b"/>
              <a:pathLst>
                <a:path w="3" h="35" extrusionOk="0">
                  <a:moveTo>
                    <a:pt x="3" y="35"/>
                  </a:moveTo>
                  <a:cubicBezTo>
                    <a:pt x="3" y="12"/>
                    <a:pt x="3" y="12"/>
                    <a:pt x="3" y="12"/>
                  </a:cubicBezTo>
                  <a:cubicBezTo>
                    <a:pt x="3" y="8"/>
                    <a:pt x="2" y="4"/>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64" name="Google Shape;3464;p28"/>
            <p:cNvSpPr/>
            <p:nvPr/>
          </p:nvSpPr>
          <p:spPr>
            <a:xfrm>
              <a:off x="1826315" y="2122223"/>
              <a:ext cx="109147" cy="100910"/>
            </a:xfrm>
            <a:custGeom>
              <a:avLst/>
              <a:gdLst/>
              <a:ahLst/>
              <a:cxnLst/>
              <a:rect l="l" t="t" r="r" b="b"/>
              <a:pathLst>
                <a:path w="53" h="49" extrusionOk="0">
                  <a:moveTo>
                    <a:pt x="0" y="28"/>
                  </a:moveTo>
                  <a:cubicBezTo>
                    <a:pt x="0" y="27"/>
                    <a:pt x="0" y="27"/>
                    <a:pt x="0" y="27"/>
                  </a:cubicBezTo>
                  <a:cubicBezTo>
                    <a:pt x="0" y="49"/>
                    <a:pt x="0" y="49"/>
                    <a:pt x="0" y="49"/>
                  </a:cubicBezTo>
                  <a:cubicBezTo>
                    <a:pt x="53" y="49"/>
                    <a:pt x="53" y="49"/>
                    <a:pt x="53" y="49"/>
                  </a:cubicBezTo>
                  <a:cubicBezTo>
                    <a:pt x="53" y="16"/>
                    <a:pt x="53" y="16"/>
                    <a:pt x="53" y="16"/>
                  </a:cubicBezTo>
                  <a:cubicBezTo>
                    <a:pt x="53" y="16"/>
                    <a:pt x="53" y="16"/>
                    <a:pt x="53" y="16"/>
                  </a:cubicBezTo>
                  <a:cubicBezTo>
                    <a:pt x="53" y="16"/>
                    <a:pt x="53" y="15"/>
                    <a:pt x="53" y="15"/>
                  </a:cubicBezTo>
                  <a:cubicBezTo>
                    <a:pt x="53" y="0"/>
                    <a:pt x="53" y="0"/>
                    <a:pt x="5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65" name="Google Shape;3465;p28"/>
            <p:cNvSpPr/>
            <p:nvPr/>
          </p:nvSpPr>
          <p:spPr>
            <a:xfrm>
              <a:off x="1863384" y="2050145"/>
              <a:ext cx="35100" cy="35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66" name="Google Shape;3466;p28"/>
            <p:cNvSpPr/>
            <p:nvPr/>
          </p:nvSpPr>
          <p:spPr>
            <a:xfrm>
              <a:off x="1900453" y="1940997"/>
              <a:ext cx="80316" cy="96791"/>
            </a:xfrm>
            <a:custGeom>
              <a:avLst/>
              <a:gdLst/>
              <a:ahLst/>
              <a:cxnLst/>
              <a:rect l="l" t="t" r="r" b="b"/>
              <a:pathLst>
                <a:path w="78" h="94" extrusionOk="0">
                  <a:moveTo>
                    <a:pt x="10" y="94"/>
                  </a:moveTo>
                  <a:lnTo>
                    <a:pt x="0" y="50"/>
                  </a:lnTo>
                  <a:lnTo>
                    <a:pt x="50" y="0"/>
                  </a:lnTo>
                  <a:lnTo>
                    <a:pt x="78" y="26"/>
                  </a:lnTo>
                  <a:lnTo>
                    <a:pt x="10" y="9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67" name="Google Shape;3467;p28"/>
            <p:cNvCxnSpPr/>
            <p:nvPr/>
          </p:nvCxnSpPr>
          <p:spPr>
            <a:xfrm flipH="1">
              <a:off x="1894250" y="2037788"/>
              <a:ext cx="16500" cy="16500"/>
            </a:xfrm>
            <a:prstGeom prst="straightConnector1">
              <a:avLst/>
            </a:prstGeom>
            <a:noFill/>
            <a:ln w="28575" cap="rnd" cmpd="sng">
              <a:solidFill>
                <a:schemeClr val="dk1"/>
              </a:solidFill>
              <a:prstDash val="solid"/>
              <a:round/>
              <a:headEnd type="none" w="sm" len="sm"/>
              <a:tailEnd type="none" w="sm" len="sm"/>
            </a:ln>
          </p:spPr>
        </p:cxnSp>
        <p:sp>
          <p:nvSpPr>
            <p:cNvPr id="3468" name="Google Shape;3468;p28"/>
            <p:cNvSpPr/>
            <p:nvPr/>
          </p:nvSpPr>
          <p:spPr>
            <a:xfrm>
              <a:off x="1782038" y="2097510"/>
              <a:ext cx="81346" cy="96791"/>
            </a:xfrm>
            <a:custGeom>
              <a:avLst/>
              <a:gdLst/>
              <a:ahLst/>
              <a:cxnLst/>
              <a:rect l="l" t="t" r="r" b="b"/>
              <a:pathLst>
                <a:path w="79" h="94" extrusionOk="0">
                  <a:moveTo>
                    <a:pt x="67" y="0"/>
                  </a:moveTo>
                  <a:lnTo>
                    <a:pt x="79" y="42"/>
                  </a:lnTo>
                  <a:lnTo>
                    <a:pt x="27" y="94"/>
                  </a:lnTo>
                  <a:lnTo>
                    <a:pt x="0" y="66"/>
                  </a:lnTo>
                  <a:lnTo>
                    <a:pt x="67"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69" name="Google Shape;3469;p28"/>
            <p:cNvCxnSpPr/>
            <p:nvPr/>
          </p:nvCxnSpPr>
          <p:spPr>
            <a:xfrm rot="10800000" flipH="1">
              <a:off x="1851028" y="2081010"/>
              <a:ext cx="16500" cy="16500"/>
            </a:xfrm>
            <a:prstGeom prst="straightConnector1">
              <a:avLst/>
            </a:prstGeom>
            <a:noFill/>
            <a:ln w="28575" cap="rnd" cmpd="sng">
              <a:solidFill>
                <a:schemeClr val="dk1"/>
              </a:solidFill>
              <a:prstDash val="solid"/>
              <a:round/>
              <a:headEnd type="none" w="sm" len="sm"/>
              <a:tailEnd type="none" w="sm" len="sm"/>
            </a:ln>
          </p:spPr>
        </p:cxnSp>
        <p:sp>
          <p:nvSpPr>
            <p:cNvPr id="3470" name="Google Shape;3470;p28"/>
            <p:cNvSpPr/>
            <p:nvPr/>
          </p:nvSpPr>
          <p:spPr>
            <a:xfrm>
              <a:off x="1910750" y="2085154"/>
              <a:ext cx="96791" cy="80316"/>
            </a:xfrm>
            <a:custGeom>
              <a:avLst/>
              <a:gdLst/>
              <a:ahLst/>
              <a:cxnLst/>
              <a:rect l="l" t="t" r="r" b="b"/>
              <a:pathLst>
                <a:path w="94" h="78" extrusionOk="0">
                  <a:moveTo>
                    <a:pt x="0" y="12"/>
                  </a:moveTo>
                  <a:lnTo>
                    <a:pt x="44" y="0"/>
                  </a:lnTo>
                  <a:lnTo>
                    <a:pt x="94" y="52"/>
                  </a:lnTo>
                  <a:lnTo>
                    <a:pt x="68" y="78"/>
                  </a:lnTo>
                  <a:lnTo>
                    <a:pt x="0" y="1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71" name="Google Shape;3471;p28"/>
            <p:cNvCxnSpPr/>
            <p:nvPr/>
          </p:nvCxnSpPr>
          <p:spPr>
            <a:xfrm rot="10800000">
              <a:off x="1894250" y="2081010"/>
              <a:ext cx="16500" cy="16500"/>
            </a:xfrm>
            <a:prstGeom prst="straightConnector1">
              <a:avLst/>
            </a:prstGeom>
            <a:noFill/>
            <a:ln w="28575" cap="rnd" cmpd="sng">
              <a:solidFill>
                <a:schemeClr val="dk1"/>
              </a:solidFill>
              <a:prstDash val="solid"/>
              <a:round/>
              <a:headEnd type="none" w="sm" len="sm"/>
              <a:tailEnd type="none" w="sm" len="sm"/>
            </a:ln>
          </p:spPr>
        </p:cxnSp>
        <p:sp>
          <p:nvSpPr>
            <p:cNvPr id="3472" name="Google Shape;3472;p28"/>
            <p:cNvSpPr/>
            <p:nvPr/>
          </p:nvSpPr>
          <p:spPr>
            <a:xfrm>
              <a:off x="1753207" y="1967769"/>
              <a:ext cx="97821" cy="80316"/>
            </a:xfrm>
            <a:custGeom>
              <a:avLst/>
              <a:gdLst/>
              <a:ahLst/>
              <a:cxnLst/>
              <a:rect l="l" t="t" r="r" b="b"/>
              <a:pathLst>
                <a:path w="95" h="78" extrusionOk="0">
                  <a:moveTo>
                    <a:pt x="95" y="68"/>
                  </a:moveTo>
                  <a:lnTo>
                    <a:pt x="53" y="78"/>
                  </a:lnTo>
                  <a:lnTo>
                    <a:pt x="0" y="28"/>
                  </a:lnTo>
                  <a:lnTo>
                    <a:pt x="28" y="0"/>
                  </a:lnTo>
                  <a:lnTo>
                    <a:pt x="95" y="6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73" name="Google Shape;3473;p28"/>
            <p:cNvCxnSpPr/>
            <p:nvPr/>
          </p:nvCxnSpPr>
          <p:spPr>
            <a:xfrm>
              <a:off x="1851028" y="2037788"/>
              <a:ext cx="16500" cy="16500"/>
            </a:xfrm>
            <a:prstGeom prst="straightConnector1">
              <a:avLst/>
            </a:prstGeom>
            <a:noFill/>
            <a:ln w="28575" cap="rnd" cmpd="sng">
              <a:solidFill>
                <a:schemeClr val="dk1"/>
              </a:solidFill>
              <a:prstDash val="solid"/>
              <a:round/>
              <a:headEnd type="none" w="sm" len="sm"/>
              <a:tailEnd type="none" w="sm" len="sm"/>
            </a:ln>
          </p:spPr>
        </p:cxnSp>
        <p:cxnSp>
          <p:nvCxnSpPr>
            <p:cNvPr id="3474" name="Google Shape;3474;p28"/>
            <p:cNvCxnSpPr/>
            <p:nvPr/>
          </p:nvCxnSpPr>
          <p:spPr>
            <a:xfrm>
              <a:off x="1844849" y="2159292"/>
              <a:ext cx="84300" cy="0"/>
            </a:xfrm>
            <a:prstGeom prst="straightConnector1">
              <a:avLst/>
            </a:prstGeom>
            <a:noFill/>
            <a:ln w="28575" cap="rnd" cmpd="sng">
              <a:solidFill>
                <a:schemeClr val="dk1"/>
              </a:solidFill>
              <a:prstDash val="solid"/>
              <a:round/>
              <a:headEnd type="none" w="sm" len="sm"/>
              <a:tailEnd type="none" w="sm" len="sm"/>
            </a:ln>
          </p:spPr>
        </p:cxnSp>
      </p:grpSp>
      <p:grpSp>
        <p:nvGrpSpPr>
          <p:cNvPr id="3475" name="Google Shape;3475;p28"/>
          <p:cNvGrpSpPr/>
          <p:nvPr/>
        </p:nvGrpSpPr>
        <p:grpSpPr>
          <a:xfrm>
            <a:off x="2482141" y="2673795"/>
            <a:ext cx="265651" cy="279732"/>
            <a:chOff x="2535773" y="1938913"/>
            <a:chExt cx="269888" cy="284194"/>
          </a:xfrm>
        </p:grpSpPr>
        <p:sp>
          <p:nvSpPr>
            <p:cNvPr id="3476" name="Google Shape;3476;p28"/>
            <p:cNvSpPr/>
            <p:nvPr/>
          </p:nvSpPr>
          <p:spPr>
            <a:xfrm>
              <a:off x="2535773" y="2041907"/>
              <a:ext cx="96900" cy="181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77" name="Google Shape;3477;p28"/>
            <p:cNvSpPr/>
            <p:nvPr/>
          </p:nvSpPr>
          <p:spPr>
            <a:xfrm>
              <a:off x="2548129" y="1990422"/>
              <a:ext cx="72000" cy="51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78" name="Google Shape;3478;p28"/>
            <p:cNvSpPr/>
            <p:nvPr/>
          </p:nvSpPr>
          <p:spPr>
            <a:xfrm>
              <a:off x="2548129" y="1955413"/>
              <a:ext cx="72078" cy="35010"/>
            </a:xfrm>
            <a:custGeom>
              <a:avLst/>
              <a:gdLst/>
              <a:ahLst/>
              <a:cxnLst/>
              <a:rect l="l" t="t" r="r" b="b"/>
              <a:pathLst>
                <a:path w="35" h="17" extrusionOk="0">
                  <a:moveTo>
                    <a:pt x="17" y="0"/>
                  </a:moveTo>
                  <a:cubicBezTo>
                    <a:pt x="8" y="0"/>
                    <a:pt x="0" y="7"/>
                    <a:pt x="0" y="17"/>
                  </a:cubicBezTo>
                  <a:cubicBezTo>
                    <a:pt x="35" y="17"/>
                    <a:pt x="35" y="17"/>
                    <a:pt x="35" y="17"/>
                  </a:cubicBezTo>
                  <a:cubicBezTo>
                    <a:pt x="35" y="7"/>
                    <a:pt x="27" y="0"/>
                    <a:pt x="17"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79" name="Google Shape;3479;p28"/>
            <p:cNvCxnSpPr/>
            <p:nvPr/>
          </p:nvCxnSpPr>
          <p:spPr>
            <a:xfrm>
              <a:off x="2560486" y="2072798"/>
              <a:ext cx="0" cy="6300"/>
            </a:xfrm>
            <a:prstGeom prst="straightConnector1">
              <a:avLst/>
            </a:prstGeom>
            <a:noFill/>
            <a:ln w="28575" cap="rnd" cmpd="sng">
              <a:solidFill>
                <a:schemeClr val="dk1"/>
              </a:solidFill>
              <a:prstDash val="solid"/>
              <a:round/>
              <a:headEnd type="none" w="sm" len="sm"/>
              <a:tailEnd type="none" w="sm" len="sm"/>
            </a:ln>
          </p:spPr>
        </p:cxnSp>
        <p:cxnSp>
          <p:nvCxnSpPr>
            <p:cNvPr id="3480" name="Google Shape;3480;p28"/>
            <p:cNvCxnSpPr/>
            <p:nvPr/>
          </p:nvCxnSpPr>
          <p:spPr>
            <a:xfrm>
              <a:off x="2583139" y="2072798"/>
              <a:ext cx="0" cy="6300"/>
            </a:xfrm>
            <a:prstGeom prst="straightConnector1">
              <a:avLst/>
            </a:prstGeom>
            <a:noFill/>
            <a:ln w="28575" cap="rnd" cmpd="sng">
              <a:solidFill>
                <a:schemeClr val="dk1"/>
              </a:solidFill>
              <a:prstDash val="solid"/>
              <a:round/>
              <a:headEnd type="none" w="sm" len="sm"/>
              <a:tailEnd type="none" w="sm" len="sm"/>
            </a:ln>
          </p:spPr>
        </p:cxnSp>
        <p:cxnSp>
          <p:nvCxnSpPr>
            <p:cNvPr id="3481" name="Google Shape;3481;p28"/>
            <p:cNvCxnSpPr/>
            <p:nvPr/>
          </p:nvCxnSpPr>
          <p:spPr>
            <a:xfrm>
              <a:off x="2607852" y="2072798"/>
              <a:ext cx="0" cy="6300"/>
            </a:xfrm>
            <a:prstGeom prst="straightConnector1">
              <a:avLst/>
            </a:prstGeom>
            <a:noFill/>
            <a:ln w="28575" cap="rnd" cmpd="sng">
              <a:solidFill>
                <a:schemeClr val="dk1"/>
              </a:solidFill>
              <a:prstDash val="solid"/>
              <a:round/>
              <a:headEnd type="none" w="sm" len="sm"/>
              <a:tailEnd type="none" w="sm" len="sm"/>
            </a:ln>
          </p:spPr>
        </p:cxnSp>
        <p:cxnSp>
          <p:nvCxnSpPr>
            <p:cNvPr id="3482" name="Google Shape;3482;p28"/>
            <p:cNvCxnSpPr/>
            <p:nvPr/>
          </p:nvCxnSpPr>
          <p:spPr>
            <a:xfrm>
              <a:off x="2560486" y="2109867"/>
              <a:ext cx="0" cy="8100"/>
            </a:xfrm>
            <a:prstGeom prst="straightConnector1">
              <a:avLst/>
            </a:prstGeom>
            <a:noFill/>
            <a:ln w="28575" cap="rnd" cmpd="sng">
              <a:solidFill>
                <a:schemeClr val="dk1"/>
              </a:solidFill>
              <a:prstDash val="solid"/>
              <a:round/>
              <a:headEnd type="none" w="sm" len="sm"/>
              <a:tailEnd type="none" w="sm" len="sm"/>
            </a:ln>
          </p:spPr>
        </p:cxnSp>
        <p:cxnSp>
          <p:nvCxnSpPr>
            <p:cNvPr id="3483" name="Google Shape;3483;p28"/>
            <p:cNvCxnSpPr/>
            <p:nvPr/>
          </p:nvCxnSpPr>
          <p:spPr>
            <a:xfrm>
              <a:off x="2583139" y="2109867"/>
              <a:ext cx="0" cy="8100"/>
            </a:xfrm>
            <a:prstGeom prst="straightConnector1">
              <a:avLst/>
            </a:prstGeom>
            <a:noFill/>
            <a:ln w="28575" cap="rnd" cmpd="sng">
              <a:solidFill>
                <a:schemeClr val="dk1"/>
              </a:solidFill>
              <a:prstDash val="solid"/>
              <a:round/>
              <a:headEnd type="none" w="sm" len="sm"/>
              <a:tailEnd type="none" w="sm" len="sm"/>
            </a:ln>
          </p:spPr>
        </p:cxnSp>
        <p:cxnSp>
          <p:nvCxnSpPr>
            <p:cNvPr id="3484" name="Google Shape;3484;p28"/>
            <p:cNvCxnSpPr/>
            <p:nvPr/>
          </p:nvCxnSpPr>
          <p:spPr>
            <a:xfrm>
              <a:off x="2607852" y="2109867"/>
              <a:ext cx="0" cy="8100"/>
            </a:xfrm>
            <a:prstGeom prst="straightConnector1">
              <a:avLst/>
            </a:prstGeom>
            <a:noFill/>
            <a:ln w="28575" cap="rnd" cmpd="sng">
              <a:solidFill>
                <a:schemeClr val="dk1"/>
              </a:solidFill>
              <a:prstDash val="solid"/>
              <a:round/>
              <a:headEnd type="none" w="sm" len="sm"/>
              <a:tailEnd type="none" w="sm" len="sm"/>
            </a:ln>
          </p:spPr>
        </p:cxnSp>
        <p:cxnSp>
          <p:nvCxnSpPr>
            <p:cNvPr id="3485" name="Google Shape;3485;p28"/>
            <p:cNvCxnSpPr/>
            <p:nvPr/>
          </p:nvCxnSpPr>
          <p:spPr>
            <a:xfrm>
              <a:off x="2560486" y="2148995"/>
              <a:ext cx="0" cy="8100"/>
            </a:xfrm>
            <a:prstGeom prst="straightConnector1">
              <a:avLst/>
            </a:prstGeom>
            <a:noFill/>
            <a:ln w="28575" cap="rnd" cmpd="sng">
              <a:solidFill>
                <a:schemeClr val="dk1"/>
              </a:solidFill>
              <a:prstDash val="solid"/>
              <a:round/>
              <a:headEnd type="none" w="sm" len="sm"/>
              <a:tailEnd type="none" w="sm" len="sm"/>
            </a:ln>
          </p:spPr>
        </p:cxnSp>
        <p:cxnSp>
          <p:nvCxnSpPr>
            <p:cNvPr id="3486" name="Google Shape;3486;p28"/>
            <p:cNvCxnSpPr/>
            <p:nvPr/>
          </p:nvCxnSpPr>
          <p:spPr>
            <a:xfrm>
              <a:off x="2583139" y="2148995"/>
              <a:ext cx="0" cy="8100"/>
            </a:xfrm>
            <a:prstGeom prst="straightConnector1">
              <a:avLst/>
            </a:prstGeom>
            <a:noFill/>
            <a:ln w="28575" cap="rnd" cmpd="sng">
              <a:solidFill>
                <a:schemeClr val="dk1"/>
              </a:solidFill>
              <a:prstDash val="solid"/>
              <a:round/>
              <a:headEnd type="none" w="sm" len="sm"/>
              <a:tailEnd type="none" w="sm" len="sm"/>
            </a:ln>
          </p:spPr>
        </p:cxnSp>
        <p:cxnSp>
          <p:nvCxnSpPr>
            <p:cNvPr id="3487" name="Google Shape;3487;p28"/>
            <p:cNvCxnSpPr/>
            <p:nvPr/>
          </p:nvCxnSpPr>
          <p:spPr>
            <a:xfrm>
              <a:off x="2607852" y="2148995"/>
              <a:ext cx="0" cy="8100"/>
            </a:xfrm>
            <a:prstGeom prst="straightConnector1">
              <a:avLst/>
            </a:prstGeom>
            <a:noFill/>
            <a:ln w="28575" cap="rnd" cmpd="sng">
              <a:solidFill>
                <a:schemeClr val="dk1"/>
              </a:solidFill>
              <a:prstDash val="solid"/>
              <a:round/>
              <a:headEnd type="none" w="sm" len="sm"/>
              <a:tailEnd type="none" w="sm" len="sm"/>
            </a:ln>
          </p:spPr>
        </p:cxnSp>
        <p:cxnSp>
          <p:nvCxnSpPr>
            <p:cNvPr id="3488" name="Google Shape;3488;p28"/>
            <p:cNvCxnSpPr/>
            <p:nvPr/>
          </p:nvCxnSpPr>
          <p:spPr>
            <a:xfrm>
              <a:off x="2560486" y="2188123"/>
              <a:ext cx="0" cy="8100"/>
            </a:xfrm>
            <a:prstGeom prst="straightConnector1">
              <a:avLst/>
            </a:prstGeom>
            <a:noFill/>
            <a:ln w="28575" cap="rnd" cmpd="sng">
              <a:solidFill>
                <a:schemeClr val="dk1"/>
              </a:solidFill>
              <a:prstDash val="solid"/>
              <a:round/>
              <a:headEnd type="none" w="sm" len="sm"/>
              <a:tailEnd type="none" w="sm" len="sm"/>
            </a:ln>
          </p:spPr>
        </p:cxnSp>
        <p:cxnSp>
          <p:nvCxnSpPr>
            <p:cNvPr id="3489" name="Google Shape;3489;p28"/>
            <p:cNvCxnSpPr/>
            <p:nvPr/>
          </p:nvCxnSpPr>
          <p:spPr>
            <a:xfrm>
              <a:off x="2583139" y="2188123"/>
              <a:ext cx="0" cy="8100"/>
            </a:xfrm>
            <a:prstGeom prst="straightConnector1">
              <a:avLst/>
            </a:prstGeom>
            <a:noFill/>
            <a:ln w="28575" cap="rnd" cmpd="sng">
              <a:solidFill>
                <a:schemeClr val="dk1"/>
              </a:solidFill>
              <a:prstDash val="solid"/>
              <a:round/>
              <a:headEnd type="none" w="sm" len="sm"/>
              <a:tailEnd type="none" w="sm" len="sm"/>
            </a:ln>
          </p:spPr>
        </p:cxnSp>
        <p:cxnSp>
          <p:nvCxnSpPr>
            <p:cNvPr id="3490" name="Google Shape;3490;p28"/>
            <p:cNvCxnSpPr/>
            <p:nvPr/>
          </p:nvCxnSpPr>
          <p:spPr>
            <a:xfrm>
              <a:off x="2607852" y="2188123"/>
              <a:ext cx="0" cy="8100"/>
            </a:xfrm>
            <a:prstGeom prst="straightConnector1">
              <a:avLst/>
            </a:prstGeom>
            <a:noFill/>
            <a:ln w="28575" cap="rnd" cmpd="sng">
              <a:solidFill>
                <a:schemeClr val="dk1"/>
              </a:solidFill>
              <a:prstDash val="solid"/>
              <a:round/>
              <a:headEnd type="none" w="sm" len="sm"/>
              <a:tailEnd type="none" w="sm" len="sm"/>
            </a:ln>
          </p:spPr>
        </p:cxnSp>
        <p:cxnSp>
          <p:nvCxnSpPr>
            <p:cNvPr id="3491" name="Google Shape;3491;p28"/>
            <p:cNvCxnSpPr/>
            <p:nvPr/>
          </p:nvCxnSpPr>
          <p:spPr>
            <a:xfrm rot="10800000">
              <a:off x="2574835" y="2015135"/>
              <a:ext cx="18600" cy="0"/>
            </a:xfrm>
            <a:prstGeom prst="straightConnector1">
              <a:avLst/>
            </a:prstGeom>
            <a:noFill/>
            <a:ln w="28575" cap="rnd" cmpd="sng">
              <a:solidFill>
                <a:schemeClr val="dk1"/>
              </a:solidFill>
              <a:prstDash val="solid"/>
              <a:round/>
              <a:headEnd type="none" w="sm" len="sm"/>
              <a:tailEnd type="none" w="sm" len="sm"/>
            </a:ln>
          </p:spPr>
        </p:cxnSp>
        <p:cxnSp>
          <p:nvCxnSpPr>
            <p:cNvPr id="3492" name="Google Shape;3492;p28"/>
            <p:cNvCxnSpPr/>
            <p:nvPr/>
          </p:nvCxnSpPr>
          <p:spPr>
            <a:xfrm rot="10800000">
              <a:off x="2583139" y="1938913"/>
              <a:ext cx="0" cy="16500"/>
            </a:xfrm>
            <a:prstGeom prst="straightConnector1">
              <a:avLst/>
            </a:prstGeom>
            <a:noFill/>
            <a:ln w="28575" cap="rnd" cmpd="sng">
              <a:solidFill>
                <a:schemeClr val="dk1"/>
              </a:solidFill>
              <a:prstDash val="solid"/>
              <a:round/>
              <a:headEnd type="none" w="sm" len="sm"/>
              <a:tailEnd type="none" w="sm" len="sm"/>
            </a:ln>
          </p:spPr>
        </p:cxnSp>
        <p:sp>
          <p:nvSpPr>
            <p:cNvPr id="3493" name="Google Shape;3493;p28"/>
            <p:cNvSpPr/>
            <p:nvPr/>
          </p:nvSpPr>
          <p:spPr>
            <a:xfrm>
              <a:off x="2708761" y="2041907"/>
              <a:ext cx="96900" cy="181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94" name="Google Shape;3494;p28"/>
            <p:cNvSpPr/>
            <p:nvPr/>
          </p:nvSpPr>
          <p:spPr>
            <a:xfrm>
              <a:off x="2721118" y="1990422"/>
              <a:ext cx="72000" cy="51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495" name="Google Shape;3495;p28"/>
            <p:cNvSpPr/>
            <p:nvPr/>
          </p:nvSpPr>
          <p:spPr>
            <a:xfrm>
              <a:off x="2721118" y="1955413"/>
              <a:ext cx="72078" cy="35010"/>
            </a:xfrm>
            <a:custGeom>
              <a:avLst/>
              <a:gdLst/>
              <a:ahLst/>
              <a:cxnLst/>
              <a:rect l="l" t="t" r="r" b="b"/>
              <a:pathLst>
                <a:path w="35" h="17" extrusionOk="0">
                  <a:moveTo>
                    <a:pt x="18" y="0"/>
                  </a:moveTo>
                  <a:cubicBezTo>
                    <a:pt x="8" y="0"/>
                    <a:pt x="0" y="7"/>
                    <a:pt x="0" y="17"/>
                  </a:cubicBezTo>
                  <a:cubicBezTo>
                    <a:pt x="35" y="17"/>
                    <a:pt x="35" y="17"/>
                    <a:pt x="35" y="17"/>
                  </a:cubicBezTo>
                  <a:cubicBezTo>
                    <a:pt x="35" y="7"/>
                    <a:pt x="27" y="0"/>
                    <a:pt x="18"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496" name="Google Shape;3496;p28"/>
            <p:cNvCxnSpPr/>
            <p:nvPr/>
          </p:nvCxnSpPr>
          <p:spPr>
            <a:xfrm>
              <a:off x="2733474" y="2072798"/>
              <a:ext cx="0" cy="6300"/>
            </a:xfrm>
            <a:prstGeom prst="straightConnector1">
              <a:avLst/>
            </a:prstGeom>
            <a:noFill/>
            <a:ln w="28575" cap="rnd" cmpd="sng">
              <a:solidFill>
                <a:schemeClr val="dk1"/>
              </a:solidFill>
              <a:prstDash val="solid"/>
              <a:round/>
              <a:headEnd type="none" w="sm" len="sm"/>
              <a:tailEnd type="none" w="sm" len="sm"/>
            </a:ln>
          </p:spPr>
        </p:cxnSp>
        <p:cxnSp>
          <p:nvCxnSpPr>
            <p:cNvPr id="3497" name="Google Shape;3497;p28"/>
            <p:cNvCxnSpPr/>
            <p:nvPr/>
          </p:nvCxnSpPr>
          <p:spPr>
            <a:xfrm>
              <a:off x="2758187" y="2072798"/>
              <a:ext cx="0" cy="6300"/>
            </a:xfrm>
            <a:prstGeom prst="straightConnector1">
              <a:avLst/>
            </a:prstGeom>
            <a:noFill/>
            <a:ln w="28575" cap="rnd" cmpd="sng">
              <a:solidFill>
                <a:schemeClr val="dk1"/>
              </a:solidFill>
              <a:prstDash val="solid"/>
              <a:round/>
              <a:headEnd type="none" w="sm" len="sm"/>
              <a:tailEnd type="none" w="sm" len="sm"/>
            </a:ln>
          </p:spPr>
        </p:cxnSp>
        <p:cxnSp>
          <p:nvCxnSpPr>
            <p:cNvPr id="3498" name="Google Shape;3498;p28"/>
            <p:cNvCxnSpPr/>
            <p:nvPr/>
          </p:nvCxnSpPr>
          <p:spPr>
            <a:xfrm>
              <a:off x="2780840" y="2072798"/>
              <a:ext cx="0" cy="6300"/>
            </a:xfrm>
            <a:prstGeom prst="straightConnector1">
              <a:avLst/>
            </a:prstGeom>
            <a:noFill/>
            <a:ln w="28575" cap="rnd" cmpd="sng">
              <a:solidFill>
                <a:schemeClr val="dk1"/>
              </a:solidFill>
              <a:prstDash val="solid"/>
              <a:round/>
              <a:headEnd type="none" w="sm" len="sm"/>
              <a:tailEnd type="none" w="sm" len="sm"/>
            </a:ln>
          </p:spPr>
        </p:cxnSp>
        <p:cxnSp>
          <p:nvCxnSpPr>
            <p:cNvPr id="3499" name="Google Shape;3499;p28"/>
            <p:cNvCxnSpPr/>
            <p:nvPr/>
          </p:nvCxnSpPr>
          <p:spPr>
            <a:xfrm>
              <a:off x="2733474" y="2109867"/>
              <a:ext cx="0" cy="8100"/>
            </a:xfrm>
            <a:prstGeom prst="straightConnector1">
              <a:avLst/>
            </a:prstGeom>
            <a:noFill/>
            <a:ln w="28575" cap="rnd" cmpd="sng">
              <a:solidFill>
                <a:schemeClr val="dk1"/>
              </a:solidFill>
              <a:prstDash val="solid"/>
              <a:round/>
              <a:headEnd type="none" w="sm" len="sm"/>
              <a:tailEnd type="none" w="sm" len="sm"/>
            </a:ln>
          </p:spPr>
        </p:cxnSp>
        <p:cxnSp>
          <p:nvCxnSpPr>
            <p:cNvPr id="3500" name="Google Shape;3500;p28"/>
            <p:cNvCxnSpPr/>
            <p:nvPr/>
          </p:nvCxnSpPr>
          <p:spPr>
            <a:xfrm>
              <a:off x="2758187" y="2109867"/>
              <a:ext cx="0" cy="8100"/>
            </a:xfrm>
            <a:prstGeom prst="straightConnector1">
              <a:avLst/>
            </a:prstGeom>
            <a:noFill/>
            <a:ln w="28575" cap="rnd" cmpd="sng">
              <a:solidFill>
                <a:schemeClr val="dk1"/>
              </a:solidFill>
              <a:prstDash val="solid"/>
              <a:round/>
              <a:headEnd type="none" w="sm" len="sm"/>
              <a:tailEnd type="none" w="sm" len="sm"/>
            </a:ln>
          </p:spPr>
        </p:cxnSp>
        <p:cxnSp>
          <p:nvCxnSpPr>
            <p:cNvPr id="3501" name="Google Shape;3501;p28"/>
            <p:cNvCxnSpPr/>
            <p:nvPr/>
          </p:nvCxnSpPr>
          <p:spPr>
            <a:xfrm>
              <a:off x="2780840" y="2109867"/>
              <a:ext cx="0" cy="8100"/>
            </a:xfrm>
            <a:prstGeom prst="straightConnector1">
              <a:avLst/>
            </a:prstGeom>
            <a:noFill/>
            <a:ln w="28575" cap="rnd" cmpd="sng">
              <a:solidFill>
                <a:schemeClr val="dk1"/>
              </a:solidFill>
              <a:prstDash val="solid"/>
              <a:round/>
              <a:headEnd type="none" w="sm" len="sm"/>
              <a:tailEnd type="none" w="sm" len="sm"/>
            </a:ln>
          </p:spPr>
        </p:cxnSp>
        <p:cxnSp>
          <p:nvCxnSpPr>
            <p:cNvPr id="3502" name="Google Shape;3502;p28"/>
            <p:cNvCxnSpPr/>
            <p:nvPr/>
          </p:nvCxnSpPr>
          <p:spPr>
            <a:xfrm>
              <a:off x="2733474" y="2148995"/>
              <a:ext cx="0" cy="8100"/>
            </a:xfrm>
            <a:prstGeom prst="straightConnector1">
              <a:avLst/>
            </a:prstGeom>
            <a:noFill/>
            <a:ln w="28575" cap="rnd" cmpd="sng">
              <a:solidFill>
                <a:schemeClr val="dk1"/>
              </a:solidFill>
              <a:prstDash val="solid"/>
              <a:round/>
              <a:headEnd type="none" w="sm" len="sm"/>
              <a:tailEnd type="none" w="sm" len="sm"/>
            </a:ln>
          </p:spPr>
        </p:cxnSp>
        <p:cxnSp>
          <p:nvCxnSpPr>
            <p:cNvPr id="3503" name="Google Shape;3503;p28"/>
            <p:cNvCxnSpPr/>
            <p:nvPr/>
          </p:nvCxnSpPr>
          <p:spPr>
            <a:xfrm>
              <a:off x="2758187" y="2148995"/>
              <a:ext cx="0" cy="8100"/>
            </a:xfrm>
            <a:prstGeom prst="straightConnector1">
              <a:avLst/>
            </a:prstGeom>
            <a:noFill/>
            <a:ln w="28575" cap="rnd" cmpd="sng">
              <a:solidFill>
                <a:schemeClr val="dk1"/>
              </a:solidFill>
              <a:prstDash val="solid"/>
              <a:round/>
              <a:headEnd type="none" w="sm" len="sm"/>
              <a:tailEnd type="none" w="sm" len="sm"/>
            </a:ln>
          </p:spPr>
        </p:cxnSp>
        <p:cxnSp>
          <p:nvCxnSpPr>
            <p:cNvPr id="3504" name="Google Shape;3504;p28"/>
            <p:cNvCxnSpPr/>
            <p:nvPr/>
          </p:nvCxnSpPr>
          <p:spPr>
            <a:xfrm>
              <a:off x="2780840" y="2148995"/>
              <a:ext cx="0" cy="8100"/>
            </a:xfrm>
            <a:prstGeom prst="straightConnector1">
              <a:avLst/>
            </a:prstGeom>
            <a:noFill/>
            <a:ln w="28575" cap="rnd" cmpd="sng">
              <a:solidFill>
                <a:schemeClr val="dk1"/>
              </a:solidFill>
              <a:prstDash val="solid"/>
              <a:round/>
              <a:headEnd type="none" w="sm" len="sm"/>
              <a:tailEnd type="none" w="sm" len="sm"/>
            </a:ln>
          </p:spPr>
        </p:cxnSp>
        <p:cxnSp>
          <p:nvCxnSpPr>
            <p:cNvPr id="3505" name="Google Shape;3505;p28"/>
            <p:cNvCxnSpPr/>
            <p:nvPr/>
          </p:nvCxnSpPr>
          <p:spPr>
            <a:xfrm>
              <a:off x="2733474" y="2188123"/>
              <a:ext cx="0" cy="8100"/>
            </a:xfrm>
            <a:prstGeom prst="straightConnector1">
              <a:avLst/>
            </a:prstGeom>
            <a:noFill/>
            <a:ln w="28575" cap="rnd" cmpd="sng">
              <a:solidFill>
                <a:schemeClr val="dk1"/>
              </a:solidFill>
              <a:prstDash val="solid"/>
              <a:round/>
              <a:headEnd type="none" w="sm" len="sm"/>
              <a:tailEnd type="none" w="sm" len="sm"/>
            </a:ln>
          </p:spPr>
        </p:cxnSp>
        <p:cxnSp>
          <p:nvCxnSpPr>
            <p:cNvPr id="3506" name="Google Shape;3506;p28"/>
            <p:cNvCxnSpPr/>
            <p:nvPr/>
          </p:nvCxnSpPr>
          <p:spPr>
            <a:xfrm>
              <a:off x="2758187" y="2188123"/>
              <a:ext cx="0" cy="8100"/>
            </a:xfrm>
            <a:prstGeom prst="straightConnector1">
              <a:avLst/>
            </a:prstGeom>
            <a:noFill/>
            <a:ln w="28575" cap="rnd" cmpd="sng">
              <a:solidFill>
                <a:schemeClr val="dk1"/>
              </a:solidFill>
              <a:prstDash val="solid"/>
              <a:round/>
              <a:headEnd type="none" w="sm" len="sm"/>
              <a:tailEnd type="none" w="sm" len="sm"/>
            </a:ln>
          </p:spPr>
        </p:cxnSp>
        <p:cxnSp>
          <p:nvCxnSpPr>
            <p:cNvPr id="3507" name="Google Shape;3507;p28"/>
            <p:cNvCxnSpPr/>
            <p:nvPr/>
          </p:nvCxnSpPr>
          <p:spPr>
            <a:xfrm>
              <a:off x="2780840" y="2188123"/>
              <a:ext cx="0" cy="8100"/>
            </a:xfrm>
            <a:prstGeom prst="straightConnector1">
              <a:avLst/>
            </a:prstGeom>
            <a:noFill/>
            <a:ln w="28575" cap="rnd" cmpd="sng">
              <a:solidFill>
                <a:schemeClr val="dk1"/>
              </a:solidFill>
              <a:prstDash val="solid"/>
              <a:round/>
              <a:headEnd type="none" w="sm" len="sm"/>
              <a:tailEnd type="none" w="sm" len="sm"/>
            </a:ln>
          </p:spPr>
        </p:cxnSp>
        <p:cxnSp>
          <p:nvCxnSpPr>
            <p:cNvPr id="3508" name="Google Shape;3508;p28"/>
            <p:cNvCxnSpPr/>
            <p:nvPr/>
          </p:nvCxnSpPr>
          <p:spPr>
            <a:xfrm rot="10800000">
              <a:off x="2747824" y="2015135"/>
              <a:ext cx="18600" cy="0"/>
            </a:xfrm>
            <a:prstGeom prst="straightConnector1">
              <a:avLst/>
            </a:prstGeom>
            <a:noFill/>
            <a:ln w="28575" cap="rnd" cmpd="sng">
              <a:solidFill>
                <a:schemeClr val="dk1"/>
              </a:solidFill>
              <a:prstDash val="solid"/>
              <a:round/>
              <a:headEnd type="none" w="sm" len="sm"/>
              <a:tailEnd type="none" w="sm" len="sm"/>
            </a:ln>
          </p:spPr>
        </p:cxnSp>
        <p:cxnSp>
          <p:nvCxnSpPr>
            <p:cNvPr id="3509" name="Google Shape;3509;p28"/>
            <p:cNvCxnSpPr/>
            <p:nvPr/>
          </p:nvCxnSpPr>
          <p:spPr>
            <a:xfrm rot="10800000">
              <a:off x="2758187" y="1938913"/>
              <a:ext cx="0" cy="16500"/>
            </a:xfrm>
            <a:prstGeom prst="straightConnector1">
              <a:avLst/>
            </a:prstGeom>
            <a:noFill/>
            <a:ln w="28575" cap="rnd" cmpd="sng">
              <a:solidFill>
                <a:schemeClr val="dk1"/>
              </a:solidFill>
              <a:prstDash val="solid"/>
              <a:round/>
              <a:headEnd type="none" w="sm" len="sm"/>
              <a:tailEnd type="none" w="sm" len="sm"/>
            </a:ln>
          </p:spPr>
        </p:cxnSp>
        <p:cxnSp>
          <p:nvCxnSpPr>
            <p:cNvPr id="3510" name="Google Shape;3510;p28"/>
            <p:cNvCxnSpPr/>
            <p:nvPr/>
          </p:nvCxnSpPr>
          <p:spPr>
            <a:xfrm>
              <a:off x="2634624" y="2062501"/>
              <a:ext cx="72000" cy="0"/>
            </a:xfrm>
            <a:prstGeom prst="straightConnector1">
              <a:avLst/>
            </a:prstGeom>
            <a:noFill/>
            <a:ln w="28575" cap="rnd" cmpd="sng">
              <a:solidFill>
                <a:schemeClr val="dk1"/>
              </a:solidFill>
              <a:prstDash val="solid"/>
              <a:round/>
              <a:headEnd type="none" w="sm" len="sm"/>
              <a:tailEnd type="none" w="sm" len="sm"/>
            </a:ln>
          </p:spPr>
        </p:cxnSp>
      </p:grpSp>
      <p:grpSp>
        <p:nvGrpSpPr>
          <p:cNvPr id="3511" name="Google Shape;3511;p28"/>
          <p:cNvGrpSpPr/>
          <p:nvPr/>
        </p:nvGrpSpPr>
        <p:grpSpPr>
          <a:xfrm>
            <a:off x="3235187" y="2685984"/>
            <a:ext cx="314194" cy="267571"/>
            <a:chOff x="3300834" y="1951294"/>
            <a:chExt cx="319205" cy="271839"/>
          </a:xfrm>
        </p:grpSpPr>
        <p:sp>
          <p:nvSpPr>
            <p:cNvPr id="3512" name="Google Shape;3512;p28"/>
            <p:cNvSpPr/>
            <p:nvPr/>
          </p:nvSpPr>
          <p:spPr>
            <a:xfrm>
              <a:off x="3300834" y="2025432"/>
              <a:ext cx="319205" cy="197701"/>
            </a:xfrm>
            <a:custGeom>
              <a:avLst/>
              <a:gdLst/>
              <a:ahLst/>
              <a:cxnLst/>
              <a:rect l="l" t="t" r="r" b="b"/>
              <a:pathLst>
                <a:path w="155" h="96" extrusionOk="0">
                  <a:moveTo>
                    <a:pt x="44" y="33"/>
                  </a:moveTo>
                  <a:cubicBezTo>
                    <a:pt x="32" y="54"/>
                    <a:pt x="14" y="79"/>
                    <a:pt x="0" y="94"/>
                  </a:cubicBezTo>
                  <a:cubicBezTo>
                    <a:pt x="0" y="96"/>
                    <a:pt x="0" y="96"/>
                    <a:pt x="0" y="96"/>
                  </a:cubicBezTo>
                  <a:cubicBezTo>
                    <a:pt x="24" y="96"/>
                    <a:pt x="24" y="96"/>
                    <a:pt x="24" y="96"/>
                  </a:cubicBezTo>
                  <a:cubicBezTo>
                    <a:pt x="124" y="96"/>
                    <a:pt x="124" y="96"/>
                    <a:pt x="124" y="96"/>
                  </a:cubicBezTo>
                  <a:cubicBezTo>
                    <a:pt x="155" y="96"/>
                    <a:pt x="155" y="96"/>
                    <a:pt x="155" y="96"/>
                  </a:cubicBezTo>
                  <a:cubicBezTo>
                    <a:pt x="154" y="94"/>
                    <a:pt x="154" y="94"/>
                    <a:pt x="154" y="94"/>
                  </a:cubicBezTo>
                  <a:cubicBezTo>
                    <a:pt x="132" y="70"/>
                    <a:pt x="99" y="18"/>
                    <a:pt x="95" y="0"/>
                  </a:cubicBezTo>
                  <a:cubicBezTo>
                    <a:pt x="89" y="0"/>
                    <a:pt x="89" y="0"/>
                    <a:pt x="89" y="0"/>
                  </a:cubicBezTo>
                  <a:cubicBezTo>
                    <a:pt x="81" y="0"/>
                    <a:pt x="81" y="0"/>
                    <a:pt x="81" y="0"/>
                  </a:cubicBezTo>
                  <a:cubicBezTo>
                    <a:pt x="60" y="0"/>
                    <a:pt x="60" y="0"/>
                    <a:pt x="60" y="0"/>
                  </a:cubicBezTo>
                  <a:cubicBezTo>
                    <a:pt x="59" y="3"/>
                    <a:pt x="58" y="7"/>
                    <a:pt x="56" y="1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13" name="Google Shape;3513;p28"/>
            <p:cNvSpPr/>
            <p:nvPr/>
          </p:nvSpPr>
          <p:spPr>
            <a:xfrm>
              <a:off x="3422338" y="2064560"/>
              <a:ext cx="96791" cy="30891"/>
            </a:xfrm>
            <a:custGeom>
              <a:avLst/>
              <a:gdLst/>
              <a:ahLst/>
              <a:cxnLst/>
              <a:rect l="l" t="t" r="r" b="b"/>
              <a:pathLst>
                <a:path w="47" h="15" extrusionOk="0">
                  <a:moveTo>
                    <a:pt x="0" y="10"/>
                  </a:moveTo>
                  <a:cubicBezTo>
                    <a:pt x="16" y="15"/>
                    <a:pt x="25" y="13"/>
                    <a:pt x="30" y="7"/>
                  </a:cubicBezTo>
                  <a:cubicBezTo>
                    <a:pt x="36" y="0"/>
                    <a:pt x="47" y="9"/>
                    <a:pt x="47" y="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14" name="Google Shape;3514;p28"/>
            <p:cNvCxnSpPr/>
            <p:nvPr/>
          </p:nvCxnSpPr>
          <p:spPr>
            <a:xfrm>
              <a:off x="3385269" y="2103689"/>
              <a:ext cx="0" cy="0"/>
            </a:xfrm>
            <a:prstGeom prst="straightConnector1">
              <a:avLst/>
            </a:prstGeom>
            <a:noFill/>
            <a:ln w="28575" cap="rnd" cmpd="sng">
              <a:solidFill>
                <a:schemeClr val="dk1"/>
              </a:solidFill>
              <a:prstDash val="solid"/>
              <a:round/>
              <a:headEnd type="none" w="sm" len="sm"/>
              <a:tailEnd type="none" w="sm" len="sm"/>
            </a:ln>
          </p:spPr>
        </p:cxnSp>
        <p:cxnSp>
          <p:nvCxnSpPr>
            <p:cNvPr id="3515" name="Google Shape;3515;p28"/>
            <p:cNvCxnSpPr/>
            <p:nvPr/>
          </p:nvCxnSpPr>
          <p:spPr>
            <a:xfrm flipH="1">
              <a:off x="3389378" y="2118104"/>
              <a:ext cx="30900" cy="57600"/>
            </a:xfrm>
            <a:prstGeom prst="straightConnector1">
              <a:avLst/>
            </a:prstGeom>
            <a:noFill/>
            <a:ln w="28575" cap="rnd" cmpd="sng">
              <a:solidFill>
                <a:schemeClr val="dk1"/>
              </a:solidFill>
              <a:prstDash val="solid"/>
              <a:round/>
              <a:headEnd type="none" w="sm" len="sm"/>
              <a:tailEnd type="none" w="sm" len="sm"/>
            </a:ln>
          </p:spPr>
        </p:cxnSp>
        <p:cxnSp>
          <p:nvCxnSpPr>
            <p:cNvPr id="3516" name="Google Shape;3516;p28"/>
            <p:cNvCxnSpPr/>
            <p:nvPr/>
          </p:nvCxnSpPr>
          <p:spPr>
            <a:xfrm>
              <a:off x="3457347" y="2142817"/>
              <a:ext cx="0" cy="33000"/>
            </a:xfrm>
            <a:prstGeom prst="straightConnector1">
              <a:avLst/>
            </a:prstGeom>
            <a:noFill/>
            <a:ln w="28575" cap="rnd" cmpd="sng">
              <a:solidFill>
                <a:schemeClr val="dk1"/>
              </a:solidFill>
              <a:prstDash val="solid"/>
              <a:round/>
              <a:headEnd type="none" w="sm" len="sm"/>
              <a:tailEnd type="none" w="sm" len="sm"/>
            </a:ln>
          </p:spPr>
        </p:cxnSp>
        <p:cxnSp>
          <p:nvCxnSpPr>
            <p:cNvPr id="3517" name="Google Shape;3517;p28"/>
            <p:cNvCxnSpPr/>
            <p:nvPr/>
          </p:nvCxnSpPr>
          <p:spPr>
            <a:xfrm>
              <a:off x="3500594" y="2118104"/>
              <a:ext cx="28800" cy="45300"/>
            </a:xfrm>
            <a:prstGeom prst="straightConnector1">
              <a:avLst/>
            </a:prstGeom>
            <a:noFill/>
            <a:ln w="28575" cap="rnd" cmpd="sng">
              <a:solidFill>
                <a:schemeClr val="dk1"/>
              </a:solidFill>
              <a:prstDash val="solid"/>
              <a:round/>
              <a:headEnd type="none" w="sm" len="sm"/>
              <a:tailEnd type="none" w="sm" len="sm"/>
            </a:ln>
          </p:spPr>
        </p:cxnSp>
        <p:sp>
          <p:nvSpPr>
            <p:cNvPr id="3518" name="Google Shape;3518;p28"/>
            <p:cNvSpPr/>
            <p:nvPr/>
          </p:nvSpPr>
          <p:spPr>
            <a:xfrm>
              <a:off x="3307012" y="2025432"/>
              <a:ext cx="117385" cy="65900"/>
            </a:xfrm>
            <a:custGeom>
              <a:avLst/>
              <a:gdLst/>
              <a:ahLst/>
              <a:cxnLst/>
              <a:rect l="l" t="t" r="r" b="b"/>
              <a:pathLst>
                <a:path w="57" h="32" extrusionOk="0">
                  <a:moveTo>
                    <a:pt x="45" y="10"/>
                  </a:moveTo>
                  <a:cubicBezTo>
                    <a:pt x="43" y="10"/>
                    <a:pt x="41" y="10"/>
                    <a:pt x="40" y="10"/>
                  </a:cubicBezTo>
                  <a:cubicBezTo>
                    <a:pt x="39" y="5"/>
                    <a:pt x="34" y="0"/>
                    <a:pt x="28" y="0"/>
                  </a:cubicBezTo>
                  <a:cubicBezTo>
                    <a:pt x="21" y="0"/>
                    <a:pt x="16" y="4"/>
                    <a:pt x="15" y="10"/>
                  </a:cubicBezTo>
                  <a:cubicBezTo>
                    <a:pt x="15" y="10"/>
                    <a:pt x="14" y="10"/>
                    <a:pt x="13" y="10"/>
                  </a:cubicBezTo>
                  <a:cubicBezTo>
                    <a:pt x="6" y="10"/>
                    <a:pt x="0" y="15"/>
                    <a:pt x="0" y="21"/>
                  </a:cubicBezTo>
                  <a:cubicBezTo>
                    <a:pt x="0" y="27"/>
                    <a:pt x="6" y="32"/>
                    <a:pt x="13" y="32"/>
                  </a:cubicBezTo>
                  <a:cubicBezTo>
                    <a:pt x="45" y="32"/>
                    <a:pt x="45" y="32"/>
                    <a:pt x="45" y="32"/>
                  </a:cubicBezTo>
                  <a:cubicBezTo>
                    <a:pt x="49" y="32"/>
                    <a:pt x="52" y="31"/>
                    <a:pt x="54" y="28"/>
                  </a:cubicBezTo>
                  <a:cubicBezTo>
                    <a:pt x="56" y="26"/>
                    <a:pt x="57" y="24"/>
                    <a:pt x="57" y="21"/>
                  </a:cubicBezTo>
                  <a:cubicBezTo>
                    <a:pt x="57" y="15"/>
                    <a:pt x="52" y="10"/>
                    <a:pt x="45" y="1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19" name="Google Shape;3519;p28"/>
            <p:cNvSpPr/>
            <p:nvPr/>
          </p:nvSpPr>
          <p:spPr>
            <a:xfrm>
              <a:off x="3486179" y="1951294"/>
              <a:ext cx="90613" cy="51485"/>
            </a:xfrm>
            <a:custGeom>
              <a:avLst/>
              <a:gdLst/>
              <a:ahLst/>
              <a:cxnLst/>
              <a:rect l="l" t="t" r="r" b="b"/>
              <a:pathLst>
                <a:path w="44" h="25" extrusionOk="0">
                  <a:moveTo>
                    <a:pt x="34" y="8"/>
                  </a:moveTo>
                  <a:cubicBezTo>
                    <a:pt x="33" y="8"/>
                    <a:pt x="32" y="8"/>
                    <a:pt x="31" y="8"/>
                  </a:cubicBezTo>
                  <a:cubicBezTo>
                    <a:pt x="30" y="4"/>
                    <a:pt x="26" y="0"/>
                    <a:pt x="21" y="0"/>
                  </a:cubicBezTo>
                  <a:cubicBezTo>
                    <a:pt x="17" y="0"/>
                    <a:pt x="13" y="4"/>
                    <a:pt x="12" y="8"/>
                  </a:cubicBezTo>
                  <a:cubicBezTo>
                    <a:pt x="11" y="8"/>
                    <a:pt x="11" y="8"/>
                    <a:pt x="10" y="8"/>
                  </a:cubicBezTo>
                  <a:cubicBezTo>
                    <a:pt x="5" y="8"/>
                    <a:pt x="0" y="12"/>
                    <a:pt x="0" y="16"/>
                  </a:cubicBezTo>
                  <a:cubicBezTo>
                    <a:pt x="0" y="21"/>
                    <a:pt x="5" y="25"/>
                    <a:pt x="10" y="25"/>
                  </a:cubicBezTo>
                  <a:cubicBezTo>
                    <a:pt x="34" y="25"/>
                    <a:pt x="34" y="25"/>
                    <a:pt x="34" y="25"/>
                  </a:cubicBezTo>
                  <a:cubicBezTo>
                    <a:pt x="40" y="25"/>
                    <a:pt x="44" y="21"/>
                    <a:pt x="44" y="16"/>
                  </a:cubicBezTo>
                  <a:cubicBezTo>
                    <a:pt x="44" y="12"/>
                    <a:pt x="40" y="8"/>
                    <a:pt x="34" y="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520" name="Google Shape;3520;p28"/>
          <p:cNvGrpSpPr/>
          <p:nvPr/>
        </p:nvGrpSpPr>
        <p:grpSpPr>
          <a:xfrm>
            <a:off x="4010542" y="2671844"/>
            <a:ext cx="319260" cy="281742"/>
            <a:chOff x="4088549" y="1936934"/>
            <a:chExt cx="324352" cy="286236"/>
          </a:xfrm>
        </p:grpSpPr>
        <p:sp>
          <p:nvSpPr>
            <p:cNvPr id="3521" name="Google Shape;3521;p28"/>
            <p:cNvSpPr/>
            <p:nvPr/>
          </p:nvSpPr>
          <p:spPr>
            <a:xfrm>
              <a:off x="4164746" y="2029551"/>
              <a:ext cx="171900" cy="330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22" name="Google Shape;3522;p28"/>
            <p:cNvSpPr/>
            <p:nvPr/>
          </p:nvSpPr>
          <p:spPr>
            <a:xfrm>
              <a:off x="4154449" y="2062501"/>
              <a:ext cx="192600" cy="37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23" name="Google Shape;3523;p28"/>
            <p:cNvSpPr/>
            <p:nvPr/>
          </p:nvSpPr>
          <p:spPr>
            <a:xfrm>
              <a:off x="4177102" y="1953353"/>
              <a:ext cx="146216" cy="74138"/>
            </a:xfrm>
            <a:custGeom>
              <a:avLst/>
              <a:gdLst/>
              <a:ahLst/>
              <a:cxnLst/>
              <a:rect l="l" t="t" r="r" b="b"/>
              <a:pathLst>
                <a:path w="71" h="36" extrusionOk="0">
                  <a:moveTo>
                    <a:pt x="0" y="36"/>
                  </a:moveTo>
                  <a:cubicBezTo>
                    <a:pt x="71" y="36"/>
                    <a:pt x="71" y="36"/>
                    <a:pt x="71" y="36"/>
                  </a:cubicBezTo>
                  <a:cubicBezTo>
                    <a:pt x="71" y="16"/>
                    <a:pt x="55" y="0"/>
                    <a:pt x="35" y="0"/>
                  </a:cubicBezTo>
                  <a:cubicBezTo>
                    <a:pt x="16" y="0"/>
                    <a:pt x="0" y="16"/>
                    <a:pt x="0" y="3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24" name="Google Shape;3524;p28"/>
            <p:cNvCxnSpPr/>
            <p:nvPr/>
          </p:nvCxnSpPr>
          <p:spPr>
            <a:xfrm rot="10800000">
              <a:off x="4249181" y="1936934"/>
              <a:ext cx="0" cy="12300"/>
            </a:xfrm>
            <a:prstGeom prst="straightConnector1">
              <a:avLst/>
            </a:prstGeom>
            <a:noFill/>
            <a:ln w="28575" cap="rnd" cmpd="sng">
              <a:solidFill>
                <a:schemeClr val="dk1"/>
              </a:solidFill>
              <a:prstDash val="solid"/>
              <a:round/>
              <a:headEnd type="none" w="sm" len="sm"/>
              <a:tailEnd type="none" w="sm" len="sm"/>
            </a:ln>
          </p:spPr>
        </p:cxnSp>
        <p:sp>
          <p:nvSpPr>
            <p:cNvPr id="3525" name="Google Shape;3525;p28"/>
            <p:cNvSpPr/>
            <p:nvPr/>
          </p:nvSpPr>
          <p:spPr>
            <a:xfrm>
              <a:off x="4113261" y="2099570"/>
              <a:ext cx="273000" cy="123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26" name="Google Shape;3526;p28"/>
            <p:cNvSpPr/>
            <p:nvPr/>
          </p:nvSpPr>
          <p:spPr>
            <a:xfrm>
              <a:off x="4191518" y="2062501"/>
              <a:ext cx="117300" cy="37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27" name="Google Shape;3527;p28"/>
            <p:cNvSpPr/>
            <p:nvPr/>
          </p:nvSpPr>
          <p:spPr>
            <a:xfrm>
              <a:off x="4230646" y="2062501"/>
              <a:ext cx="39000" cy="372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28" name="Google Shape;3528;p28"/>
            <p:cNvSpPr/>
            <p:nvPr/>
          </p:nvSpPr>
          <p:spPr>
            <a:xfrm>
              <a:off x="4222409" y="1953353"/>
              <a:ext cx="53544" cy="74138"/>
            </a:xfrm>
            <a:custGeom>
              <a:avLst/>
              <a:gdLst/>
              <a:ahLst/>
              <a:cxnLst/>
              <a:rect l="l" t="t" r="r" b="b"/>
              <a:pathLst>
                <a:path w="26" h="36" extrusionOk="0">
                  <a:moveTo>
                    <a:pt x="0" y="36"/>
                  </a:moveTo>
                  <a:cubicBezTo>
                    <a:pt x="26" y="36"/>
                    <a:pt x="26" y="36"/>
                    <a:pt x="26" y="36"/>
                  </a:cubicBezTo>
                  <a:cubicBezTo>
                    <a:pt x="26" y="16"/>
                    <a:pt x="20" y="0"/>
                    <a:pt x="13" y="0"/>
                  </a:cubicBezTo>
                  <a:cubicBezTo>
                    <a:pt x="6" y="0"/>
                    <a:pt x="1" y="16"/>
                    <a:pt x="0" y="3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29" name="Google Shape;3529;p28"/>
            <p:cNvSpPr/>
            <p:nvPr/>
          </p:nvSpPr>
          <p:spPr>
            <a:xfrm>
              <a:off x="4113261" y="2130461"/>
              <a:ext cx="35100" cy="26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30" name="Google Shape;3530;p28"/>
            <p:cNvCxnSpPr/>
            <p:nvPr/>
          </p:nvCxnSpPr>
          <p:spPr>
            <a:xfrm>
              <a:off x="4113261" y="2181945"/>
              <a:ext cx="35100" cy="0"/>
            </a:xfrm>
            <a:prstGeom prst="straightConnector1">
              <a:avLst/>
            </a:prstGeom>
            <a:noFill/>
            <a:ln w="28575" cap="rnd" cmpd="sng">
              <a:solidFill>
                <a:schemeClr val="dk1"/>
              </a:solidFill>
              <a:prstDash val="solid"/>
              <a:round/>
              <a:headEnd type="none" w="sm" len="sm"/>
              <a:tailEnd type="none" w="sm" len="sm"/>
            </a:ln>
          </p:spPr>
        </p:cxnSp>
        <p:sp>
          <p:nvSpPr>
            <p:cNvPr id="3531" name="Google Shape;3531;p28"/>
            <p:cNvSpPr/>
            <p:nvPr/>
          </p:nvSpPr>
          <p:spPr>
            <a:xfrm>
              <a:off x="4353179" y="2130461"/>
              <a:ext cx="33000" cy="26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32" name="Google Shape;3532;p28"/>
            <p:cNvCxnSpPr/>
            <p:nvPr/>
          </p:nvCxnSpPr>
          <p:spPr>
            <a:xfrm rot="10800000">
              <a:off x="4353129" y="2181945"/>
              <a:ext cx="33000" cy="0"/>
            </a:xfrm>
            <a:prstGeom prst="straightConnector1">
              <a:avLst/>
            </a:prstGeom>
            <a:noFill/>
            <a:ln w="28575" cap="rnd" cmpd="sng">
              <a:solidFill>
                <a:schemeClr val="dk1"/>
              </a:solidFill>
              <a:prstDash val="solid"/>
              <a:round/>
              <a:headEnd type="none" w="sm" len="sm"/>
              <a:tailEnd type="none" w="sm" len="sm"/>
            </a:ln>
          </p:spPr>
        </p:cxnSp>
        <p:sp>
          <p:nvSpPr>
            <p:cNvPr id="3533" name="Google Shape;3533;p28"/>
            <p:cNvSpPr/>
            <p:nvPr/>
          </p:nvSpPr>
          <p:spPr>
            <a:xfrm>
              <a:off x="4088549" y="2118104"/>
              <a:ext cx="24713" cy="105029"/>
            </a:xfrm>
            <a:custGeom>
              <a:avLst/>
              <a:gdLst/>
              <a:ahLst/>
              <a:cxnLst/>
              <a:rect l="l" t="t" r="r" b="b"/>
              <a:pathLst>
                <a:path w="24" h="102" extrusionOk="0">
                  <a:moveTo>
                    <a:pt x="0" y="0"/>
                  </a:moveTo>
                  <a:lnTo>
                    <a:pt x="24" y="0"/>
                  </a:lnTo>
                  <a:lnTo>
                    <a:pt x="24" y="102"/>
                  </a:lnTo>
                  <a:lnTo>
                    <a:pt x="0" y="10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34" name="Google Shape;3534;p28"/>
            <p:cNvSpPr/>
            <p:nvPr/>
          </p:nvSpPr>
          <p:spPr>
            <a:xfrm>
              <a:off x="4386129" y="2118104"/>
              <a:ext cx="26772" cy="105029"/>
            </a:xfrm>
            <a:custGeom>
              <a:avLst/>
              <a:gdLst/>
              <a:ahLst/>
              <a:cxnLst/>
              <a:rect l="l" t="t" r="r" b="b"/>
              <a:pathLst>
                <a:path w="26" h="102" extrusionOk="0">
                  <a:moveTo>
                    <a:pt x="26" y="0"/>
                  </a:moveTo>
                  <a:lnTo>
                    <a:pt x="0" y="0"/>
                  </a:lnTo>
                  <a:lnTo>
                    <a:pt x="0" y="102"/>
                  </a:lnTo>
                  <a:lnTo>
                    <a:pt x="26" y="10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35" name="Google Shape;3535;p28"/>
            <p:cNvCxnSpPr/>
            <p:nvPr/>
          </p:nvCxnSpPr>
          <p:spPr>
            <a:xfrm rot="10800000">
              <a:off x="4191518" y="2132395"/>
              <a:ext cx="0" cy="82500"/>
            </a:xfrm>
            <a:prstGeom prst="straightConnector1">
              <a:avLst/>
            </a:prstGeom>
            <a:noFill/>
            <a:ln w="28575" cap="rnd" cmpd="sng">
              <a:solidFill>
                <a:schemeClr val="dk1"/>
              </a:solidFill>
              <a:prstDash val="solid"/>
              <a:round/>
              <a:headEnd type="none" w="sm" len="sm"/>
              <a:tailEnd type="none" w="sm" len="sm"/>
            </a:ln>
          </p:spPr>
        </p:cxnSp>
        <p:cxnSp>
          <p:nvCxnSpPr>
            <p:cNvPr id="3536" name="Google Shape;3536;p28"/>
            <p:cNvCxnSpPr/>
            <p:nvPr/>
          </p:nvCxnSpPr>
          <p:spPr>
            <a:xfrm rot="10800000">
              <a:off x="4230646" y="2130596"/>
              <a:ext cx="0" cy="84300"/>
            </a:xfrm>
            <a:prstGeom prst="straightConnector1">
              <a:avLst/>
            </a:prstGeom>
            <a:noFill/>
            <a:ln w="28575" cap="rnd" cmpd="sng">
              <a:solidFill>
                <a:schemeClr val="dk1"/>
              </a:solidFill>
              <a:prstDash val="solid"/>
              <a:round/>
              <a:headEnd type="none" w="sm" len="sm"/>
              <a:tailEnd type="none" w="sm" len="sm"/>
            </a:ln>
          </p:spPr>
        </p:cxnSp>
        <p:cxnSp>
          <p:nvCxnSpPr>
            <p:cNvPr id="3537" name="Google Shape;3537;p28"/>
            <p:cNvCxnSpPr/>
            <p:nvPr/>
          </p:nvCxnSpPr>
          <p:spPr>
            <a:xfrm rot="10800000">
              <a:off x="4267715" y="2130596"/>
              <a:ext cx="0" cy="84300"/>
            </a:xfrm>
            <a:prstGeom prst="straightConnector1">
              <a:avLst/>
            </a:prstGeom>
            <a:noFill/>
            <a:ln w="28575" cap="rnd" cmpd="sng">
              <a:solidFill>
                <a:schemeClr val="dk1"/>
              </a:solidFill>
              <a:prstDash val="solid"/>
              <a:round/>
              <a:headEnd type="none" w="sm" len="sm"/>
              <a:tailEnd type="none" w="sm" len="sm"/>
            </a:ln>
          </p:spPr>
        </p:cxnSp>
        <p:cxnSp>
          <p:nvCxnSpPr>
            <p:cNvPr id="3538" name="Google Shape;3538;p28"/>
            <p:cNvCxnSpPr/>
            <p:nvPr/>
          </p:nvCxnSpPr>
          <p:spPr>
            <a:xfrm rot="10800000">
              <a:off x="4306843" y="2130596"/>
              <a:ext cx="0" cy="84300"/>
            </a:xfrm>
            <a:prstGeom prst="straightConnector1">
              <a:avLst/>
            </a:prstGeom>
            <a:noFill/>
            <a:ln w="28575" cap="rnd" cmpd="sng">
              <a:solidFill>
                <a:schemeClr val="dk1"/>
              </a:solidFill>
              <a:prstDash val="solid"/>
              <a:round/>
              <a:headEnd type="none" w="sm" len="sm"/>
              <a:tailEnd type="none" w="sm" len="sm"/>
            </a:ln>
          </p:spPr>
        </p:cxnSp>
      </p:grpSp>
      <p:grpSp>
        <p:nvGrpSpPr>
          <p:cNvPr id="3539" name="Google Shape;3539;p28"/>
          <p:cNvGrpSpPr/>
          <p:nvPr/>
        </p:nvGrpSpPr>
        <p:grpSpPr>
          <a:xfrm>
            <a:off x="4814262" y="2669770"/>
            <a:ext cx="266558" cy="283788"/>
            <a:chOff x="4905094" y="1934819"/>
            <a:chExt cx="270810" cy="288314"/>
          </a:xfrm>
        </p:grpSpPr>
        <p:sp>
          <p:nvSpPr>
            <p:cNvPr id="3540" name="Google Shape;3540;p28"/>
            <p:cNvSpPr/>
            <p:nvPr/>
          </p:nvSpPr>
          <p:spPr>
            <a:xfrm>
              <a:off x="4913332" y="2066620"/>
              <a:ext cx="118415" cy="74138"/>
            </a:xfrm>
            <a:custGeom>
              <a:avLst/>
              <a:gdLst/>
              <a:ahLst/>
              <a:cxnLst/>
              <a:rect l="l" t="t" r="r" b="b"/>
              <a:pathLst>
                <a:path w="57" h="36" extrusionOk="0">
                  <a:moveTo>
                    <a:pt x="20" y="36"/>
                  </a:moveTo>
                  <a:cubicBezTo>
                    <a:pt x="20" y="36"/>
                    <a:pt x="9" y="35"/>
                    <a:pt x="0" y="36"/>
                  </a:cubicBezTo>
                  <a:cubicBezTo>
                    <a:pt x="0" y="20"/>
                    <a:pt x="13" y="0"/>
                    <a:pt x="57" y="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41" name="Google Shape;3541;p28"/>
            <p:cNvSpPr/>
            <p:nvPr/>
          </p:nvSpPr>
          <p:spPr>
            <a:xfrm>
              <a:off x="4905094" y="2011016"/>
              <a:ext cx="145187" cy="78257"/>
            </a:xfrm>
            <a:custGeom>
              <a:avLst/>
              <a:gdLst/>
              <a:ahLst/>
              <a:cxnLst/>
              <a:rect l="l" t="t" r="r" b="b"/>
              <a:pathLst>
                <a:path w="70" h="38" extrusionOk="0">
                  <a:moveTo>
                    <a:pt x="17" y="38"/>
                  </a:moveTo>
                  <a:cubicBezTo>
                    <a:pt x="17" y="38"/>
                    <a:pt x="8" y="37"/>
                    <a:pt x="0" y="28"/>
                  </a:cubicBezTo>
                  <a:cubicBezTo>
                    <a:pt x="6" y="13"/>
                    <a:pt x="34" y="0"/>
                    <a:pt x="70" y="1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42" name="Google Shape;3542;p28"/>
            <p:cNvSpPr/>
            <p:nvPr/>
          </p:nvSpPr>
          <p:spPr>
            <a:xfrm>
              <a:off x="4913332" y="1978066"/>
              <a:ext cx="153424" cy="51485"/>
            </a:xfrm>
            <a:custGeom>
              <a:avLst/>
              <a:gdLst/>
              <a:ahLst/>
              <a:cxnLst/>
              <a:rect l="l" t="t" r="r" b="b"/>
              <a:pathLst>
                <a:path w="74" h="25" extrusionOk="0">
                  <a:moveTo>
                    <a:pt x="16" y="25"/>
                  </a:moveTo>
                  <a:cubicBezTo>
                    <a:pt x="16" y="25"/>
                    <a:pt x="7" y="21"/>
                    <a:pt x="0" y="11"/>
                  </a:cubicBezTo>
                  <a:cubicBezTo>
                    <a:pt x="14" y="1"/>
                    <a:pt x="48" y="0"/>
                    <a:pt x="74"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43" name="Google Shape;3543;p28"/>
            <p:cNvCxnSpPr/>
            <p:nvPr/>
          </p:nvCxnSpPr>
          <p:spPr>
            <a:xfrm flipH="1">
              <a:off x="5085354" y="2054263"/>
              <a:ext cx="57600" cy="51600"/>
            </a:xfrm>
            <a:prstGeom prst="straightConnector1">
              <a:avLst/>
            </a:prstGeom>
            <a:noFill/>
            <a:ln w="28575" cap="rnd" cmpd="sng">
              <a:solidFill>
                <a:schemeClr val="dk1"/>
              </a:solidFill>
              <a:prstDash val="solid"/>
              <a:round/>
              <a:headEnd type="none" w="sm" len="sm"/>
              <a:tailEnd type="none" w="sm" len="sm"/>
            </a:ln>
          </p:spPr>
        </p:cxnSp>
        <p:sp>
          <p:nvSpPr>
            <p:cNvPr id="3544" name="Google Shape;3544;p28"/>
            <p:cNvSpPr/>
            <p:nvPr/>
          </p:nvSpPr>
          <p:spPr>
            <a:xfrm>
              <a:off x="5035865" y="2111926"/>
              <a:ext cx="37200" cy="37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45" name="Google Shape;3545;p28"/>
            <p:cNvSpPr/>
            <p:nvPr/>
          </p:nvSpPr>
          <p:spPr>
            <a:xfrm>
              <a:off x="4948341" y="2031610"/>
              <a:ext cx="176078" cy="191523"/>
            </a:xfrm>
            <a:custGeom>
              <a:avLst/>
              <a:gdLst/>
              <a:ahLst/>
              <a:cxnLst/>
              <a:rect l="l" t="t" r="r" b="b"/>
              <a:pathLst>
                <a:path w="85" h="93" extrusionOk="0">
                  <a:moveTo>
                    <a:pt x="23" y="41"/>
                  </a:moveTo>
                  <a:cubicBezTo>
                    <a:pt x="3" y="47"/>
                    <a:pt x="0" y="61"/>
                    <a:pt x="0" y="78"/>
                  </a:cubicBezTo>
                  <a:cubicBezTo>
                    <a:pt x="19" y="77"/>
                    <a:pt x="26" y="64"/>
                    <a:pt x="26" y="64"/>
                  </a:cubicBezTo>
                  <a:cubicBezTo>
                    <a:pt x="26" y="64"/>
                    <a:pt x="20" y="79"/>
                    <a:pt x="24" y="93"/>
                  </a:cubicBezTo>
                  <a:cubicBezTo>
                    <a:pt x="40" y="84"/>
                    <a:pt x="46" y="72"/>
                    <a:pt x="48" y="68"/>
                  </a:cubicBezTo>
                  <a:cubicBezTo>
                    <a:pt x="38" y="67"/>
                    <a:pt x="31" y="58"/>
                    <a:pt x="31" y="48"/>
                  </a:cubicBezTo>
                  <a:cubicBezTo>
                    <a:pt x="31" y="38"/>
                    <a:pt x="40" y="29"/>
                    <a:pt x="51" y="29"/>
                  </a:cubicBezTo>
                  <a:cubicBezTo>
                    <a:pt x="51" y="29"/>
                    <a:pt x="51" y="29"/>
                    <a:pt x="51" y="29"/>
                  </a:cubicBezTo>
                  <a:cubicBezTo>
                    <a:pt x="85" y="0"/>
                    <a:pt x="85" y="0"/>
                    <a:pt x="85"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46" name="Google Shape;3546;p28"/>
            <p:cNvCxnSpPr/>
            <p:nvPr/>
          </p:nvCxnSpPr>
          <p:spPr>
            <a:xfrm rot="10800000">
              <a:off x="5132753" y="2095451"/>
              <a:ext cx="10200" cy="0"/>
            </a:xfrm>
            <a:prstGeom prst="straightConnector1">
              <a:avLst/>
            </a:prstGeom>
            <a:noFill/>
            <a:ln w="28575" cap="rnd" cmpd="sng">
              <a:solidFill>
                <a:schemeClr val="dk1"/>
              </a:solidFill>
              <a:prstDash val="solid"/>
              <a:round/>
              <a:headEnd type="none" w="sm" len="sm"/>
              <a:tailEnd type="none" w="sm" len="sm"/>
            </a:ln>
          </p:spPr>
        </p:cxnSp>
        <p:sp>
          <p:nvSpPr>
            <p:cNvPr id="3547" name="Google Shape;3547;p28"/>
            <p:cNvSpPr/>
            <p:nvPr/>
          </p:nvSpPr>
          <p:spPr>
            <a:xfrm>
              <a:off x="4963787" y="1934819"/>
              <a:ext cx="212117" cy="284195"/>
            </a:xfrm>
            <a:custGeom>
              <a:avLst/>
              <a:gdLst/>
              <a:ahLst/>
              <a:cxnLst/>
              <a:rect l="l" t="t" r="r" b="b"/>
              <a:pathLst>
                <a:path w="103" h="138" extrusionOk="0">
                  <a:moveTo>
                    <a:pt x="69" y="138"/>
                  </a:moveTo>
                  <a:cubicBezTo>
                    <a:pt x="72" y="121"/>
                    <a:pt x="83" y="122"/>
                    <a:pt x="89" y="122"/>
                  </a:cubicBezTo>
                  <a:cubicBezTo>
                    <a:pt x="95" y="122"/>
                    <a:pt x="90" y="113"/>
                    <a:pt x="94" y="110"/>
                  </a:cubicBezTo>
                  <a:cubicBezTo>
                    <a:pt x="96" y="108"/>
                    <a:pt x="97" y="103"/>
                    <a:pt x="94" y="97"/>
                  </a:cubicBezTo>
                  <a:cubicBezTo>
                    <a:pt x="101" y="97"/>
                    <a:pt x="101" y="97"/>
                    <a:pt x="101" y="97"/>
                  </a:cubicBezTo>
                  <a:cubicBezTo>
                    <a:pt x="101" y="97"/>
                    <a:pt x="101" y="97"/>
                    <a:pt x="101" y="97"/>
                  </a:cubicBezTo>
                  <a:cubicBezTo>
                    <a:pt x="101" y="97"/>
                    <a:pt x="101" y="97"/>
                    <a:pt x="101" y="97"/>
                  </a:cubicBezTo>
                  <a:cubicBezTo>
                    <a:pt x="103" y="97"/>
                    <a:pt x="103" y="95"/>
                    <a:pt x="102" y="91"/>
                  </a:cubicBezTo>
                  <a:cubicBezTo>
                    <a:pt x="101" y="82"/>
                    <a:pt x="95" y="82"/>
                    <a:pt x="95" y="74"/>
                  </a:cubicBezTo>
                  <a:cubicBezTo>
                    <a:pt x="95" y="66"/>
                    <a:pt x="86" y="59"/>
                    <a:pt x="80" y="50"/>
                  </a:cubicBezTo>
                  <a:cubicBezTo>
                    <a:pt x="61" y="20"/>
                    <a:pt x="35" y="0"/>
                    <a:pt x="0" y="4"/>
                  </a:cubicBezTo>
                  <a:cubicBezTo>
                    <a:pt x="2" y="17"/>
                    <a:pt x="7" y="24"/>
                    <a:pt x="7"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548" name="Google Shape;3548;p28"/>
          <p:cNvGrpSpPr/>
          <p:nvPr/>
        </p:nvGrpSpPr>
        <p:grpSpPr>
          <a:xfrm>
            <a:off x="6351782" y="2694094"/>
            <a:ext cx="300004" cy="259462"/>
            <a:chOff x="6467137" y="1959532"/>
            <a:chExt cx="304789" cy="263601"/>
          </a:xfrm>
        </p:grpSpPr>
        <p:cxnSp>
          <p:nvCxnSpPr>
            <p:cNvPr id="3549" name="Google Shape;3549;p28"/>
            <p:cNvCxnSpPr/>
            <p:nvPr/>
          </p:nvCxnSpPr>
          <p:spPr>
            <a:xfrm>
              <a:off x="6619532" y="2184005"/>
              <a:ext cx="0" cy="0"/>
            </a:xfrm>
            <a:prstGeom prst="straightConnector1">
              <a:avLst/>
            </a:prstGeom>
            <a:noFill/>
            <a:ln w="28575" cap="rnd" cmpd="sng">
              <a:solidFill>
                <a:schemeClr val="dk1"/>
              </a:solidFill>
              <a:prstDash val="solid"/>
              <a:round/>
              <a:headEnd type="none" w="sm" len="sm"/>
              <a:tailEnd type="none" w="sm" len="sm"/>
            </a:ln>
          </p:spPr>
        </p:cxnSp>
        <p:cxnSp>
          <p:nvCxnSpPr>
            <p:cNvPr id="3550" name="Google Shape;3550;p28"/>
            <p:cNvCxnSpPr/>
            <p:nvPr/>
          </p:nvCxnSpPr>
          <p:spPr>
            <a:xfrm>
              <a:off x="6619532" y="2081035"/>
              <a:ext cx="0" cy="0"/>
            </a:xfrm>
            <a:prstGeom prst="straightConnector1">
              <a:avLst/>
            </a:prstGeom>
            <a:noFill/>
            <a:ln w="28575" cap="rnd" cmpd="sng">
              <a:solidFill>
                <a:schemeClr val="dk1"/>
              </a:solidFill>
              <a:prstDash val="solid"/>
              <a:round/>
              <a:headEnd type="none" w="sm" len="sm"/>
              <a:tailEnd type="none" w="sm" len="sm"/>
            </a:ln>
          </p:spPr>
        </p:cxnSp>
        <p:cxnSp>
          <p:nvCxnSpPr>
            <p:cNvPr id="3551" name="Google Shape;3551;p28"/>
            <p:cNvCxnSpPr/>
            <p:nvPr/>
          </p:nvCxnSpPr>
          <p:spPr>
            <a:xfrm>
              <a:off x="6728679" y="2066620"/>
              <a:ext cx="0" cy="129600"/>
            </a:xfrm>
            <a:prstGeom prst="straightConnector1">
              <a:avLst/>
            </a:prstGeom>
            <a:noFill/>
            <a:ln w="28575" cap="rnd" cmpd="sng">
              <a:solidFill>
                <a:schemeClr val="dk1"/>
              </a:solidFill>
              <a:prstDash val="solid"/>
              <a:round/>
              <a:headEnd type="none" w="sm" len="sm"/>
              <a:tailEnd type="none" w="sm" len="sm"/>
            </a:ln>
          </p:spPr>
        </p:cxnSp>
        <p:cxnSp>
          <p:nvCxnSpPr>
            <p:cNvPr id="3552" name="Google Shape;3552;p28"/>
            <p:cNvCxnSpPr/>
            <p:nvPr/>
          </p:nvCxnSpPr>
          <p:spPr>
            <a:xfrm>
              <a:off x="6636007" y="2066620"/>
              <a:ext cx="0" cy="129600"/>
            </a:xfrm>
            <a:prstGeom prst="straightConnector1">
              <a:avLst/>
            </a:prstGeom>
            <a:noFill/>
            <a:ln w="28575" cap="rnd" cmpd="sng">
              <a:solidFill>
                <a:schemeClr val="dk1"/>
              </a:solidFill>
              <a:prstDash val="solid"/>
              <a:round/>
              <a:headEnd type="none" w="sm" len="sm"/>
              <a:tailEnd type="none" w="sm" len="sm"/>
            </a:ln>
          </p:spPr>
        </p:cxnSp>
        <p:cxnSp>
          <p:nvCxnSpPr>
            <p:cNvPr id="3553" name="Google Shape;3553;p28"/>
            <p:cNvCxnSpPr/>
            <p:nvPr/>
          </p:nvCxnSpPr>
          <p:spPr>
            <a:xfrm>
              <a:off x="6543335" y="2066620"/>
              <a:ext cx="0" cy="129600"/>
            </a:xfrm>
            <a:prstGeom prst="straightConnector1">
              <a:avLst/>
            </a:prstGeom>
            <a:noFill/>
            <a:ln w="28575" cap="rnd" cmpd="sng">
              <a:solidFill>
                <a:schemeClr val="dk1"/>
              </a:solidFill>
              <a:prstDash val="solid"/>
              <a:round/>
              <a:headEnd type="none" w="sm" len="sm"/>
              <a:tailEnd type="none" w="sm" len="sm"/>
            </a:ln>
          </p:spPr>
        </p:cxnSp>
        <p:cxnSp>
          <p:nvCxnSpPr>
            <p:cNvPr id="3554" name="Google Shape;3554;p28"/>
            <p:cNvCxnSpPr/>
            <p:nvPr/>
          </p:nvCxnSpPr>
          <p:spPr>
            <a:xfrm>
              <a:off x="6695729" y="2066620"/>
              <a:ext cx="0" cy="129600"/>
            </a:xfrm>
            <a:prstGeom prst="straightConnector1">
              <a:avLst/>
            </a:prstGeom>
            <a:noFill/>
            <a:ln w="28575" cap="rnd" cmpd="sng">
              <a:solidFill>
                <a:schemeClr val="dk1"/>
              </a:solidFill>
              <a:prstDash val="solid"/>
              <a:round/>
              <a:headEnd type="none" w="sm" len="sm"/>
              <a:tailEnd type="none" w="sm" len="sm"/>
            </a:ln>
          </p:spPr>
        </p:cxnSp>
        <p:cxnSp>
          <p:nvCxnSpPr>
            <p:cNvPr id="3555" name="Google Shape;3555;p28"/>
            <p:cNvCxnSpPr/>
            <p:nvPr/>
          </p:nvCxnSpPr>
          <p:spPr>
            <a:xfrm>
              <a:off x="6603057" y="2066620"/>
              <a:ext cx="0" cy="129600"/>
            </a:xfrm>
            <a:prstGeom prst="straightConnector1">
              <a:avLst/>
            </a:prstGeom>
            <a:noFill/>
            <a:ln w="28575" cap="rnd" cmpd="sng">
              <a:solidFill>
                <a:schemeClr val="dk1"/>
              </a:solidFill>
              <a:prstDash val="solid"/>
              <a:round/>
              <a:headEnd type="none" w="sm" len="sm"/>
              <a:tailEnd type="none" w="sm" len="sm"/>
            </a:ln>
          </p:spPr>
        </p:cxnSp>
        <p:cxnSp>
          <p:nvCxnSpPr>
            <p:cNvPr id="3556" name="Google Shape;3556;p28"/>
            <p:cNvCxnSpPr/>
            <p:nvPr/>
          </p:nvCxnSpPr>
          <p:spPr>
            <a:xfrm>
              <a:off x="6510384" y="2066620"/>
              <a:ext cx="0" cy="129600"/>
            </a:xfrm>
            <a:prstGeom prst="straightConnector1">
              <a:avLst/>
            </a:prstGeom>
            <a:noFill/>
            <a:ln w="28575" cap="rnd" cmpd="sng">
              <a:solidFill>
                <a:schemeClr val="dk1"/>
              </a:solidFill>
              <a:prstDash val="solid"/>
              <a:round/>
              <a:headEnd type="none" w="sm" len="sm"/>
              <a:tailEnd type="none" w="sm" len="sm"/>
            </a:ln>
          </p:spPr>
        </p:cxnSp>
        <p:cxnSp>
          <p:nvCxnSpPr>
            <p:cNvPr id="3557" name="Google Shape;3557;p28"/>
            <p:cNvCxnSpPr/>
            <p:nvPr/>
          </p:nvCxnSpPr>
          <p:spPr>
            <a:xfrm>
              <a:off x="6493909" y="2202539"/>
              <a:ext cx="249300" cy="0"/>
            </a:xfrm>
            <a:prstGeom prst="straightConnector1">
              <a:avLst/>
            </a:prstGeom>
            <a:noFill/>
            <a:ln w="28575" cap="rnd" cmpd="sng">
              <a:solidFill>
                <a:schemeClr val="dk1"/>
              </a:solidFill>
              <a:prstDash val="solid"/>
              <a:round/>
              <a:headEnd type="none" w="sm" len="sm"/>
              <a:tailEnd type="none" w="sm" len="sm"/>
            </a:ln>
          </p:spPr>
        </p:cxnSp>
        <p:cxnSp>
          <p:nvCxnSpPr>
            <p:cNvPr id="3558" name="Google Shape;3558;p28"/>
            <p:cNvCxnSpPr/>
            <p:nvPr/>
          </p:nvCxnSpPr>
          <p:spPr>
            <a:xfrm>
              <a:off x="6473315" y="2223133"/>
              <a:ext cx="292500" cy="0"/>
            </a:xfrm>
            <a:prstGeom prst="straightConnector1">
              <a:avLst/>
            </a:prstGeom>
            <a:noFill/>
            <a:ln w="28575" cap="rnd" cmpd="sng">
              <a:solidFill>
                <a:schemeClr val="dk1"/>
              </a:solidFill>
              <a:prstDash val="solid"/>
              <a:round/>
              <a:headEnd type="none" w="sm" len="sm"/>
              <a:tailEnd type="none" w="sm" len="sm"/>
            </a:ln>
          </p:spPr>
        </p:cxnSp>
        <p:sp>
          <p:nvSpPr>
            <p:cNvPr id="3559" name="Google Shape;3559;p28"/>
            <p:cNvSpPr/>
            <p:nvPr/>
          </p:nvSpPr>
          <p:spPr>
            <a:xfrm>
              <a:off x="6555691" y="1994541"/>
              <a:ext cx="127682" cy="43247"/>
            </a:xfrm>
            <a:custGeom>
              <a:avLst/>
              <a:gdLst/>
              <a:ahLst/>
              <a:cxnLst/>
              <a:rect l="l" t="t" r="r" b="b"/>
              <a:pathLst>
                <a:path w="124" h="42" extrusionOk="0">
                  <a:moveTo>
                    <a:pt x="124" y="42"/>
                  </a:moveTo>
                  <a:lnTo>
                    <a:pt x="62" y="0"/>
                  </a:lnTo>
                  <a:lnTo>
                    <a:pt x="0" y="42"/>
                  </a:lnTo>
                  <a:lnTo>
                    <a:pt x="124" y="4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60" name="Google Shape;3560;p28"/>
            <p:cNvSpPr/>
            <p:nvPr/>
          </p:nvSpPr>
          <p:spPr>
            <a:xfrm>
              <a:off x="6467137" y="1959532"/>
              <a:ext cx="304789" cy="105029"/>
            </a:xfrm>
            <a:custGeom>
              <a:avLst/>
              <a:gdLst/>
              <a:ahLst/>
              <a:cxnLst/>
              <a:rect l="l" t="t" r="r" b="b"/>
              <a:pathLst>
                <a:path w="296" h="102" extrusionOk="0">
                  <a:moveTo>
                    <a:pt x="148" y="0"/>
                  </a:moveTo>
                  <a:lnTo>
                    <a:pt x="0" y="102"/>
                  </a:lnTo>
                  <a:lnTo>
                    <a:pt x="296" y="102"/>
                  </a:lnTo>
                  <a:lnTo>
                    <a:pt x="148"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561" name="Google Shape;3561;p28"/>
          <p:cNvGrpSpPr/>
          <p:nvPr/>
        </p:nvGrpSpPr>
        <p:grpSpPr>
          <a:xfrm>
            <a:off x="5621029" y="2671860"/>
            <a:ext cx="208770" cy="281690"/>
            <a:chOff x="5724729" y="1936950"/>
            <a:chExt cx="212100" cy="286183"/>
          </a:xfrm>
        </p:grpSpPr>
        <p:sp>
          <p:nvSpPr>
            <p:cNvPr id="3562" name="Google Shape;3562;p28"/>
            <p:cNvSpPr/>
            <p:nvPr/>
          </p:nvSpPr>
          <p:spPr>
            <a:xfrm>
              <a:off x="5837995" y="2019254"/>
              <a:ext cx="78257" cy="201820"/>
            </a:xfrm>
            <a:custGeom>
              <a:avLst/>
              <a:gdLst/>
              <a:ahLst/>
              <a:cxnLst/>
              <a:rect l="l" t="t" r="r" b="b"/>
              <a:pathLst>
                <a:path w="38" h="98" extrusionOk="0">
                  <a:moveTo>
                    <a:pt x="23" y="0"/>
                  </a:moveTo>
                  <a:cubicBezTo>
                    <a:pt x="0" y="31"/>
                    <a:pt x="7" y="75"/>
                    <a:pt x="38" y="9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63" name="Google Shape;3563;p28"/>
            <p:cNvSpPr/>
            <p:nvPr/>
          </p:nvSpPr>
          <p:spPr>
            <a:xfrm>
              <a:off x="5821520" y="2019254"/>
              <a:ext cx="41188" cy="203879"/>
            </a:xfrm>
            <a:custGeom>
              <a:avLst/>
              <a:gdLst/>
              <a:ahLst/>
              <a:cxnLst/>
              <a:rect l="l" t="t" r="r" b="b"/>
              <a:pathLst>
                <a:path w="20" h="99" extrusionOk="0">
                  <a:moveTo>
                    <a:pt x="14" y="0"/>
                  </a:moveTo>
                  <a:cubicBezTo>
                    <a:pt x="0" y="25"/>
                    <a:pt x="4" y="69"/>
                    <a:pt x="20" y="9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64" name="Google Shape;3564;p28"/>
            <p:cNvSpPr/>
            <p:nvPr/>
          </p:nvSpPr>
          <p:spPr>
            <a:xfrm>
              <a:off x="5796807" y="2019254"/>
              <a:ext cx="41188" cy="203879"/>
            </a:xfrm>
            <a:custGeom>
              <a:avLst/>
              <a:gdLst/>
              <a:ahLst/>
              <a:cxnLst/>
              <a:rect l="l" t="t" r="r" b="b"/>
              <a:pathLst>
                <a:path w="20" h="99" extrusionOk="0">
                  <a:moveTo>
                    <a:pt x="6" y="0"/>
                  </a:moveTo>
                  <a:cubicBezTo>
                    <a:pt x="20" y="25"/>
                    <a:pt x="16" y="69"/>
                    <a:pt x="0" y="9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65" name="Google Shape;3565;p28"/>
            <p:cNvSpPr/>
            <p:nvPr/>
          </p:nvSpPr>
          <p:spPr>
            <a:xfrm>
              <a:off x="5743263" y="2019254"/>
              <a:ext cx="78257" cy="201820"/>
            </a:xfrm>
            <a:custGeom>
              <a:avLst/>
              <a:gdLst/>
              <a:ahLst/>
              <a:cxnLst/>
              <a:rect l="l" t="t" r="r" b="b"/>
              <a:pathLst>
                <a:path w="38" h="98" extrusionOk="0">
                  <a:moveTo>
                    <a:pt x="16" y="0"/>
                  </a:moveTo>
                  <a:cubicBezTo>
                    <a:pt x="38" y="31"/>
                    <a:pt x="31" y="75"/>
                    <a:pt x="0" y="9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66" name="Google Shape;3566;p28"/>
            <p:cNvSpPr/>
            <p:nvPr/>
          </p:nvSpPr>
          <p:spPr>
            <a:xfrm>
              <a:off x="5759739" y="1994541"/>
              <a:ext cx="142098" cy="24713"/>
            </a:xfrm>
            <a:custGeom>
              <a:avLst/>
              <a:gdLst/>
              <a:ahLst/>
              <a:cxnLst/>
              <a:rect l="l" t="t" r="r" b="b"/>
              <a:pathLst>
                <a:path w="69" h="12" extrusionOk="0">
                  <a:moveTo>
                    <a:pt x="69" y="6"/>
                  </a:moveTo>
                  <a:cubicBezTo>
                    <a:pt x="69" y="9"/>
                    <a:pt x="67" y="12"/>
                    <a:pt x="64" y="12"/>
                  </a:cubicBezTo>
                  <a:cubicBezTo>
                    <a:pt x="4" y="12"/>
                    <a:pt x="4" y="12"/>
                    <a:pt x="4" y="12"/>
                  </a:cubicBezTo>
                  <a:cubicBezTo>
                    <a:pt x="2" y="12"/>
                    <a:pt x="0" y="9"/>
                    <a:pt x="0" y="6"/>
                  </a:cubicBezTo>
                  <a:cubicBezTo>
                    <a:pt x="0" y="6"/>
                    <a:pt x="0" y="6"/>
                    <a:pt x="0" y="6"/>
                  </a:cubicBezTo>
                  <a:cubicBezTo>
                    <a:pt x="0" y="3"/>
                    <a:pt x="2" y="0"/>
                    <a:pt x="4" y="0"/>
                  </a:cubicBezTo>
                  <a:cubicBezTo>
                    <a:pt x="64" y="0"/>
                    <a:pt x="64" y="0"/>
                    <a:pt x="64" y="0"/>
                  </a:cubicBezTo>
                  <a:cubicBezTo>
                    <a:pt x="67" y="0"/>
                    <a:pt x="69" y="3"/>
                    <a:pt x="69" y="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67" name="Google Shape;3567;p28"/>
            <p:cNvCxnSpPr/>
            <p:nvPr/>
          </p:nvCxnSpPr>
          <p:spPr>
            <a:xfrm>
              <a:off x="5778273" y="2140758"/>
              <a:ext cx="105000" cy="0"/>
            </a:xfrm>
            <a:prstGeom prst="straightConnector1">
              <a:avLst/>
            </a:prstGeom>
            <a:noFill/>
            <a:ln w="28575" cap="rnd" cmpd="sng">
              <a:solidFill>
                <a:schemeClr val="dk1"/>
              </a:solidFill>
              <a:prstDash val="solid"/>
              <a:round/>
              <a:headEnd type="none" w="sm" len="sm"/>
              <a:tailEnd type="none" w="sm" len="sm"/>
            </a:ln>
          </p:spPr>
        </p:cxnSp>
        <p:cxnSp>
          <p:nvCxnSpPr>
            <p:cNvPr id="3568" name="Google Shape;3568;p28"/>
            <p:cNvCxnSpPr/>
            <p:nvPr/>
          </p:nvCxnSpPr>
          <p:spPr>
            <a:xfrm>
              <a:off x="5724729" y="2223133"/>
              <a:ext cx="212100" cy="0"/>
            </a:xfrm>
            <a:prstGeom prst="straightConnector1">
              <a:avLst/>
            </a:prstGeom>
            <a:noFill/>
            <a:ln w="28575" cap="rnd" cmpd="sng">
              <a:solidFill>
                <a:schemeClr val="dk1"/>
              </a:solidFill>
              <a:prstDash val="solid"/>
              <a:round/>
              <a:headEnd type="none" w="sm" len="sm"/>
              <a:tailEnd type="none" w="sm" len="sm"/>
            </a:ln>
          </p:spPr>
        </p:cxnSp>
        <p:cxnSp>
          <p:nvCxnSpPr>
            <p:cNvPr id="3569" name="Google Shape;3569;p28"/>
            <p:cNvCxnSpPr/>
            <p:nvPr/>
          </p:nvCxnSpPr>
          <p:spPr>
            <a:xfrm rot="10800000">
              <a:off x="5829758" y="1936950"/>
              <a:ext cx="0" cy="26700"/>
            </a:xfrm>
            <a:prstGeom prst="straightConnector1">
              <a:avLst/>
            </a:prstGeom>
            <a:noFill/>
            <a:ln w="28575" cap="rnd" cmpd="sng">
              <a:solidFill>
                <a:schemeClr val="dk1"/>
              </a:solidFill>
              <a:prstDash val="solid"/>
              <a:round/>
              <a:headEnd type="none" w="sm" len="sm"/>
              <a:tailEnd type="none" w="sm" len="sm"/>
            </a:ln>
          </p:spPr>
        </p:cxnSp>
        <p:sp>
          <p:nvSpPr>
            <p:cNvPr id="3570" name="Google Shape;3570;p28"/>
            <p:cNvSpPr/>
            <p:nvPr/>
          </p:nvSpPr>
          <p:spPr>
            <a:xfrm>
              <a:off x="5802986" y="1965710"/>
              <a:ext cx="53544" cy="26772"/>
            </a:xfrm>
            <a:custGeom>
              <a:avLst/>
              <a:gdLst/>
              <a:ahLst/>
              <a:cxnLst/>
              <a:rect l="l" t="t" r="r" b="b"/>
              <a:pathLst>
                <a:path w="26" h="13" extrusionOk="0">
                  <a:moveTo>
                    <a:pt x="0" y="13"/>
                  </a:moveTo>
                  <a:cubicBezTo>
                    <a:pt x="0" y="13"/>
                    <a:pt x="0" y="13"/>
                    <a:pt x="0" y="13"/>
                  </a:cubicBezTo>
                  <a:cubicBezTo>
                    <a:pt x="0" y="6"/>
                    <a:pt x="6" y="0"/>
                    <a:pt x="13" y="0"/>
                  </a:cubicBezTo>
                  <a:cubicBezTo>
                    <a:pt x="13" y="0"/>
                    <a:pt x="13" y="0"/>
                    <a:pt x="13" y="0"/>
                  </a:cubicBezTo>
                  <a:cubicBezTo>
                    <a:pt x="20" y="0"/>
                    <a:pt x="26" y="6"/>
                    <a:pt x="26" y="13"/>
                  </a:cubicBezTo>
                  <a:cubicBezTo>
                    <a:pt x="26" y="13"/>
                    <a:pt x="26" y="13"/>
                    <a:pt x="26" y="1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571" name="Google Shape;3571;p28"/>
          <p:cNvGrpSpPr/>
          <p:nvPr/>
        </p:nvGrpSpPr>
        <p:grpSpPr>
          <a:xfrm>
            <a:off x="7155504" y="2708284"/>
            <a:ext cx="248314" cy="245274"/>
            <a:chOff x="7283683" y="1973947"/>
            <a:chExt cx="252275" cy="249186"/>
          </a:xfrm>
        </p:grpSpPr>
        <p:sp>
          <p:nvSpPr>
            <p:cNvPr id="3572" name="Google Shape;3572;p28"/>
            <p:cNvSpPr/>
            <p:nvPr/>
          </p:nvSpPr>
          <p:spPr>
            <a:xfrm>
              <a:off x="7300158" y="2173708"/>
              <a:ext cx="94732" cy="49425"/>
            </a:xfrm>
            <a:custGeom>
              <a:avLst/>
              <a:gdLst/>
              <a:ahLst/>
              <a:cxnLst/>
              <a:rect l="l" t="t" r="r" b="b"/>
              <a:pathLst>
                <a:path w="46" h="24" extrusionOk="0">
                  <a:moveTo>
                    <a:pt x="31" y="0"/>
                  </a:moveTo>
                  <a:cubicBezTo>
                    <a:pt x="15" y="0"/>
                    <a:pt x="15" y="0"/>
                    <a:pt x="15" y="0"/>
                  </a:cubicBezTo>
                  <a:cubicBezTo>
                    <a:pt x="7" y="0"/>
                    <a:pt x="0" y="7"/>
                    <a:pt x="0" y="16"/>
                  </a:cubicBezTo>
                  <a:cubicBezTo>
                    <a:pt x="0" y="24"/>
                    <a:pt x="0" y="24"/>
                    <a:pt x="0" y="24"/>
                  </a:cubicBezTo>
                  <a:cubicBezTo>
                    <a:pt x="46" y="24"/>
                    <a:pt x="46" y="24"/>
                    <a:pt x="46" y="24"/>
                  </a:cubicBezTo>
                  <a:cubicBezTo>
                    <a:pt x="46" y="16"/>
                    <a:pt x="46" y="16"/>
                    <a:pt x="46" y="16"/>
                  </a:cubicBezTo>
                  <a:cubicBezTo>
                    <a:pt x="46" y="7"/>
                    <a:pt x="39" y="0"/>
                    <a:pt x="31"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73" name="Google Shape;3573;p28"/>
            <p:cNvSpPr/>
            <p:nvPr/>
          </p:nvSpPr>
          <p:spPr>
            <a:xfrm>
              <a:off x="7423721" y="2173708"/>
              <a:ext cx="95762" cy="49425"/>
            </a:xfrm>
            <a:custGeom>
              <a:avLst/>
              <a:gdLst/>
              <a:ahLst/>
              <a:cxnLst/>
              <a:rect l="l" t="t" r="r" b="b"/>
              <a:pathLst>
                <a:path w="46" h="24" extrusionOk="0">
                  <a:moveTo>
                    <a:pt x="31" y="0"/>
                  </a:moveTo>
                  <a:cubicBezTo>
                    <a:pt x="15" y="0"/>
                    <a:pt x="15" y="0"/>
                    <a:pt x="15" y="0"/>
                  </a:cubicBezTo>
                  <a:cubicBezTo>
                    <a:pt x="7" y="0"/>
                    <a:pt x="0" y="7"/>
                    <a:pt x="0" y="16"/>
                  </a:cubicBezTo>
                  <a:cubicBezTo>
                    <a:pt x="0" y="24"/>
                    <a:pt x="0" y="24"/>
                    <a:pt x="0" y="24"/>
                  </a:cubicBezTo>
                  <a:cubicBezTo>
                    <a:pt x="46" y="24"/>
                    <a:pt x="46" y="24"/>
                    <a:pt x="46" y="24"/>
                  </a:cubicBezTo>
                  <a:cubicBezTo>
                    <a:pt x="46" y="16"/>
                    <a:pt x="46" y="16"/>
                    <a:pt x="46" y="16"/>
                  </a:cubicBezTo>
                  <a:cubicBezTo>
                    <a:pt x="46" y="7"/>
                    <a:pt x="40" y="0"/>
                    <a:pt x="31"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74" name="Google Shape;3574;p28"/>
            <p:cNvSpPr/>
            <p:nvPr/>
          </p:nvSpPr>
          <p:spPr>
            <a:xfrm>
              <a:off x="7304277" y="2138698"/>
              <a:ext cx="131801" cy="49425"/>
            </a:xfrm>
            <a:custGeom>
              <a:avLst/>
              <a:gdLst/>
              <a:ahLst/>
              <a:cxnLst/>
              <a:rect l="l" t="t" r="r" b="b"/>
              <a:pathLst>
                <a:path w="128" h="48" extrusionOk="0">
                  <a:moveTo>
                    <a:pt x="0" y="48"/>
                  </a:moveTo>
                  <a:lnTo>
                    <a:pt x="0" y="30"/>
                  </a:lnTo>
                  <a:lnTo>
                    <a:pt x="32" y="0"/>
                  </a:lnTo>
                  <a:lnTo>
                    <a:pt x="128"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75" name="Google Shape;3575;p28"/>
            <p:cNvSpPr/>
            <p:nvPr/>
          </p:nvSpPr>
          <p:spPr>
            <a:xfrm>
              <a:off x="7382533" y="2138698"/>
              <a:ext cx="132831" cy="49425"/>
            </a:xfrm>
            <a:custGeom>
              <a:avLst/>
              <a:gdLst/>
              <a:ahLst/>
              <a:cxnLst/>
              <a:rect l="l" t="t" r="r" b="b"/>
              <a:pathLst>
                <a:path w="129" h="48" extrusionOk="0">
                  <a:moveTo>
                    <a:pt x="129" y="48"/>
                  </a:moveTo>
                  <a:lnTo>
                    <a:pt x="129" y="30"/>
                  </a:lnTo>
                  <a:lnTo>
                    <a:pt x="98" y="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76" name="Google Shape;3576;p28"/>
            <p:cNvSpPr/>
            <p:nvPr/>
          </p:nvSpPr>
          <p:spPr>
            <a:xfrm>
              <a:off x="7283683" y="1973947"/>
              <a:ext cx="252275" cy="164751"/>
            </a:xfrm>
            <a:custGeom>
              <a:avLst/>
              <a:gdLst/>
              <a:ahLst/>
              <a:cxnLst/>
              <a:rect l="l" t="t" r="r" b="b"/>
              <a:pathLst>
                <a:path w="122" h="80" extrusionOk="0">
                  <a:moveTo>
                    <a:pt x="120" y="52"/>
                  </a:moveTo>
                  <a:cubicBezTo>
                    <a:pt x="95" y="5"/>
                    <a:pt x="95" y="5"/>
                    <a:pt x="95" y="5"/>
                  </a:cubicBezTo>
                  <a:cubicBezTo>
                    <a:pt x="95" y="5"/>
                    <a:pt x="95" y="5"/>
                    <a:pt x="95" y="5"/>
                  </a:cubicBezTo>
                  <a:cubicBezTo>
                    <a:pt x="94" y="4"/>
                    <a:pt x="94" y="4"/>
                    <a:pt x="94" y="4"/>
                  </a:cubicBezTo>
                  <a:cubicBezTo>
                    <a:pt x="94" y="4"/>
                    <a:pt x="94" y="3"/>
                    <a:pt x="93" y="3"/>
                  </a:cubicBezTo>
                  <a:cubicBezTo>
                    <a:pt x="93" y="3"/>
                    <a:pt x="93" y="3"/>
                    <a:pt x="93" y="3"/>
                  </a:cubicBezTo>
                  <a:cubicBezTo>
                    <a:pt x="93" y="2"/>
                    <a:pt x="92" y="2"/>
                    <a:pt x="92" y="2"/>
                  </a:cubicBezTo>
                  <a:cubicBezTo>
                    <a:pt x="92" y="2"/>
                    <a:pt x="92" y="2"/>
                    <a:pt x="91" y="1"/>
                  </a:cubicBezTo>
                  <a:cubicBezTo>
                    <a:pt x="91" y="1"/>
                    <a:pt x="91" y="1"/>
                    <a:pt x="91" y="1"/>
                  </a:cubicBezTo>
                  <a:cubicBezTo>
                    <a:pt x="90" y="1"/>
                    <a:pt x="90" y="1"/>
                    <a:pt x="90" y="1"/>
                  </a:cubicBezTo>
                  <a:cubicBezTo>
                    <a:pt x="89" y="1"/>
                    <a:pt x="89" y="0"/>
                    <a:pt x="89" y="0"/>
                  </a:cubicBezTo>
                  <a:cubicBezTo>
                    <a:pt x="88" y="0"/>
                    <a:pt x="88" y="0"/>
                    <a:pt x="88" y="0"/>
                  </a:cubicBezTo>
                  <a:cubicBezTo>
                    <a:pt x="88" y="0"/>
                    <a:pt x="87" y="0"/>
                    <a:pt x="87" y="0"/>
                  </a:cubicBezTo>
                  <a:cubicBezTo>
                    <a:pt x="87" y="0"/>
                    <a:pt x="87" y="0"/>
                    <a:pt x="86" y="0"/>
                  </a:cubicBezTo>
                  <a:cubicBezTo>
                    <a:pt x="62" y="0"/>
                    <a:pt x="62" y="0"/>
                    <a:pt x="62" y="0"/>
                  </a:cubicBezTo>
                  <a:cubicBezTo>
                    <a:pt x="60" y="0"/>
                    <a:pt x="60" y="0"/>
                    <a:pt x="60" y="0"/>
                  </a:cubicBezTo>
                  <a:cubicBezTo>
                    <a:pt x="36" y="0"/>
                    <a:pt x="36" y="0"/>
                    <a:pt x="36" y="0"/>
                  </a:cubicBezTo>
                  <a:cubicBezTo>
                    <a:pt x="35" y="0"/>
                    <a:pt x="35" y="0"/>
                    <a:pt x="35" y="0"/>
                  </a:cubicBezTo>
                  <a:cubicBezTo>
                    <a:pt x="35" y="0"/>
                    <a:pt x="34" y="0"/>
                    <a:pt x="34" y="0"/>
                  </a:cubicBezTo>
                  <a:cubicBezTo>
                    <a:pt x="34" y="0"/>
                    <a:pt x="34" y="0"/>
                    <a:pt x="33" y="0"/>
                  </a:cubicBezTo>
                  <a:cubicBezTo>
                    <a:pt x="33" y="0"/>
                    <a:pt x="33" y="1"/>
                    <a:pt x="32" y="1"/>
                  </a:cubicBezTo>
                  <a:cubicBezTo>
                    <a:pt x="32" y="1"/>
                    <a:pt x="32" y="1"/>
                    <a:pt x="32" y="1"/>
                  </a:cubicBezTo>
                  <a:cubicBezTo>
                    <a:pt x="31" y="1"/>
                    <a:pt x="31" y="1"/>
                    <a:pt x="31" y="1"/>
                  </a:cubicBezTo>
                  <a:cubicBezTo>
                    <a:pt x="30" y="2"/>
                    <a:pt x="30" y="2"/>
                    <a:pt x="30" y="2"/>
                  </a:cubicBezTo>
                  <a:cubicBezTo>
                    <a:pt x="30" y="2"/>
                    <a:pt x="30" y="2"/>
                    <a:pt x="29" y="3"/>
                  </a:cubicBezTo>
                  <a:cubicBezTo>
                    <a:pt x="29" y="3"/>
                    <a:pt x="29" y="3"/>
                    <a:pt x="29" y="3"/>
                  </a:cubicBezTo>
                  <a:cubicBezTo>
                    <a:pt x="28" y="3"/>
                    <a:pt x="28" y="4"/>
                    <a:pt x="28" y="4"/>
                  </a:cubicBezTo>
                  <a:cubicBezTo>
                    <a:pt x="28" y="4"/>
                    <a:pt x="28" y="4"/>
                    <a:pt x="27" y="5"/>
                  </a:cubicBezTo>
                  <a:cubicBezTo>
                    <a:pt x="27" y="5"/>
                    <a:pt x="27" y="5"/>
                    <a:pt x="27" y="5"/>
                  </a:cubicBezTo>
                  <a:cubicBezTo>
                    <a:pt x="2" y="52"/>
                    <a:pt x="2" y="52"/>
                    <a:pt x="2" y="52"/>
                  </a:cubicBezTo>
                  <a:cubicBezTo>
                    <a:pt x="0" y="56"/>
                    <a:pt x="1" y="60"/>
                    <a:pt x="4" y="63"/>
                  </a:cubicBezTo>
                  <a:cubicBezTo>
                    <a:pt x="19" y="77"/>
                    <a:pt x="19" y="77"/>
                    <a:pt x="19" y="77"/>
                  </a:cubicBezTo>
                  <a:cubicBezTo>
                    <a:pt x="21" y="79"/>
                    <a:pt x="23" y="80"/>
                    <a:pt x="26" y="80"/>
                  </a:cubicBezTo>
                  <a:cubicBezTo>
                    <a:pt x="96" y="80"/>
                    <a:pt x="96" y="80"/>
                    <a:pt x="96" y="80"/>
                  </a:cubicBezTo>
                  <a:cubicBezTo>
                    <a:pt x="99" y="80"/>
                    <a:pt x="101" y="79"/>
                    <a:pt x="103" y="77"/>
                  </a:cubicBezTo>
                  <a:cubicBezTo>
                    <a:pt x="118" y="63"/>
                    <a:pt x="118" y="63"/>
                    <a:pt x="118" y="63"/>
                  </a:cubicBezTo>
                  <a:cubicBezTo>
                    <a:pt x="121" y="60"/>
                    <a:pt x="122" y="56"/>
                    <a:pt x="120" y="5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77" name="Google Shape;3577;p28"/>
            <p:cNvCxnSpPr/>
            <p:nvPr/>
          </p:nvCxnSpPr>
          <p:spPr>
            <a:xfrm>
              <a:off x="7409305" y="2035729"/>
              <a:ext cx="0" cy="39000"/>
            </a:xfrm>
            <a:prstGeom prst="straightConnector1">
              <a:avLst/>
            </a:prstGeom>
            <a:noFill/>
            <a:ln w="28575" cap="rnd" cmpd="sng">
              <a:solidFill>
                <a:schemeClr val="dk1"/>
              </a:solidFill>
              <a:prstDash val="solid"/>
              <a:round/>
              <a:headEnd type="none" w="sm" len="sm"/>
              <a:tailEnd type="none" w="sm" len="sm"/>
            </a:ln>
          </p:spPr>
        </p:cxnSp>
        <p:cxnSp>
          <p:nvCxnSpPr>
            <p:cNvPr id="3578" name="Google Shape;3578;p28"/>
            <p:cNvCxnSpPr/>
            <p:nvPr/>
          </p:nvCxnSpPr>
          <p:spPr>
            <a:xfrm>
              <a:off x="7382533" y="2011016"/>
              <a:ext cx="10200" cy="0"/>
            </a:xfrm>
            <a:prstGeom prst="straightConnector1">
              <a:avLst/>
            </a:prstGeom>
            <a:noFill/>
            <a:ln w="28575" cap="rnd" cmpd="sng">
              <a:solidFill>
                <a:schemeClr val="dk1"/>
              </a:solidFill>
              <a:prstDash val="solid"/>
              <a:round/>
              <a:headEnd type="none" w="sm" len="sm"/>
              <a:tailEnd type="none" w="sm" len="sm"/>
            </a:ln>
          </p:spPr>
        </p:cxnSp>
        <p:cxnSp>
          <p:nvCxnSpPr>
            <p:cNvPr id="3579" name="Google Shape;3579;p28"/>
            <p:cNvCxnSpPr/>
            <p:nvPr/>
          </p:nvCxnSpPr>
          <p:spPr>
            <a:xfrm>
              <a:off x="7425780" y="2011016"/>
              <a:ext cx="10200" cy="0"/>
            </a:xfrm>
            <a:prstGeom prst="straightConnector1">
              <a:avLst/>
            </a:prstGeom>
            <a:noFill/>
            <a:ln w="28575" cap="rnd" cmpd="sng">
              <a:solidFill>
                <a:schemeClr val="dk1"/>
              </a:solidFill>
              <a:prstDash val="solid"/>
              <a:round/>
              <a:headEnd type="none" w="sm" len="sm"/>
              <a:tailEnd type="none" w="sm" len="sm"/>
            </a:ln>
          </p:spPr>
        </p:cxnSp>
        <p:sp>
          <p:nvSpPr>
            <p:cNvPr id="3580" name="Google Shape;3580;p28"/>
            <p:cNvSpPr/>
            <p:nvPr/>
          </p:nvSpPr>
          <p:spPr>
            <a:xfrm>
              <a:off x="7351642" y="1973947"/>
              <a:ext cx="115326" cy="135919"/>
            </a:xfrm>
            <a:custGeom>
              <a:avLst/>
              <a:gdLst/>
              <a:ahLst/>
              <a:cxnLst/>
              <a:rect l="l" t="t" r="r" b="b"/>
              <a:pathLst>
                <a:path w="112" h="132" extrusionOk="0">
                  <a:moveTo>
                    <a:pt x="88" y="132"/>
                  </a:moveTo>
                  <a:lnTo>
                    <a:pt x="24" y="132"/>
                  </a:lnTo>
                  <a:lnTo>
                    <a:pt x="0" y="0"/>
                  </a:lnTo>
                  <a:lnTo>
                    <a:pt x="112" y="0"/>
                  </a:lnTo>
                  <a:lnTo>
                    <a:pt x="88" y="13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81" name="Google Shape;3581;p28"/>
            <p:cNvCxnSpPr/>
            <p:nvPr/>
          </p:nvCxnSpPr>
          <p:spPr>
            <a:xfrm>
              <a:off x="7310455" y="2039848"/>
              <a:ext cx="51600" cy="0"/>
            </a:xfrm>
            <a:prstGeom prst="straightConnector1">
              <a:avLst/>
            </a:prstGeom>
            <a:noFill/>
            <a:ln w="28575" cap="rnd" cmpd="sng">
              <a:solidFill>
                <a:schemeClr val="dk1"/>
              </a:solidFill>
              <a:prstDash val="solid"/>
              <a:round/>
              <a:headEnd type="none" w="sm" len="sm"/>
              <a:tailEnd type="none" w="sm" len="sm"/>
            </a:ln>
          </p:spPr>
        </p:cxnSp>
        <p:cxnSp>
          <p:nvCxnSpPr>
            <p:cNvPr id="3582" name="Google Shape;3582;p28"/>
            <p:cNvCxnSpPr/>
            <p:nvPr/>
          </p:nvCxnSpPr>
          <p:spPr>
            <a:xfrm>
              <a:off x="7291920" y="2074857"/>
              <a:ext cx="78300" cy="0"/>
            </a:xfrm>
            <a:prstGeom prst="straightConnector1">
              <a:avLst/>
            </a:prstGeom>
            <a:noFill/>
            <a:ln w="28575" cap="rnd" cmpd="sng">
              <a:solidFill>
                <a:schemeClr val="dk1"/>
              </a:solidFill>
              <a:prstDash val="solid"/>
              <a:round/>
              <a:headEnd type="none" w="sm" len="sm"/>
              <a:tailEnd type="none" w="sm" len="sm"/>
            </a:ln>
          </p:spPr>
        </p:cxnSp>
        <p:cxnSp>
          <p:nvCxnSpPr>
            <p:cNvPr id="3583" name="Google Shape;3583;p28"/>
            <p:cNvCxnSpPr/>
            <p:nvPr/>
          </p:nvCxnSpPr>
          <p:spPr>
            <a:xfrm rot="10800000">
              <a:off x="7458745" y="2039848"/>
              <a:ext cx="52500" cy="0"/>
            </a:xfrm>
            <a:prstGeom prst="straightConnector1">
              <a:avLst/>
            </a:prstGeom>
            <a:noFill/>
            <a:ln w="28575" cap="rnd" cmpd="sng">
              <a:solidFill>
                <a:schemeClr val="dk1"/>
              </a:solidFill>
              <a:prstDash val="solid"/>
              <a:round/>
              <a:headEnd type="none" w="sm" len="sm"/>
              <a:tailEnd type="none" w="sm" len="sm"/>
            </a:ln>
          </p:spPr>
        </p:cxnSp>
        <p:cxnSp>
          <p:nvCxnSpPr>
            <p:cNvPr id="3584" name="Google Shape;3584;p28"/>
            <p:cNvCxnSpPr/>
            <p:nvPr/>
          </p:nvCxnSpPr>
          <p:spPr>
            <a:xfrm rot="10800000">
              <a:off x="7450580" y="2074857"/>
              <a:ext cx="79200" cy="0"/>
            </a:xfrm>
            <a:prstGeom prst="straightConnector1">
              <a:avLst/>
            </a:prstGeom>
            <a:noFill/>
            <a:ln w="28575" cap="rnd" cmpd="sng">
              <a:solidFill>
                <a:schemeClr val="dk1"/>
              </a:solidFill>
              <a:prstDash val="solid"/>
              <a:round/>
              <a:headEnd type="none" w="sm" len="sm"/>
              <a:tailEnd type="none" w="sm" len="sm"/>
            </a:ln>
          </p:spPr>
        </p:cxnSp>
        <p:cxnSp>
          <p:nvCxnSpPr>
            <p:cNvPr id="3585" name="Google Shape;3585;p28"/>
            <p:cNvCxnSpPr/>
            <p:nvPr/>
          </p:nvCxnSpPr>
          <p:spPr>
            <a:xfrm>
              <a:off x="7302217" y="2109867"/>
              <a:ext cx="217200" cy="0"/>
            </a:xfrm>
            <a:prstGeom prst="straightConnector1">
              <a:avLst/>
            </a:prstGeom>
            <a:noFill/>
            <a:ln w="28575" cap="rnd" cmpd="sng">
              <a:solidFill>
                <a:schemeClr val="dk1"/>
              </a:solidFill>
              <a:prstDash val="solid"/>
              <a:round/>
              <a:headEnd type="none" w="sm" len="sm"/>
              <a:tailEnd type="none" w="sm" len="sm"/>
            </a:ln>
          </p:spPr>
        </p:cxnSp>
        <p:cxnSp>
          <p:nvCxnSpPr>
            <p:cNvPr id="3586" name="Google Shape;3586;p28"/>
            <p:cNvCxnSpPr/>
            <p:nvPr/>
          </p:nvCxnSpPr>
          <p:spPr>
            <a:xfrm>
              <a:off x="7399008" y="2208717"/>
              <a:ext cx="20700" cy="0"/>
            </a:xfrm>
            <a:prstGeom prst="straightConnector1">
              <a:avLst/>
            </a:prstGeom>
            <a:noFill/>
            <a:ln w="28575" cap="rnd" cmpd="sng">
              <a:solidFill>
                <a:schemeClr val="dk1"/>
              </a:solidFill>
              <a:prstDash val="solid"/>
              <a:round/>
              <a:headEnd type="none" w="sm" len="sm"/>
              <a:tailEnd type="none" w="sm" len="sm"/>
            </a:ln>
          </p:spPr>
        </p:cxnSp>
      </p:grpSp>
      <p:grpSp>
        <p:nvGrpSpPr>
          <p:cNvPr id="3587" name="Google Shape;3587;p28"/>
          <p:cNvGrpSpPr/>
          <p:nvPr/>
        </p:nvGrpSpPr>
        <p:grpSpPr>
          <a:xfrm>
            <a:off x="7910584" y="2710369"/>
            <a:ext cx="292928" cy="243267"/>
            <a:chOff x="8050804" y="1976063"/>
            <a:chExt cx="297600" cy="247147"/>
          </a:xfrm>
        </p:grpSpPr>
        <p:cxnSp>
          <p:nvCxnSpPr>
            <p:cNvPr id="3588" name="Google Shape;3588;p28"/>
            <p:cNvCxnSpPr/>
            <p:nvPr/>
          </p:nvCxnSpPr>
          <p:spPr>
            <a:xfrm>
              <a:off x="8054922" y="2223133"/>
              <a:ext cx="289200" cy="0"/>
            </a:xfrm>
            <a:prstGeom prst="straightConnector1">
              <a:avLst/>
            </a:prstGeom>
            <a:noFill/>
            <a:ln w="28575" cap="rnd" cmpd="sng">
              <a:solidFill>
                <a:schemeClr val="dk1"/>
              </a:solidFill>
              <a:prstDash val="solid"/>
              <a:round/>
              <a:headEnd type="none" w="sm" len="sm"/>
              <a:tailEnd type="none" w="sm" len="sm"/>
            </a:ln>
          </p:spPr>
        </p:cxnSp>
        <p:sp>
          <p:nvSpPr>
            <p:cNvPr id="3589" name="Google Shape;3589;p28"/>
            <p:cNvSpPr/>
            <p:nvPr/>
          </p:nvSpPr>
          <p:spPr>
            <a:xfrm>
              <a:off x="8069338" y="2097510"/>
              <a:ext cx="51600" cy="125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90" name="Google Shape;3590;p28"/>
            <p:cNvSpPr/>
            <p:nvPr/>
          </p:nvSpPr>
          <p:spPr>
            <a:xfrm>
              <a:off x="8120823" y="2097510"/>
              <a:ext cx="52500" cy="125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91" name="Google Shape;3591;p28"/>
            <p:cNvSpPr/>
            <p:nvPr/>
          </p:nvSpPr>
          <p:spPr>
            <a:xfrm>
              <a:off x="8173337" y="2097510"/>
              <a:ext cx="53400" cy="125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92" name="Google Shape;3592;p28"/>
            <p:cNvSpPr/>
            <p:nvPr/>
          </p:nvSpPr>
          <p:spPr>
            <a:xfrm>
              <a:off x="8226881" y="2097510"/>
              <a:ext cx="51600" cy="125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93" name="Google Shape;3593;p28"/>
            <p:cNvSpPr/>
            <p:nvPr/>
          </p:nvSpPr>
          <p:spPr>
            <a:xfrm>
              <a:off x="8278365" y="2097510"/>
              <a:ext cx="51600" cy="125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94" name="Google Shape;3594;p28"/>
            <p:cNvSpPr/>
            <p:nvPr/>
          </p:nvSpPr>
          <p:spPr>
            <a:xfrm>
              <a:off x="8050804" y="2052204"/>
              <a:ext cx="297600" cy="453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595" name="Google Shape;3595;p28"/>
            <p:cNvSpPr/>
            <p:nvPr/>
          </p:nvSpPr>
          <p:spPr>
            <a:xfrm>
              <a:off x="8136268" y="2021313"/>
              <a:ext cx="127682" cy="26772"/>
            </a:xfrm>
            <a:custGeom>
              <a:avLst/>
              <a:gdLst/>
              <a:ahLst/>
              <a:cxnLst/>
              <a:rect l="l" t="t" r="r" b="b"/>
              <a:pathLst>
                <a:path w="62" h="13" extrusionOk="0">
                  <a:moveTo>
                    <a:pt x="0" y="13"/>
                  </a:moveTo>
                  <a:cubicBezTo>
                    <a:pt x="0" y="7"/>
                    <a:pt x="0" y="7"/>
                    <a:pt x="0" y="7"/>
                  </a:cubicBezTo>
                  <a:cubicBezTo>
                    <a:pt x="0" y="3"/>
                    <a:pt x="3" y="0"/>
                    <a:pt x="8" y="0"/>
                  </a:cubicBezTo>
                  <a:cubicBezTo>
                    <a:pt x="54" y="0"/>
                    <a:pt x="54" y="0"/>
                    <a:pt x="54" y="0"/>
                  </a:cubicBezTo>
                  <a:cubicBezTo>
                    <a:pt x="58" y="0"/>
                    <a:pt x="62" y="3"/>
                    <a:pt x="62" y="7"/>
                  </a:cubicBezTo>
                  <a:cubicBezTo>
                    <a:pt x="62" y="13"/>
                    <a:pt x="62" y="13"/>
                    <a:pt x="62" y="1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596" name="Google Shape;3596;p28"/>
            <p:cNvCxnSpPr/>
            <p:nvPr/>
          </p:nvCxnSpPr>
          <p:spPr>
            <a:xfrm rot="10800000">
              <a:off x="8198049" y="1976135"/>
              <a:ext cx="0" cy="39000"/>
            </a:xfrm>
            <a:prstGeom prst="straightConnector1">
              <a:avLst/>
            </a:prstGeom>
            <a:noFill/>
            <a:ln w="28575" cap="rnd" cmpd="sng">
              <a:solidFill>
                <a:schemeClr val="dk1"/>
              </a:solidFill>
              <a:prstDash val="solid"/>
              <a:round/>
              <a:headEnd type="none" w="sm" len="sm"/>
              <a:tailEnd type="none" w="sm" len="sm"/>
            </a:ln>
          </p:spPr>
        </p:cxnSp>
        <p:cxnSp>
          <p:nvCxnSpPr>
            <p:cNvPr id="3597" name="Google Shape;3597;p28"/>
            <p:cNvCxnSpPr/>
            <p:nvPr/>
          </p:nvCxnSpPr>
          <p:spPr>
            <a:xfrm rot="10800000">
              <a:off x="8233059" y="1988435"/>
              <a:ext cx="0" cy="26700"/>
            </a:xfrm>
            <a:prstGeom prst="straightConnector1">
              <a:avLst/>
            </a:prstGeom>
            <a:noFill/>
            <a:ln w="28575" cap="rnd" cmpd="sng">
              <a:solidFill>
                <a:schemeClr val="dk1"/>
              </a:solidFill>
              <a:prstDash val="solid"/>
              <a:round/>
              <a:headEnd type="none" w="sm" len="sm"/>
              <a:tailEnd type="none" w="sm" len="sm"/>
            </a:ln>
          </p:spPr>
        </p:cxnSp>
        <p:cxnSp>
          <p:nvCxnSpPr>
            <p:cNvPr id="3598" name="Google Shape;3598;p28"/>
            <p:cNvCxnSpPr/>
            <p:nvPr/>
          </p:nvCxnSpPr>
          <p:spPr>
            <a:xfrm rot="10800000" flipH="1">
              <a:off x="8233059" y="1976063"/>
              <a:ext cx="12300" cy="12300"/>
            </a:xfrm>
            <a:prstGeom prst="straightConnector1">
              <a:avLst/>
            </a:prstGeom>
            <a:noFill/>
            <a:ln w="28575" cap="rnd" cmpd="sng">
              <a:solidFill>
                <a:schemeClr val="dk1"/>
              </a:solidFill>
              <a:prstDash val="solid"/>
              <a:round/>
              <a:headEnd type="none" w="sm" len="sm"/>
              <a:tailEnd type="none" w="sm" len="sm"/>
            </a:ln>
          </p:spPr>
        </p:cxnSp>
        <p:cxnSp>
          <p:nvCxnSpPr>
            <p:cNvPr id="3599" name="Google Shape;3599;p28"/>
            <p:cNvCxnSpPr/>
            <p:nvPr/>
          </p:nvCxnSpPr>
          <p:spPr>
            <a:xfrm rot="10800000">
              <a:off x="8167159" y="1988435"/>
              <a:ext cx="0" cy="26700"/>
            </a:xfrm>
            <a:prstGeom prst="straightConnector1">
              <a:avLst/>
            </a:prstGeom>
            <a:noFill/>
            <a:ln w="28575" cap="rnd" cmpd="sng">
              <a:solidFill>
                <a:schemeClr val="dk1"/>
              </a:solidFill>
              <a:prstDash val="solid"/>
              <a:round/>
              <a:headEnd type="none" w="sm" len="sm"/>
              <a:tailEnd type="none" w="sm" len="sm"/>
            </a:ln>
          </p:spPr>
        </p:cxnSp>
        <p:cxnSp>
          <p:nvCxnSpPr>
            <p:cNvPr id="3600" name="Google Shape;3600;p28"/>
            <p:cNvCxnSpPr/>
            <p:nvPr/>
          </p:nvCxnSpPr>
          <p:spPr>
            <a:xfrm rot="10800000">
              <a:off x="8154858" y="1976063"/>
              <a:ext cx="12300" cy="12300"/>
            </a:xfrm>
            <a:prstGeom prst="straightConnector1">
              <a:avLst/>
            </a:prstGeom>
            <a:noFill/>
            <a:ln w="28575" cap="rnd" cmpd="sng">
              <a:solidFill>
                <a:schemeClr val="dk1"/>
              </a:solidFill>
              <a:prstDash val="solid"/>
              <a:round/>
              <a:headEnd type="none" w="sm" len="sm"/>
              <a:tailEnd type="none" w="sm" len="sm"/>
            </a:ln>
          </p:spPr>
        </p:cxnSp>
      </p:grpSp>
      <p:grpSp>
        <p:nvGrpSpPr>
          <p:cNvPr id="3601" name="Google Shape;3601;p28"/>
          <p:cNvGrpSpPr/>
          <p:nvPr/>
        </p:nvGrpSpPr>
        <p:grpSpPr>
          <a:xfrm>
            <a:off x="1671324" y="1366373"/>
            <a:ext cx="244261" cy="251355"/>
            <a:chOff x="1712019" y="610634"/>
            <a:chExt cx="248157" cy="255364"/>
          </a:xfrm>
        </p:grpSpPr>
        <p:cxnSp>
          <p:nvCxnSpPr>
            <p:cNvPr id="3602" name="Google Shape;3602;p28"/>
            <p:cNvCxnSpPr/>
            <p:nvPr/>
          </p:nvCxnSpPr>
          <p:spPr>
            <a:xfrm>
              <a:off x="1712019" y="865998"/>
              <a:ext cx="235800" cy="0"/>
            </a:xfrm>
            <a:prstGeom prst="straightConnector1">
              <a:avLst/>
            </a:prstGeom>
            <a:noFill/>
            <a:ln w="28575" cap="rnd" cmpd="sng">
              <a:solidFill>
                <a:schemeClr val="dk1"/>
              </a:solidFill>
              <a:prstDash val="solid"/>
              <a:round/>
              <a:headEnd type="none" w="sm" len="sm"/>
              <a:tailEnd type="none" w="sm" len="sm"/>
            </a:ln>
          </p:spPr>
        </p:cxnSp>
        <p:sp>
          <p:nvSpPr>
            <p:cNvPr id="3603" name="Google Shape;3603;p28"/>
            <p:cNvSpPr/>
            <p:nvPr/>
          </p:nvSpPr>
          <p:spPr>
            <a:xfrm>
              <a:off x="1730554" y="795979"/>
              <a:ext cx="188434" cy="70019"/>
            </a:xfrm>
            <a:custGeom>
              <a:avLst/>
              <a:gdLst/>
              <a:ahLst/>
              <a:cxnLst/>
              <a:rect l="l" t="t" r="r" b="b"/>
              <a:pathLst>
                <a:path w="183" h="68" extrusionOk="0">
                  <a:moveTo>
                    <a:pt x="179" y="68"/>
                  </a:moveTo>
                  <a:lnTo>
                    <a:pt x="0" y="62"/>
                  </a:lnTo>
                  <a:lnTo>
                    <a:pt x="20" y="0"/>
                  </a:lnTo>
                  <a:lnTo>
                    <a:pt x="183" y="52"/>
                  </a:lnTo>
                  <a:lnTo>
                    <a:pt x="179" y="6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04" name="Google Shape;3604;p28"/>
            <p:cNvSpPr/>
            <p:nvPr/>
          </p:nvSpPr>
          <p:spPr>
            <a:xfrm>
              <a:off x="1751148" y="732138"/>
              <a:ext cx="188434" cy="117385"/>
            </a:xfrm>
            <a:custGeom>
              <a:avLst/>
              <a:gdLst/>
              <a:ahLst/>
              <a:cxnLst/>
              <a:rect l="l" t="t" r="r" b="b"/>
              <a:pathLst>
                <a:path w="183" h="114" extrusionOk="0">
                  <a:moveTo>
                    <a:pt x="163" y="114"/>
                  </a:moveTo>
                  <a:lnTo>
                    <a:pt x="0" y="62"/>
                  </a:lnTo>
                  <a:lnTo>
                    <a:pt x="20" y="0"/>
                  </a:lnTo>
                  <a:lnTo>
                    <a:pt x="183" y="52"/>
                  </a:lnTo>
                  <a:lnTo>
                    <a:pt x="163" y="11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05" name="Google Shape;3605;p28"/>
            <p:cNvSpPr/>
            <p:nvPr/>
          </p:nvSpPr>
          <p:spPr>
            <a:xfrm>
              <a:off x="1771742" y="668297"/>
              <a:ext cx="188434" cy="117385"/>
            </a:xfrm>
            <a:custGeom>
              <a:avLst/>
              <a:gdLst/>
              <a:ahLst/>
              <a:cxnLst/>
              <a:rect l="l" t="t" r="r" b="b"/>
              <a:pathLst>
                <a:path w="183" h="114" extrusionOk="0">
                  <a:moveTo>
                    <a:pt x="163" y="114"/>
                  </a:moveTo>
                  <a:lnTo>
                    <a:pt x="0" y="62"/>
                  </a:lnTo>
                  <a:lnTo>
                    <a:pt x="20" y="0"/>
                  </a:lnTo>
                  <a:lnTo>
                    <a:pt x="183" y="52"/>
                  </a:lnTo>
                  <a:lnTo>
                    <a:pt x="163" y="11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06" name="Google Shape;3606;p28"/>
            <p:cNvSpPr/>
            <p:nvPr/>
          </p:nvSpPr>
          <p:spPr>
            <a:xfrm>
              <a:off x="1816018" y="610634"/>
              <a:ext cx="142098" cy="102969"/>
            </a:xfrm>
            <a:custGeom>
              <a:avLst/>
              <a:gdLst/>
              <a:ahLst/>
              <a:cxnLst/>
              <a:rect l="l" t="t" r="r" b="b"/>
              <a:pathLst>
                <a:path w="138" h="100" extrusionOk="0">
                  <a:moveTo>
                    <a:pt x="118" y="100"/>
                  </a:moveTo>
                  <a:lnTo>
                    <a:pt x="0" y="62"/>
                  </a:lnTo>
                  <a:lnTo>
                    <a:pt x="18" y="0"/>
                  </a:lnTo>
                  <a:lnTo>
                    <a:pt x="138" y="38"/>
                  </a:lnTo>
                  <a:lnTo>
                    <a:pt x="118" y="10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07" name="Google Shape;3607;p28"/>
            <p:cNvCxnSpPr/>
            <p:nvPr/>
          </p:nvCxnSpPr>
          <p:spPr>
            <a:xfrm rot="10800000" flipH="1">
              <a:off x="1759385" y="828920"/>
              <a:ext cx="10200" cy="30900"/>
            </a:xfrm>
            <a:prstGeom prst="straightConnector1">
              <a:avLst/>
            </a:prstGeom>
            <a:noFill/>
            <a:ln w="28575" cap="rnd" cmpd="sng">
              <a:solidFill>
                <a:schemeClr val="dk1"/>
              </a:solidFill>
              <a:prstDash val="solid"/>
              <a:round/>
              <a:headEnd type="none" w="sm" len="sm"/>
              <a:tailEnd type="none" w="sm" len="sm"/>
            </a:ln>
          </p:spPr>
        </p:cxnSp>
        <p:cxnSp>
          <p:nvCxnSpPr>
            <p:cNvPr id="3608" name="Google Shape;3608;p28"/>
            <p:cNvCxnSpPr/>
            <p:nvPr/>
          </p:nvCxnSpPr>
          <p:spPr>
            <a:xfrm rot="10800000" flipH="1">
              <a:off x="1790276" y="837238"/>
              <a:ext cx="9300" cy="26700"/>
            </a:xfrm>
            <a:prstGeom prst="straightConnector1">
              <a:avLst/>
            </a:prstGeom>
            <a:noFill/>
            <a:ln w="28575" cap="rnd" cmpd="sng">
              <a:solidFill>
                <a:schemeClr val="dk1"/>
              </a:solidFill>
              <a:prstDash val="solid"/>
              <a:round/>
              <a:headEnd type="none" w="sm" len="sm"/>
              <a:tailEnd type="none" w="sm" len="sm"/>
            </a:ln>
          </p:spPr>
        </p:cxnSp>
        <p:cxnSp>
          <p:nvCxnSpPr>
            <p:cNvPr id="3609" name="Google Shape;3609;p28"/>
            <p:cNvCxnSpPr/>
            <p:nvPr/>
          </p:nvCxnSpPr>
          <p:spPr>
            <a:xfrm rot="10800000" flipH="1">
              <a:off x="1822196" y="847397"/>
              <a:ext cx="6300" cy="18600"/>
            </a:xfrm>
            <a:prstGeom prst="straightConnector1">
              <a:avLst/>
            </a:prstGeom>
            <a:noFill/>
            <a:ln w="28575" cap="rnd" cmpd="sng">
              <a:solidFill>
                <a:schemeClr val="dk1"/>
              </a:solidFill>
              <a:prstDash val="solid"/>
              <a:round/>
              <a:headEnd type="none" w="sm" len="sm"/>
              <a:tailEnd type="none" w="sm" len="sm"/>
            </a:ln>
          </p:spPr>
        </p:cxnSp>
        <p:cxnSp>
          <p:nvCxnSpPr>
            <p:cNvPr id="3610" name="Google Shape;3610;p28"/>
            <p:cNvCxnSpPr/>
            <p:nvPr/>
          </p:nvCxnSpPr>
          <p:spPr>
            <a:xfrm rot="10800000" flipH="1">
              <a:off x="1855146" y="855839"/>
              <a:ext cx="2100" cy="8100"/>
            </a:xfrm>
            <a:prstGeom prst="straightConnector1">
              <a:avLst/>
            </a:prstGeom>
            <a:noFill/>
            <a:ln w="28575" cap="rnd" cmpd="sng">
              <a:solidFill>
                <a:schemeClr val="dk1"/>
              </a:solidFill>
              <a:prstDash val="solid"/>
              <a:round/>
              <a:headEnd type="none" w="sm" len="sm"/>
              <a:tailEnd type="none" w="sm" len="sm"/>
            </a:ln>
          </p:spPr>
        </p:cxnSp>
        <p:cxnSp>
          <p:nvCxnSpPr>
            <p:cNvPr id="3611" name="Google Shape;3611;p28"/>
            <p:cNvCxnSpPr/>
            <p:nvPr/>
          </p:nvCxnSpPr>
          <p:spPr>
            <a:xfrm>
              <a:off x="1886037" y="865998"/>
              <a:ext cx="0" cy="0"/>
            </a:xfrm>
            <a:prstGeom prst="straightConnector1">
              <a:avLst/>
            </a:prstGeom>
            <a:noFill/>
            <a:ln w="28575" cap="rnd" cmpd="sng">
              <a:solidFill>
                <a:schemeClr val="dk1"/>
              </a:solidFill>
              <a:prstDash val="solid"/>
              <a:round/>
              <a:headEnd type="none" w="sm" len="sm"/>
              <a:tailEnd type="none" w="sm" len="sm"/>
            </a:ln>
          </p:spPr>
        </p:cxnSp>
        <p:cxnSp>
          <p:nvCxnSpPr>
            <p:cNvPr id="3612" name="Google Shape;3612;p28"/>
            <p:cNvCxnSpPr/>
            <p:nvPr/>
          </p:nvCxnSpPr>
          <p:spPr>
            <a:xfrm rot="10800000" flipH="1">
              <a:off x="1777920" y="763156"/>
              <a:ext cx="12300" cy="39000"/>
            </a:xfrm>
            <a:prstGeom prst="straightConnector1">
              <a:avLst/>
            </a:prstGeom>
            <a:noFill/>
            <a:ln w="28575" cap="rnd" cmpd="sng">
              <a:solidFill>
                <a:schemeClr val="dk1"/>
              </a:solidFill>
              <a:prstDash val="solid"/>
              <a:round/>
              <a:headEnd type="none" w="sm" len="sm"/>
              <a:tailEnd type="none" w="sm" len="sm"/>
            </a:ln>
          </p:spPr>
        </p:cxnSp>
        <p:cxnSp>
          <p:nvCxnSpPr>
            <p:cNvPr id="3613" name="Google Shape;3613;p28"/>
            <p:cNvCxnSpPr/>
            <p:nvPr/>
          </p:nvCxnSpPr>
          <p:spPr>
            <a:xfrm rot="10800000" flipH="1">
              <a:off x="1807780" y="773453"/>
              <a:ext cx="12300" cy="39000"/>
            </a:xfrm>
            <a:prstGeom prst="straightConnector1">
              <a:avLst/>
            </a:prstGeom>
            <a:noFill/>
            <a:ln w="28575" cap="rnd" cmpd="sng">
              <a:solidFill>
                <a:schemeClr val="dk1"/>
              </a:solidFill>
              <a:prstDash val="solid"/>
              <a:round/>
              <a:headEnd type="none" w="sm" len="sm"/>
              <a:tailEnd type="none" w="sm" len="sm"/>
            </a:ln>
          </p:spPr>
        </p:cxnSp>
        <p:cxnSp>
          <p:nvCxnSpPr>
            <p:cNvPr id="3614" name="Google Shape;3614;p28"/>
            <p:cNvCxnSpPr/>
            <p:nvPr/>
          </p:nvCxnSpPr>
          <p:spPr>
            <a:xfrm rot="10800000" flipH="1">
              <a:off x="1836612" y="781691"/>
              <a:ext cx="12300" cy="39000"/>
            </a:xfrm>
            <a:prstGeom prst="straightConnector1">
              <a:avLst/>
            </a:prstGeom>
            <a:noFill/>
            <a:ln w="28575" cap="rnd" cmpd="sng">
              <a:solidFill>
                <a:schemeClr val="dk1"/>
              </a:solidFill>
              <a:prstDash val="solid"/>
              <a:round/>
              <a:headEnd type="none" w="sm" len="sm"/>
              <a:tailEnd type="none" w="sm" len="sm"/>
            </a:ln>
          </p:spPr>
        </p:cxnSp>
        <p:cxnSp>
          <p:nvCxnSpPr>
            <p:cNvPr id="3615" name="Google Shape;3615;p28"/>
            <p:cNvCxnSpPr/>
            <p:nvPr/>
          </p:nvCxnSpPr>
          <p:spPr>
            <a:xfrm rot="10800000" flipH="1">
              <a:off x="1865443" y="791988"/>
              <a:ext cx="12300" cy="39000"/>
            </a:xfrm>
            <a:prstGeom prst="straightConnector1">
              <a:avLst/>
            </a:prstGeom>
            <a:noFill/>
            <a:ln w="28575" cap="rnd" cmpd="sng">
              <a:solidFill>
                <a:schemeClr val="dk1"/>
              </a:solidFill>
              <a:prstDash val="solid"/>
              <a:round/>
              <a:headEnd type="none" w="sm" len="sm"/>
              <a:tailEnd type="none" w="sm" len="sm"/>
            </a:ln>
          </p:spPr>
        </p:cxnSp>
        <p:cxnSp>
          <p:nvCxnSpPr>
            <p:cNvPr id="3616" name="Google Shape;3616;p28"/>
            <p:cNvCxnSpPr/>
            <p:nvPr/>
          </p:nvCxnSpPr>
          <p:spPr>
            <a:xfrm rot="10800000" flipH="1">
              <a:off x="1894275" y="800225"/>
              <a:ext cx="12300" cy="39000"/>
            </a:xfrm>
            <a:prstGeom prst="straightConnector1">
              <a:avLst/>
            </a:prstGeom>
            <a:noFill/>
            <a:ln w="28575" cap="rnd" cmpd="sng">
              <a:solidFill>
                <a:schemeClr val="dk1"/>
              </a:solidFill>
              <a:prstDash val="solid"/>
              <a:round/>
              <a:headEnd type="none" w="sm" len="sm"/>
              <a:tailEnd type="none" w="sm" len="sm"/>
            </a:ln>
          </p:spPr>
        </p:cxnSp>
        <p:cxnSp>
          <p:nvCxnSpPr>
            <p:cNvPr id="3617" name="Google Shape;3617;p28"/>
            <p:cNvCxnSpPr/>
            <p:nvPr/>
          </p:nvCxnSpPr>
          <p:spPr>
            <a:xfrm rot="10800000" flipH="1">
              <a:off x="1799543" y="699316"/>
              <a:ext cx="12300" cy="39000"/>
            </a:xfrm>
            <a:prstGeom prst="straightConnector1">
              <a:avLst/>
            </a:prstGeom>
            <a:noFill/>
            <a:ln w="28575" cap="rnd" cmpd="sng">
              <a:solidFill>
                <a:schemeClr val="dk1"/>
              </a:solidFill>
              <a:prstDash val="solid"/>
              <a:round/>
              <a:headEnd type="none" w="sm" len="sm"/>
              <a:tailEnd type="none" w="sm" len="sm"/>
            </a:ln>
          </p:spPr>
        </p:cxnSp>
        <p:cxnSp>
          <p:nvCxnSpPr>
            <p:cNvPr id="3618" name="Google Shape;3618;p28"/>
            <p:cNvCxnSpPr/>
            <p:nvPr/>
          </p:nvCxnSpPr>
          <p:spPr>
            <a:xfrm rot="10800000" flipH="1">
              <a:off x="1828374" y="707513"/>
              <a:ext cx="12300" cy="41100"/>
            </a:xfrm>
            <a:prstGeom prst="straightConnector1">
              <a:avLst/>
            </a:prstGeom>
            <a:noFill/>
            <a:ln w="28575" cap="rnd" cmpd="sng">
              <a:solidFill>
                <a:schemeClr val="dk1"/>
              </a:solidFill>
              <a:prstDash val="solid"/>
              <a:round/>
              <a:headEnd type="none" w="sm" len="sm"/>
              <a:tailEnd type="none" w="sm" len="sm"/>
            </a:ln>
          </p:spPr>
        </p:cxnSp>
        <p:cxnSp>
          <p:nvCxnSpPr>
            <p:cNvPr id="3619" name="Google Shape;3619;p28"/>
            <p:cNvCxnSpPr/>
            <p:nvPr/>
          </p:nvCxnSpPr>
          <p:spPr>
            <a:xfrm rot="10800000" flipH="1">
              <a:off x="1857206" y="717850"/>
              <a:ext cx="12300" cy="39000"/>
            </a:xfrm>
            <a:prstGeom prst="straightConnector1">
              <a:avLst/>
            </a:prstGeom>
            <a:noFill/>
            <a:ln w="28575" cap="rnd" cmpd="sng">
              <a:solidFill>
                <a:schemeClr val="dk1"/>
              </a:solidFill>
              <a:prstDash val="solid"/>
              <a:round/>
              <a:headEnd type="none" w="sm" len="sm"/>
              <a:tailEnd type="none" w="sm" len="sm"/>
            </a:ln>
          </p:spPr>
        </p:cxnSp>
        <p:cxnSp>
          <p:nvCxnSpPr>
            <p:cNvPr id="3620" name="Google Shape;3620;p28"/>
            <p:cNvCxnSpPr/>
            <p:nvPr/>
          </p:nvCxnSpPr>
          <p:spPr>
            <a:xfrm rot="10800000" flipH="1">
              <a:off x="1886037" y="726048"/>
              <a:ext cx="12300" cy="41100"/>
            </a:xfrm>
            <a:prstGeom prst="straightConnector1">
              <a:avLst/>
            </a:prstGeom>
            <a:noFill/>
            <a:ln w="28575" cap="rnd" cmpd="sng">
              <a:solidFill>
                <a:schemeClr val="dk1"/>
              </a:solidFill>
              <a:prstDash val="solid"/>
              <a:round/>
              <a:headEnd type="none" w="sm" len="sm"/>
              <a:tailEnd type="none" w="sm" len="sm"/>
            </a:ln>
          </p:spPr>
        </p:cxnSp>
        <p:cxnSp>
          <p:nvCxnSpPr>
            <p:cNvPr id="3621" name="Google Shape;3621;p28"/>
            <p:cNvCxnSpPr/>
            <p:nvPr/>
          </p:nvCxnSpPr>
          <p:spPr>
            <a:xfrm rot="10800000" flipH="1">
              <a:off x="1914868" y="736384"/>
              <a:ext cx="12300" cy="39000"/>
            </a:xfrm>
            <a:prstGeom prst="straightConnector1">
              <a:avLst/>
            </a:prstGeom>
            <a:noFill/>
            <a:ln w="28575" cap="rnd" cmpd="sng">
              <a:solidFill>
                <a:schemeClr val="dk1"/>
              </a:solidFill>
              <a:prstDash val="solid"/>
              <a:round/>
              <a:headEnd type="none" w="sm" len="sm"/>
              <a:tailEnd type="none" w="sm" len="sm"/>
            </a:ln>
          </p:spPr>
        </p:cxnSp>
        <p:cxnSp>
          <p:nvCxnSpPr>
            <p:cNvPr id="3622" name="Google Shape;3622;p28"/>
            <p:cNvCxnSpPr/>
            <p:nvPr/>
          </p:nvCxnSpPr>
          <p:spPr>
            <a:xfrm rot="10800000" flipH="1">
              <a:off x="1848968" y="641613"/>
              <a:ext cx="12300" cy="41100"/>
            </a:xfrm>
            <a:prstGeom prst="straightConnector1">
              <a:avLst/>
            </a:prstGeom>
            <a:noFill/>
            <a:ln w="28575" cap="rnd" cmpd="sng">
              <a:solidFill>
                <a:schemeClr val="dk1"/>
              </a:solidFill>
              <a:prstDash val="solid"/>
              <a:round/>
              <a:headEnd type="none" w="sm" len="sm"/>
              <a:tailEnd type="none" w="sm" len="sm"/>
            </a:ln>
          </p:spPr>
        </p:cxnSp>
        <p:cxnSp>
          <p:nvCxnSpPr>
            <p:cNvPr id="3623" name="Google Shape;3623;p28"/>
            <p:cNvCxnSpPr/>
            <p:nvPr/>
          </p:nvCxnSpPr>
          <p:spPr>
            <a:xfrm rot="10800000" flipH="1">
              <a:off x="1877800" y="651950"/>
              <a:ext cx="12300" cy="39000"/>
            </a:xfrm>
            <a:prstGeom prst="straightConnector1">
              <a:avLst/>
            </a:prstGeom>
            <a:noFill/>
            <a:ln w="28575" cap="rnd" cmpd="sng">
              <a:solidFill>
                <a:schemeClr val="dk1"/>
              </a:solidFill>
              <a:prstDash val="solid"/>
              <a:round/>
              <a:headEnd type="none" w="sm" len="sm"/>
              <a:tailEnd type="none" w="sm" len="sm"/>
            </a:ln>
          </p:spPr>
        </p:cxnSp>
        <p:cxnSp>
          <p:nvCxnSpPr>
            <p:cNvPr id="3624" name="Google Shape;3624;p28"/>
            <p:cNvCxnSpPr/>
            <p:nvPr/>
          </p:nvCxnSpPr>
          <p:spPr>
            <a:xfrm rot="10800000" flipH="1">
              <a:off x="1906631" y="660187"/>
              <a:ext cx="12300" cy="39000"/>
            </a:xfrm>
            <a:prstGeom prst="straightConnector1">
              <a:avLst/>
            </a:prstGeom>
            <a:noFill/>
            <a:ln w="28575" cap="rnd" cmpd="sng">
              <a:solidFill>
                <a:schemeClr val="dk1"/>
              </a:solidFill>
              <a:prstDash val="solid"/>
              <a:round/>
              <a:headEnd type="none" w="sm" len="sm"/>
              <a:tailEnd type="none" w="sm" len="sm"/>
            </a:ln>
          </p:spPr>
        </p:cxn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3628"/>
        <p:cNvGrpSpPr/>
        <p:nvPr/>
      </p:nvGrpSpPr>
      <p:grpSpPr>
        <a:xfrm>
          <a:off x="0" y="0"/>
          <a:ext cx="0" cy="0"/>
          <a:chOff x="0" y="0"/>
          <a:chExt cx="0" cy="0"/>
        </a:xfrm>
      </p:grpSpPr>
      <p:grpSp>
        <p:nvGrpSpPr>
          <p:cNvPr id="3629" name="Google Shape;3629;p29"/>
          <p:cNvGrpSpPr/>
          <p:nvPr/>
        </p:nvGrpSpPr>
        <p:grpSpPr>
          <a:xfrm>
            <a:off x="938835" y="1329885"/>
            <a:ext cx="280747" cy="279733"/>
            <a:chOff x="944898" y="573565"/>
            <a:chExt cx="285225" cy="284195"/>
          </a:xfrm>
        </p:grpSpPr>
        <p:sp>
          <p:nvSpPr>
            <p:cNvPr id="3630" name="Google Shape;3630;p29"/>
            <p:cNvSpPr/>
            <p:nvPr/>
          </p:nvSpPr>
          <p:spPr>
            <a:xfrm>
              <a:off x="944898" y="573565"/>
              <a:ext cx="285225" cy="284195"/>
            </a:xfrm>
            <a:custGeom>
              <a:avLst/>
              <a:gdLst/>
              <a:ahLst/>
              <a:cxnLst/>
              <a:rect l="l" t="t" r="r" b="b"/>
              <a:pathLst>
                <a:path w="138" h="138" extrusionOk="0">
                  <a:moveTo>
                    <a:pt x="138" y="86"/>
                  </a:moveTo>
                  <a:cubicBezTo>
                    <a:pt x="138" y="115"/>
                    <a:pt x="115" y="138"/>
                    <a:pt x="87" y="138"/>
                  </a:cubicBezTo>
                  <a:cubicBezTo>
                    <a:pt x="52" y="138"/>
                    <a:pt x="52" y="138"/>
                    <a:pt x="52" y="138"/>
                  </a:cubicBezTo>
                  <a:cubicBezTo>
                    <a:pt x="23" y="138"/>
                    <a:pt x="0" y="115"/>
                    <a:pt x="0" y="86"/>
                  </a:cubicBezTo>
                  <a:cubicBezTo>
                    <a:pt x="0" y="51"/>
                    <a:pt x="0" y="51"/>
                    <a:pt x="0" y="51"/>
                  </a:cubicBezTo>
                  <a:cubicBezTo>
                    <a:pt x="0" y="23"/>
                    <a:pt x="23" y="0"/>
                    <a:pt x="52" y="0"/>
                  </a:cubicBezTo>
                  <a:cubicBezTo>
                    <a:pt x="87" y="0"/>
                    <a:pt x="87" y="0"/>
                    <a:pt x="87"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31" name="Google Shape;3631;p29"/>
            <p:cNvSpPr/>
            <p:nvPr/>
          </p:nvSpPr>
          <p:spPr>
            <a:xfrm>
              <a:off x="1062283" y="649762"/>
              <a:ext cx="82375" cy="121504"/>
            </a:xfrm>
            <a:custGeom>
              <a:avLst/>
              <a:gdLst/>
              <a:ahLst/>
              <a:cxnLst/>
              <a:rect l="l" t="t" r="r" b="b"/>
              <a:pathLst>
                <a:path w="80" h="118" extrusionOk="0">
                  <a:moveTo>
                    <a:pt x="0" y="0"/>
                  </a:moveTo>
                  <a:lnTo>
                    <a:pt x="0" y="118"/>
                  </a:lnTo>
                  <a:lnTo>
                    <a:pt x="80" y="58"/>
                  </a:ln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632" name="Google Shape;3632;p29"/>
          <p:cNvGrpSpPr/>
          <p:nvPr/>
        </p:nvGrpSpPr>
        <p:grpSpPr>
          <a:xfrm>
            <a:off x="1716209" y="1329885"/>
            <a:ext cx="280747" cy="279733"/>
            <a:chOff x="1734673" y="573565"/>
            <a:chExt cx="285225" cy="284195"/>
          </a:xfrm>
        </p:grpSpPr>
        <p:sp>
          <p:nvSpPr>
            <p:cNvPr id="3633" name="Google Shape;3633;p29"/>
            <p:cNvSpPr/>
            <p:nvPr/>
          </p:nvSpPr>
          <p:spPr>
            <a:xfrm>
              <a:off x="1846909" y="637406"/>
              <a:ext cx="84435" cy="146216"/>
            </a:xfrm>
            <a:custGeom>
              <a:avLst/>
              <a:gdLst/>
              <a:ahLst/>
              <a:cxnLst/>
              <a:rect l="l" t="t" r="r" b="b"/>
              <a:pathLst>
                <a:path w="82" h="142" extrusionOk="0">
                  <a:moveTo>
                    <a:pt x="82" y="142"/>
                  </a:moveTo>
                  <a:lnTo>
                    <a:pt x="82" y="0"/>
                  </a:lnTo>
                  <a:lnTo>
                    <a:pt x="0" y="72"/>
                  </a:lnTo>
                  <a:lnTo>
                    <a:pt x="82" y="14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34" name="Google Shape;3634;p29"/>
            <p:cNvCxnSpPr/>
            <p:nvPr/>
          </p:nvCxnSpPr>
          <p:spPr>
            <a:xfrm rot="10800000">
              <a:off x="1824255" y="637522"/>
              <a:ext cx="0" cy="146100"/>
            </a:xfrm>
            <a:prstGeom prst="straightConnector1">
              <a:avLst/>
            </a:prstGeom>
            <a:noFill/>
            <a:ln w="28575" cap="rnd" cmpd="sng">
              <a:solidFill>
                <a:schemeClr val="dk1"/>
              </a:solidFill>
              <a:prstDash val="solid"/>
              <a:round/>
              <a:headEnd type="none" w="sm" len="sm"/>
              <a:tailEnd type="none" w="sm" len="sm"/>
            </a:ln>
          </p:spPr>
        </p:cxnSp>
        <p:sp>
          <p:nvSpPr>
            <p:cNvPr id="3635" name="Google Shape;3635;p29"/>
            <p:cNvSpPr/>
            <p:nvPr/>
          </p:nvSpPr>
          <p:spPr>
            <a:xfrm>
              <a:off x="1734673" y="573565"/>
              <a:ext cx="285225" cy="284195"/>
            </a:xfrm>
            <a:custGeom>
              <a:avLst/>
              <a:gdLst/>
              <a:ahLst/>
              <a:cxnLst/>
              <a:rect l="l" t="t" r="r" b="b"/>
              <a:pathLst>
                <a:path w="138" h="138" extrusionOk="0">
                  <a:moveTo>
                    <a:pt x="138" y="86"/>
                  </a:moveTo>
                  <a:cubicBezTo>
                    <a:pt x="138" y="115"/>
                    <a:pt x="115" y="138"/>
                    <a:pt x="86" y="138"/>
                  </a:cubicBezTo>
                  <a:cubicBezTo>
                    <a:pt x="52" y="138"/>
                    <a:pt x="52" y="138"/>
                    <a:pt x="52" y="138"/>
                  </a:cubicBezTo>
                  <a:cubicBezTo>
                    <a:pt x="23" y="138"/>
                    <a:pt x="0" y="115"/>
                    <a:pt x="0" y="86"/>
                  </a:cubicBezTo>
                  <a:cubicBezTo>
                    <a:pt x="0" y="51"/>
                    <a:pt x="0" y="51"/>
                    <a:pt x="0" y="51"/>
                  </a:cubicBezTo>
                  <a:cubicBezTo>
                    <a:pt x="0" y="23"/>
                    <a:pt x="23" y="0"/>
                    <a:pt x="52" y="0"/>
                  </a:cubicBezTo>
                  <a:cubicBezTo>
                    <a:pt x="86" y="0"/>
                    <a:pt x="86" y="0"/>
                    <a:pt x="86"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636" name="Google Shape;3636;p29"/>
          <p:cNvGrpSpPr/>
          <p:nvPr/>
        </p:nvGrpSpPr>
        <p:grpSpPr>
          <a:xfrm>
            <a:off x="2494596" y="1329885"/>
            <a:ext cx="279733" cy="279733"/>
            <a:chOff x="2525476" y="573565"/>
            <a:chExt cx="284195" cy="284195"/>
          </a:xfrm>
        </p:grpSpPr>
        <p:sp>
          <p:nvSpPr>
            <p:cNvPr id="3637" name="Google Shape;3637;p29"/>
            <p:cNvSpPr/>
            <p:nvPr/>
          </p:nvSpPr>
          <p:spPr>
            <a:xfrm>
              <a:off x="2614030" y="637406"/>
              <a:ext cx="84435" cy="146216"/>
            </a:xfrm>
            <a:custGeom>
              <a:avLst/>
              <a:gdLst/>
              <a:ahLst/>
              <a:cxnLst/>
              <a:rect l="l" t="t" r="r" b="b"/>
              <a:pathLst>
                <a:path w="82" h="142" extrusionOk="0">
                  <a:moveTo>
                    <a:pt x="0" y="0"/>
                  </a:moveTo>
                  <a:lnTo>
                    <a:pt x="0" y="142"/>
                  </a:lnTo>
                  <a:lnTo>
                    <a:pt x="82" y="70"/>
                  </a:ln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38" name="Google Shape;3638;p29"/>
            <p:cNvCxnSpPr/>
            <p:nvPr/>
          </p:nvCxnSpPr>
          <p:spPr>
            <a:xfrm>
              <a:off x="2721118" y="637406"/>
              <a:ext cx="0" cy="146100"/>
            </a:xfrm>
            <a:prstGeom prst="straightConnector1">
              <a:avLst/>
            </a:prstGeom>
            <a:noFill/>
            <a:ln w="28575" cap="rnd" cmpd="sng">
              <a:solidFill>
                <a:schemeClr val="dk1"/>
              </a:solidFill>
              <a:prstDash val="solid"/>
              <a:round/>
              <a:headEnd type="none" w="sm" len="sm"/>
              <a:tailEnd type="none" w="sm" len="sm"/>
            </a:ln>
          </p:spPr>
        </p:cxnSp>
        <p:sp>
          <p:nvSpPr>
            <p:cNvPr id="3639" name="Google Shape;3639;p29"/>
            <p:cNvSpPr/>
            <p:nvPr/>
          </p:nvSpPr>
          <p:spPr>
            <a:xfrm>
              <a:off x="2525476" y="573565"/>
              <a:ext cx="284195" cy="284195"/>
            </a:xfrm>
            <a:custGeom>
              <a:avLst/>
              <a:gdLst/>
              <a:ahLst/>
              <a:cxnLst/>
              <a:rect l="l" t="t" r="r" b="b"/>
              <a:pathLst>
                <a:path w="138" h="138" extrusionOk="0">
                  <a:moveTo>
                    <a:pt x="138" y="86"/>
                  </a:moveTo>
                  <a:cubicBezTo>
                    <a:pt x="138" y="115"/>
                    <a:pt x="115" y="138"/>
                    <a:pt x="86" y="138"/>
                  </a:cubicBezTo>
                  <a:cubicBezTo>
                    <a:pt x="52" y="138"/>
                    <a:pt x="52" y="138"/>
                    <a:pt x="52" y="138"/>
                  </a:cubicBezTo>
                  <a:cubicBezTo>
                    <a:pt x="23" y="138"/>
                    <a:pt x="0" y="115"/>
                    <a:pt x="0" y="86"/>
                  </a:cubicBezTo>
                  <a:cubicBezTo>
                    <a:pt x="0" y="51"/>
                    <a:pt x="0" y="51"/>
                    <a:pt x="0" y="51"/>
                  </a:cubicBezTo>
                  <a:cubicBezTo>
                    <a:pt x="0" y="23"/>
                    <a:pt x="23" y="0"/>
                    <a:pt x="52" y="0"/>
                  </a:cubicBezTo>
                  <a:cubicBezTo>
                    <a:pt x="86" y="0"/>
                    <a:pt x="86" y="0"/>
                    <a:pt x="86"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640" name="Google Shape;3640;p29"/>
          <p:cNvGrpSpPr/>
          <p:nvPr/>
        </p:nvGrpSpPr>
        <p:grpSpPr>
          <a:xfrm>
            <a:off x="3271970" y="1329885"/>
            <a:ext cx="279733" cy="279733"/>
            <a:chOff x="3315250" y="573565"/>
            <a:chExt cx="284195" cy="284195"/>
          </a:xfrm>
        </p:grpSpPr>
        <p:sp>
          <p:nvSpPr>
            <p:cNvPr id="3641" name="Google Shape;3641;p29"/>
            <p:cNvSpPr/>
            <p:nvPr/>
          </p:nvSpPr>
          <p:spPr>
            <a:xfrm>
              <a:off x="3395566" y="637406"/>
              <a:ext cx="84435" cy="146216"/>
            </a:xfrm>
            <a:custGeom>
              <a:avLst/>
              <a:gdLst/>
              <a:ahLst/>
              <a:cxnLst/>
              <a:rect l="l" t="t" r="r" b="b"/>
              <a:pathLst>
                <a:path w="82" h="142" extrusionOk="0">
                  <a:moveTo>
                    <a:pt x="0" y="0"/>
                  </a:moveTo>
                  <a:lnTo>
                    <a:pt x="0" y="142"/>
                  </a:lnTo>
                  <a:lnTo>
                    <a:pt x="82" y="72"/>
                  </a:ln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42" name="Google Shape;3642;p29"/>
            <p:cNvSpPr/>
            <p:nvPr/>
          </p:nvSpPr>
          <p:spPr>
            <a:xfrm>
              <a:off x="3461466" y="637406"/>
              <a:ext cx="84435" cy="146216"/>
            </a:xfrm>
            <a:custGeom>
              <a:avLst/>
              <a:gdLst/>
              <a:ahLst/>
              <a:cxnLst/>
              <a:rect l="l" t="t" r="r" b="b"/>
              <a:pathLst>
                <a:path w="82" h="142" extrusionOk="0">
                  <a:moveTo>
                    <a:pt x="0" y="142"/>
                  </a:moveTo>
                  <a:lnTo>
                    <a:pt x="82" y="7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43" name="Google Shape;3643;p29"/>
            <p:cNvSpPr/>
            <p:nvPr/>
          </p:nvSpPr>
          <p:spPr>
            <a:xfrm>
              <a:off x="3395566" y="637406"/>
              <a:ext cx="65900" cy="146216"/>
            </a:xfrm>
            <a:custGeom>
              <a:avLst/>
              <a:gdLst/>
              <a:ahLst/>
              <a:cxnLst/>
              <a:rect l="l" t="t" r="r" b="b"/>
              <a:pathLst>
                <a:path w="64" h="142" extrusionOk="0">
                  <a:moveTo>
                    <a:pt x="64" y="58"/>
                  </a:moveTo>
                  <a:lnTo>
                    <a:pt x="0" y="0"/>
                  </a:lnTo>
                  <a:lnTo>
                    <a:pt x="0" y="14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44" name="Google Shape;3644;p29"/>
            <p:cNvSpPr/>
            <p:nvPr/>
          </p:nvSpPr>
          <p:spPr>
            <a:xfrm>
              <a:off x="3315250" y="573565"/>
              <a:ext cx="284195" cy="284195"/>
            </a:xfrm>
            <a:custGeom>
              <a:avLst/>
              <a:gdLst/>
              <a:ahLst/>
              <a:cxnLst/>
              <a:rect l="l" t="t" r="r" b="b"/>
              <a:pathLst>
                <a:path w="138" h="138" extrusionOk="0">
                  <a:moveTo>
                    <a:pt x="138" y="86"/>
                  </a:moveTo>
                  <a:cubicBezTo>
                    <a:pt x="138" y="115"/>
                    <a:pt x="115" y="138"/>
                    <a:pt x="86" y="138"/>
                  </a:cubicBezTo>
                  <a:cubicBezTo>
                    <a:pt x="52" y="138"/>
                    <a:pt x="52" y="138"/>
                    <a:pt x="52" y="138"/>
                  </a:cubicBezTo>
                  <a:cubicBezTo>
                    <a:pt x="23" y="138"/>
                    <a:pt x="0" y="115"/>
                    <a:pt x="0" y="86"/>
                  </a:cubicBezTo>
                  <a:cubicBezTo>
                    <a:pt x="0" y="51"/>
                    <a:pt x="0" y="51"/>
                    <a:pt x="0" y="51"/>
                  </a:cubicBezTo>
                  <a:cubicBezTo>
                    <a:pt x="0" y="23"/>
                    <a:pt x="23" y="0"/>
                    <a:pt x="52" y="0"/>
                  </a:cubicBezTo>
                  <a:cubicBezTo>
                    <a:pt x="86" y="0"/>
                    <a:pt x="86" y="0"/>
                    <a:pt x="86"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645" name="Google Shape;3645;p29"/>
          <p:cNvGrpSpPr/>
          <p:nvPr/>
        </p:nvGrpSpPr>
        <p:grpSpPr>
          <a:xfrm>
            <a:off x="4049340" y="1329885"/>
            <a:ext cx="280747" cy="279733"/>
            <a:chOff x="4105024" y="573565"/>
            <a:chExt cx="285225" cy="284195"/>
          </a:xfrm>
        </p:grpSpPr>
        <p:sp>
          <p:nvSpPr>
            <p:cNvPr id="3646" name="Google Shape;3646;p29"/>
            <p:cNvSpPr/>
            <p:nvPr/>
          </p:nvSpPr>
          <p:spPr>
            <a:xfrm>
              <a:off x="4224468" y="639465"/>
              <a:ext cx="84435" cy="146216"/>
            </a:xfrm>
            <a:custGeom>
              <a:avLst/>
              <a:gdLst/>
              <a:ahLst/>
              <a:cxnLst/>
              <a:rect l="l" t="t" r="r" b="b"/>
              <a:pathLst>
                <a:path w="82" h="142" extrusionOk="0">
                  <a:moveTo>
                    <a:pt x="82" y="142"/>
                  </a:moveTo>
                  <a:lnTo>
                    <a:pt x="82" y="0"/>
                  </a:lnTo>
                  <a:lnTo>
                    <a:pt x="0" y="72"/>
                  </a:lnTo>
                  <a:lnTo>
                    <a:pt x="82" y="14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47" name="Google Shape;3647;p29"/>
            <p:cNvSpPr/>
            <p:nvPr/>
          </p:nvSpPr>
          <p:spPr>
            <a:xfrm>
              <a:off x="4156508" y="639465"/>
              <a:ext cx="86494" cy="146216"/>
            </a:xfrm>
            <a:custGeom>
              <a:avLst/>
              <a:gdLst/>
              <a:ahLst/>
              <a:cxnLst/>
              <a:rect l="l" t="t" r="r" b="b"/>
              <a:pathLst>
                <a:path w="84" h="142" extrusionOk="0">
                  <a:moveTo>
                    <a:pt x="84" y="0"/>
                  </a:moveTo>
                  <a:lnTo>
                    <a:pt x="0" y="72"/>
                  </a:lnTo>
                  <a:lnTo>
                    <a:pt x="84" y="14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48" name="Google Shape;3648;p29"/>
            <p:cNvSpPr/>
            <p:nvPr/>
          </p:nvSpPr>
          <p:spPr>
            <a:xfrm>
              <a:off x="4243002" y="639465"/>
              <a:ext cx="65900" cy="146216"/>
            </a:xfrm>
            <a:custGeom>
              <a:avLst/>
              <a:gdLst/>
              <a:ahLst/>
              <a:cxnLst/>
              <a:rect l="l" t="t" r="r" b="b"/>
              <a:pathLst>
                <a:path w="64" h="142" extrusionOk="0">
                  <a:moveTo>
                    <a:pt x="0" y="86"/>
                  </a:moveTo>
                  <a:lnTo>
                    <a:pt x="64" y="142"/>
                  </a:lnTo>
                  <a:lnTo>
                    <a:pt x="64"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49" name="Google Shape;3649;p29"/>
            <p:cNvSpPr/>
            <p:nvPr/>
          </p:nvSpPr>
          <p:spPr>
            <a:xfrm>
              <a:off x="4105024" y="573565"/>
              <a:ext cx="285225" cy="284195"/>
            </a:xfrm>
            <a:custGeom>
              <a:avLst/>
              <a:gdLst/>
              <a:ahLst/>
              <a:cxnLst/>
              <a:rect l="l" t="t" r="r" b="b"/>
              <a:pathLst>
                <a:path w="138" h="138" extrusionOk="0">
                  <a:moveTo>
                    <a:pt x="0" y="51"/>
                  </a:moveTo>
                  <a:cubicBezTo>
                    <a:pt x="0" y="23"/>
                    <a:pt x="23" y="0"/>
                    <a:pt x="52" y="0"/>
                  </a:cubicBezTo>
                  <a:cubicBezTo>
                    <a:pt x="86" y="0"/>
                    <a:pt x="86" y="0"/>
                    <a:pt x="86" y="0"/>
                  </a:cubicBezTo>
                  <a:cubicBezTo>
                    <a:pt x="115" y="0"/>
                    <a:pt x="138" y="23"/>
                    <a:pt x="138" y="51"/>
                  </a:cubicBezTo>
                  <a:cubicBezTo>
                    <a:pt x="138" y="86"/>
                    <a:pt x="138" y="86"/>
                    <a:pt x="138" y="86"/>
                  </a:cubicBezTo>
                  <a:cubicBezTo>
                    <a:pt x="138" y="115"/>
                    <a:pt x="115" y="138"/>
                    <a:pt x="86" y="138"/>
                  </a:cubicBezTo>
                  <a:cubicBezTo>
                    <a:pt x="52" y="138"/>
                    <a:pt x="52" y="138"/>
                    <a:pt x="52" y="138"/>
                  </a:cubicBezTo>
                  <a:cubicBezTo>
                    <a:pt x="23" y="138"/>
                    <a:pt x="0" y="115"/>
                    <a:pt x="0" y="86"/>
                  </a:cubicBezTo>
                  <a:lnTo>
                    <a:pt x="0" y="5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650" name="Google Shape;3650;p29"/>
          <p:cNvGrpSpPr/>
          <p:nvPr/>
        </p:nvGrpSpPr>
        <p:grpSpPr>
          <a:xfrm>
            <a:off x="4826714" y="1329885"/>
            <a:ext cx="280747" cy="279733"/>
            <a:chOff x="4894797" y="573565"/>
            <a:chExt cx="285225" cy="284195"/>
          </a:xfrm>
        </p:grpSpPr>
        <p:sp>
          <p:nvSpPr>
            <p:cNvPr id="3651" name="Google Shape;3651;p29"/>
            <p:cNvSpPr/>
            <p:nvPr/>
          </p:nvSpPr>
          <p:spPr>
            <a:xfrm>
              <a:off x="4965915" y="644702"/>
              <a:ext cx="58693" cy="148276"/>
            </a:xfrm>
            <a:custGeom>
              <a:avLst/>
              <a:gdLst/>
              <a:ahLst/>
              <a:cxnLst/>
              <a:rect l="l" t="t" r="r" b="b"/>
              <a:pathLst>
                <a:path w="28" h="72" extrusionOk="0">
                  <a:moveTo>
                    <a:pt x="28" y="70"/>
                  </a:moveTo>
                  <a:cubicBezTo>
                    <a:pt x="28" y="71"/>
                    <a:pt x="27" y="72"/>
                    <a:pt x="26" y="72"/>
                  </a:cubicBezTo>
                  <a:cubicBezTo>
                    <a:pt x="2" y="72"/>
                    <a:pt x="2" y="72"/>
                    <a:pt x="2" y="72"/>
                  </a:cubicBezTo>
                  <a:cubicBezTo>
                    <a:pt x="1" y="72"/>
                    <a:pt x="0" y="71"/>
                    <a:pt x="0" y="70"/>
                  </a:cubicBezTo>
                  <a:cubicBezTo>
                    <a:pt x="0" y="2"/>
                    <a:pt x="0" y="2"/>
                    <a:pt x="0" y="2"/>
                  </a:cubicBezTo>
                  <a:cubicBezTo>
                    <a:pt x="0" y="1"/>
                    <a:pt x="1" y="0"/>
                    <a:pt x="2" y="0"/>
                  </a:cubicBezTo>
                  <a:cubicBezTo>
                    <a:pt x="26" y="0"/>
                    <a:pt x="26" y="0"/>
                    <a:pt x="26" y="0"/>
                  </a:cubicBezTo>
                  <a:cubicBezTo>
                    <a:pt x="27" y="0"/>
                    <a:pt x="28" y="1"/>
                    <a:pt x="28" y="2"/>
                  </a:cubicBezTo>
                  <a:lnTo>
                    <a:pt x="28" y="7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52" name="Google Shape;3652;p29"/>
            <p:cNvSpPr/>
            <p:nvPr/>
          </p:nvSpPr>
          <p:spPr>
            <a:xfrm>
              <a:off x="5049321" y="644702"/>
              <a:ext cx="57663" cy="148276"/>
            </a:xfrm>
            <a:custGeom>
              <a:avLst/>
              <a:gdLst/>
              <a:ahLst/>
              <a:cxnLst/>
              <a:rect l="l" t="t" r="r" b="b"/>
              <a:pathLst>
                <a:path w="28" h="72" extrusionOk="0">
                  <a:moveTo>
                    <a:pt x="28" y="70"/>
                  </a:moveTo>
                  <a:cubicBezTo>
                    <a:pt x="28" y="71"/>
                    <a:pt x="27" y="72"/>
                    <a:pt x="25" y="72"/>
                  </a:cubicBezTo>
                  <a:cubicBezTo>
                    <a:pt x="2" y="72"/>
                    <a:pt x="2" y="72"/>
                    <a:pt x="2" y="72"/>
                  </a:cubicBezTo>
                  <a:cubicBezTo>
                    <a:pt x="1" y="72"/>
                    <a:pt x="0" y="71"/>
                    <a:pt x="0" y="70"/>
                  </a:cubicBezTo>
                  <a:cubicBezTo>
                    <a:pt x="0" y="2"/>
                    <a:pt x="0" y="2"/>
                    <a:pt x="0" y="2"/>
                  </a:cubicBezTo>
                  <a:cubicBezTo>
                    <a:pt x="0" y="1"/>
                    <a:pt x="1" y="0"/>
                    <a:pt x="2" y="0"/>
                  </a:cubicBezTo>
                  <a:cubicBezTo>
                    <a:pt x="25" y="0"/>
                    <a:pt x="25" y="0"/>
                    <a:pt x="25" y="0"/>
                  </a:cubicBezTo>
                  <a:cubicBezTo>
                    <a:pt x="27" y="0"/>
                    <a:pt x="28" y="1"/>
                    <a:pt x="28" y="2"/>
                  </a:cubicBezTo>
                  <a:lnTo>
                    <a:pt x="28" y="7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53" name="Google Shape;3653;p29"/>
            <p:cNvSpPr/>
            <p:nvPr/>
          </p:nvSpPr>
          <p:spPr>
            <a:xfrm>
              <a:off x="4894797" y="573565"/>
              <a:ext cx="285225" cy="284195"/>
            </a:xfrm>
            <a:custGeom>
              <a:avLst/>
              <a:gdLst/>
              <a:ahLst/>
              <a:cxnLst/>
              <a:rect l="l" t="t" r="r" b="b"/>
              <a:pathLst>
                <a:path w="138" h="138" extrusionOk="0">
                  <a:moveTo>
                    <a:pt x="138" y="86"/>
                  </a:moveTo>
                  <a:cubicBezTo>
                    <a:pt x="138" y="115"/>
                    <a:pt x="115"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86" y="0"/>
                    <a:pt x="86" y="0"/>
                    <a:pt x="86"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654" name="Google Shape;3654;p29"/>
          <p:cNvGrpSpPr/>
          <p:nvPr/>
        </p:nvGrpSpPr>
        <p:grpSpPr>
          <a:xfrm>
            <a:off x="6382475" y="1329885"/>
            <a:ext cx="279733" cy="279733"/>
            <a:chOff x="6475375" y="573565"/>
            <a:chExt cx="284195" cy="284195"/>
          </a:xfrm>
        </p:grpSpPr>
        <p:sp>
          <p:nvSpPr>
            <p:cNvPr id="3655" name="Google Shape;3655;p29"/>
            <p:cNvSpPr/>
            <p:nvPr/>
          </p:nvSpPr>
          <p:spPr>
            <a:xfrm>
              <a:off x="6475375" y="573565"/>
              <a:ext cx="284195" cy="284195"/>
            </a:xfrm>
            <a:custGeom>
              <a:avLst/>
              <a:gdLst/>
              <a:ahLst/>
              <a:cxnLst/>
              <a:rect l="l" t="t" r="r" b="b"/>
              <a:pathLst>
                <a:path w="138" h="138" extrusionOk="0">
                  <a:moveTo>
                    <a:pt x="138" y="86"/>
                  </a:moveTo>
                  <a:cubicBezTo>
                    <a:pt x="138" y="115"/>
                    <a:pt x="114"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86" y="0"/>
                    <a:pt x="86" y="0"/>
                    <a:pt x="86" y="0"/>
                  </a:cubicBezTo>
                  <a:cubicBezTo>
                    <a:pt x="114"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56" name="Google Shape;3656;p29"/>
            <p:cNvSpPr/>
            <p:nvPr/>
          </p:nvSpPr>
          <p:spPr>
            <a:xfrm>
              <a:off x="6537156" y="651822"/>
              <a:ext cx="162691" cy="148276"/>
            </a:xfrm>
            <a:custGeom>
              <a:avLst/>
              <a:gdLst/>
              <a:ahLst/>
              <a:cxnLst/>
              <a:rect l="l" t="t" r="r" b="b"/>
              <a:pathLst>
                <a:path w="79" h="72" extrusionOk="0">
                  <a:moveTo>
                    <a:pt x="62" y="0"/>
                  </a:moveTo>
                  <a:cubicBezTo>
                    <a:pt x="72" y="7"/>
                    <a:pt x="79" y="19"/>
                    <a:pt x="79" y="32"/>
                  </a:cubicBezTo>
                  <a:cubicBezTo>
                    <a:pt x="79" y="54"/>
                    <a:pt x="61" y="72"/>
                    <a:pt x="39" y="72"/>
                  </a:cubicBezTo>
                  <a:cubicBezTo>
                    <a:pt x="18" y="72"/>
                    <a:pt x="0" y="54"/>
                    <a:pt x="0" y="32"/>
                  </a:cubicBezTo>
                  <a:cubicBezTo>
                    <a:pt x="0" y="19"/>
                    <a:pt x="6" y="8"/>
                    <a:pt x="1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57" name="Google Shape;3657;p29"/>
            <p:cNvCxnSpPr/>
            <p:nvPr/>
          </p:nvCxnSpPr>
          <p:spPr>
            <a:xfrm>
              <a:off x="6617472" y="622990"/>
              <a:ext cx="0" cy="66000"/>
            </a:xfrm>
            <a:prstGeom prst="straightConnector1">
              <a:avLst/>
            </a:prstGeom>
            <a:noFill/>
            <a:ln w="28575" cap="rnd" cmpd="sng">
              <a:solidFill>
                <a:schemeClr val="dk1"/>
              </a:solidFill>
              <a:prstDash val="solid"/>
              <a:round/>
              <a:headEnd type="none" w="sm" len="sm"/>
              <a:tailEnd type="none" w="sm" len="sm"/>
            </a:ln>
          </p:spPr>
        </p:cxnSp>
      </p:grpSp>
      <p:grpSp>
        <p:nvGrpSpPr>
          <p:cNvPr id="3658" name="Google Shape;3658;p29"/>
          <p:cNvGrpSpPr/>
          <p:nvPr/>
        </p:nvGrpSpPr>
        <p:grpSpPr>
          <a:xfrm>
            <a:off x="5605104" y="1329885"/>
            <a:ext cx="279733" cy="279733"/>
            <a:chOff x="5685601" y="573565"/>
            <a:chExt cx="284195" cy="284195"/>
          </a:xfrm>
        </p:grpSpPr>
        <p:sp>
          <p:nvSpPr>
            <p:cNvPr id="3659" name="Google Shape;3659;p29"/>
            <p:cNvSpPr/>
            <p:nvPr/>
          </p:nvSpPr>
          <p:spPr>
            <a:xfrm>
              <a:off x="5685601" y="573565"/>
              <a:ext cx="284195" cy="284195"/>
            </a:xfrm>
            <a:custGeom>
              <a:avLst/>
              <a:gdLst/>
              <a:ahLst/>
              <a:cxnLst/>
              <a:rect l="l" t="t" r="r" b="b"/>
              <a:pathLst>
                <a:path w="138" h="138" extrusionOk="0">
                  <a:moveTo>
                    <a:pt x="138" y="86"/>
                  </a:moveTo>
                  <a:cubicBezTo>
                    <a:pt x="138" y="115"/>
                    <a:pt x="115"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86" y="0"/>
                    <a:pt x="86" y="0"/>
                    <a:pt x="86"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60" name="Google Shape;3660;p29"/>
            <p:cNvSpPr/>
            <p:nvPr/>
          </p:nvSpPr>
          <p:spPr>
            <a:xfrm>
              <a:off x="5753560" y="620931"/>
              <a:ext cx="164751" cy="175048"/>
            </a:xfrm>
            <a:custGeom>
              <a:avLst/>
              <a:gdLst/>
              <a:ahLst/>
              <a:cxnLst/>
              <a:rect l="l" t="t" r="r" b="b"/>
              <a:pathLst>
                <a:path w="80" h="85" extrusionOk="0">
                  <a:moveTo>
                    <a:pt x="4" y="23"/>
                  </a:moveTo>
                  <a:cubicBezTo>
                    <a:pt x="7" y="17"/>
                    <a:pt x="13" y="13"/>
                    <a:pt x="19" y="10"/>
                  </a:cubicBezTo>
                  <a:cubicBezTo>
                    <a:pt x="39" y="0"/>
                    <a:pt x="62" y="9"/>
                    <a:pt x="71" y="28"/>
                  </a:cubicBezTo>
                  <a:cubicBezTo>
                    <a:pt x="80" y="48"/>
                    <a:pt x="72" y="71"/>
                    <a:pt x="52" y="80"/>
                  </a:cubicBezTo>
                  <a:cubicBezTo>
                    <a:pt x="41" y="85"/>
                    <a:pt x="29" y="85"/>
                    <a:pt x="19" y="80"/>
                  </a:cubicBezTo>
                  <a:cubicBezTo>
                    <a:pt x="11" y="76"/>
                    <a:pt x="4" y="70"/>
                    <a:pt x="0" y="6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61" name="Google Shape;3661;p29"/>
            <p:cNvSpPr/>
            <p:nvPr/>
          </p:nvSpPr>
          <p:spPr>
            <a:xfrm>
              <a:off x="5749442" y="627109"/>
              <a:ext cx="47366" cy="47366"/>
            </a:xfrm>
            <a:custGeom>
              <a:avLst/>
              <a:gdLst/>
              <a:ahLst/>
              <a:cxnLst/>
              <a:rect l="l" t="t" r="r" b="b"/>
              <a:pathLst>
                <a:path w="46" h="46" extrusionOk="0">
                  <a:moveTo>
                    <a:pt x="46" y="46"/>
                  </a:moveTo>
                  <a:lnTo>
                    <a:pt x="0" y="46"/>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662" name="Google Shape;3662;p29"/>
          <p:cNvGrpSpPr/>
          <p:nvPr/>
        </p:nvGrpSpPr>
        <p:grpSpPr>
          <a:xfrm>
            <a:off x="7159859" y="1329885"/>
            <a:ext cx="278720" cy="279733"/>
            <a:chOff x="7265148" y="573565"/>
            <a:chExt cx="283166" cy="284195"/>
          </a:xfrm>
        </p:grpSpPr>
        <p:sp>
          <p:nvSpPr>
            <p:cNvPr id="3663" name="Google Shape;3663;p29"/>
            <p:cNvSpPr/>
            <p:nvPr/>
          </p:nvSpPr>
          <p:spPr>
            <a:xfrm>
              <a:off x="7265148" y="573565"/>
              <a:ext cx="283166" cy="284195"/>
            </a:xfrm>
            <a:custGeom>
              <a:avLst/>
              <a:gdLst/>
              <a:ahLst/>
              <a:cxnLst/>
              <a:rect l="l" t="t" r="r" b="b"/>
              <a:pathLst>
                <a:path w="137" h="138" extrusionOk="0">
                  <a:moveTo>
                    <a:pt x="137" y="59"/>
                  </a:moveTo>
                  <a:cubicBezTo>
                    <a:pt x="137" y="65"/>
                    <a:pt x="137" y="65"/>
                    <a:pt x="137" y="65"/>
                  </a:cubicBezTo>
                  <a:cubicBezTo>
                    <a:pt x="137" y="86"/>
                    <a:pt x="137" y="86"/>
                    <a:pt x="137" y="86"/>
                  </a:cubicBezTo>
                  <a:cubicBezTo>
                    <a:pt x="137" y="115"/>
                    <a:pt x="114"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69" y="0"/>
                    <a:pt x="69" y="0"/>
                    <a:pt x="69" y="0"/>
                  </a:cubicBezTo>
                  <a:cubicBezTo>
                    <a:pt x="74" y="0"/>
                    <a:pt x="74" y="0"/>
                    <a:pt x="7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64" name="Google Shape;3664;p29"/>
            <p:cNvSpPr/>
            <p:nvPr/>
          </p:nvSpPr>
          <p:spPr>
            <a:xfrm>
              <a:off x="7452552" y="606515"/>
              <a:ext cx="60752" cy="59722"/>
            </a:xfrm>
            <a:custGeom>
              <a:avLst/>
              <a:gdLst/>
              <a:ahLst/>
              <a:cxnLst/>
              <a:rect l="l" t="t" r="r" b="b"/>
              <a:pathLst>
                <a:path w="59" h="58" extrusionOk="0">
                  <a:moveTo>
                    <a:pt x="0" y="0"/>
                  </a:moveTo>
                  <a:lnTo>
                    <a:pt x="59" y="0"/>
                  </a:lnTo>
                  <a:lnTo>
                    <a:pt x="59" y="5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65" name="Google Shape;3665;p29"/>
            <p:cNvCxnSpPr/>
            <p:nvPr/>
          </p:nvCxnSpPr>
          <p:spPr>
            <a:xfrm flipH="1">
              <a:off x="7394846" y="608575"/>
              <a:ext cx="116400" cy="117300"/>
            </a:xfrm>
            <a:prstGeom prst="straightConnector1">
              <a:avLst/>
            </a:prstGeom>
            <a:noFill/>
            <a:ln w="28575" cap="rnd" cmpd="sng">
              <a:solidFill>
                <a:schemeClr val="dk1"/>
              </a:solidFill>
              <a:prstDash val="solid"/>
              <a:round/>
              <a:headEnd type="none" w="sm" len="sm"/>
              <a:tailEnd type="none" w="sm" len="sm"/>
            </a:ln>
          </p:spPr>
        </p:cxnSp>
      </p:grpSp>
      <p:grpSp>
        <p:nvGrpSpPr>
          <p:cNvPr id="3666" name="Google Shape;3666;p29"/>
          <p:cNvGrpSpPr/>
          <p:nvPr/>
        </p:nvGrpSpPr>
        <p:grpSpPr>
          <a:xfrm>
            <a:off x="7937234" y="1329885"/>
            <a:ext cx="278720" cy="279733"/>
            <a:chOff x="8054923" y="573565"/>
            <a:chExt cx="283166" cy="284195"/>
          </a:xfrm>
        </p:grpSpPr>
        <p:sp>
          <p:nvSpPr>
            <p:cNvPr id="3667" name="Google Shape;3667;p29"/>
            <p:cNvSpPr/>
            <p:nvPr/>
          </p:nvSpPr>
          <p:spPr>
            <a:xfrm>
              <a:off x="8054923" y="573565"/>
              <a:ext cx="283166" cy="284195"/>
            </a:xfrm>
            <a:custGeom>
              <a:avLst/>
              <a:gdLst/>
              <a:ahLst/>
              <a:cxnLst/>
              <a:rect l="l" t="t" r="r" b="b"/>
              <a:pathLst>
                <a:path w="137" h="138" extrusionOk="0">
                  <a:moveTo>
                    <a:pt x="137" y="59"/>
                  </a:moveTo>
                  <a:cubicBezTo>
                    <a:pt x="137" y="65"/>
                    <a:pt x="137" y="65"/>
                    <a:pt x="137" y="65"/>
                  </a:cubicBezTo>
                  <a:cubicBezTo>
                    <a:pt x="137" y="86"/>
                    <a:pt x="137" y="86"/>
                    <a:pt x="137" y="86"/>
                  </a:cubicBezTo>
                  <a:cubicBezTo>
                    <a:pt x="137" y="115"/>
                    <a:pt x="114" y="138"/>
                    <a:pt x="86" y="138"/>
                  </a:cubicBezTo>
                  <a:cubicBezTo>
                    <a:pt x="51" y="138"/>
                    <a:pt x="51" y="138"/>
                    <a:pt x="51" y="138"/>
                  </a:cubicBezTo>
                  <a:cubicBezTo>
                    <a:pt x="23" y="138"/>
                    <a:pt x="0" y="115"/>
                    <a:pt x="0" y="86"/>
                  </a:cubicBezTo>
                  <a:cubicBezTo>
                    <a:pt x="0" y="51"/>
                    <a:pt x="0" y="51"/>
                    <a:pt x="0" y="51"/>
                  </a:cubicBezTo>
                  <a:cubicBezTo>
                    <a:pt x="0" y="23"/>
                    <a:pt x="23" y="0"/>
                    <a:pt x="51" y="0"/>
                  </a:cubicBezTo>
                  <a:cubicBezTo>
                    <a:pt x="69" y="0"/>
                    <a:pt x="69" y="0"/>
                    <a:pt x="69" y="0"/>
                  </a:cubicBezTo>
                  <a:cubicBezTo>
                    <a:pt x="74" y="0"/>
                    <a:pt x="74" y="0"/>
                    <a:pt x="7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68" name="Google Shape;3668;p29"/>
            <p:cNvSpPr/>
            <p:nvPr/>
          </p:nvSpPr>
          <p:spPr>
            <a:xfrm>
              <a:off x="8185693" y="666237"/>
              <a:ext cx="59722" cy="59722"/>
            </a:xfrm>
            <a:custGeom>
              <a:avLst/>
              <a:gdLst/>
              <a:ahLst/>
              <a:cxnLst/>
              <a:rect l="l" t="t" r="r" b="b"/>
              <a:pathLst>
                <a:path w="58" h="58" extrusionOk="0">
                  <a:moveTo>
                    <a:pt x="58" y="58"/>
                  </a:moveTo>
                  <a:lnTo>
                    <a:pt x="0" y="58"/>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69" name="Google Shape;3669;p29"/>
            <p:cNvCxnSpPr/>
            <p:nvPr/>
          </p:nvCxnSpPr>
          <p:spPr>
            <a:xfrm rot="10800000" flipH="1">
              <a:off x="8185693" y="606600"/>
              <a:ext cx="117300" cy="117300"/>
            </a:xfrm>
            <a:prstGeom prst="straightConnector1">
              <a:avLst/>
            </a:prstGeom>
            <a:noFill/>
            <a:ln w="28575" cap="rnd" cmpd="sng">
              <a:solidFill>
                <a:schemeClr val="dk1"/>
              </a:solidFill>
              <a:prstDash val="solid"/>
              <a:round/>
              <a:headEnd type="none" w="sm" len="sm"/>
              <a:tailEnd type="none" w="sm" len="sm"/>
            </a:ln>
          </p:spPr>
        </p:cxnSp>
      </p:grpSp>
      <p:sp>
        <p:nvSpPr>
          <p:cNvPr id="3670" name="Google Shape;3670;p29"/>
          <p:cNvSpPr/>
          <p:nvPr/>
        </p:nvSpPr>
        <p:spPr>
          <a:xfrm>
            <a:off x="936835" y="1996819"/>
            <a:ext cx="301026" cy="283795"/>
          </a:xfrm>
          <a:custGeom>
            <a:avLst/>
            <a:gdLst/>
            <a:ahLst/>
            <a:cxnLst/>
            <a:rect l="l" t="t" r="r" b="b"/>
            <a:pathLst>
              <a:path w="148" h="140" extrusionOk="0">
                <a:moveTo>
                  <a:pt x="110" y="21"/>
                </a:moveTo>
                <a:cubicBezTo>
                  <a:pt x="107" y="21"/>
                  <a:pt x="107" y="21"/>
                  <a:pt x="107" y="21"/>
                </a:cubicBezTo>
                <a:cubicBezTo>
                  <a:pt x="107" y="12"/>
                  <a:pt x="107" y="12"/>
                  <a:pt x="107" y="12"/>
                </a:cubicBezTo>
                <a:cubicBezTo>
                  <a:pt x="107" y="5"/>
                  <a:pt x="102" y="0"/>
                  <a:pt x="96" y="0"/>
                </a:cubicBezTo>
                <a:cubicBezTo>
                  <a:pt x="51" y="0"/>
                  <a:pt x="51" y="0"/>
                  <a:pt x="51" y="0"/>
                </a:cubicBezTo>
                <a:cubicBezTo>
                  <a:pt x="45" y="0"/>
                  <a:pt x="40" y="5"/>
                  <a:pt x="40" y="12"/>
                </a:cubicBezTo>
                <a:cubicBezTo>
                  <a:pt x="40" y="21"/>
                  <a:pt x="40" y="21"/>
                  <a:pt x="40" y="21"/>
                </a:cubicBezTo>
                <a:cubicBezTo>
                  <a:pt x="37" y="21"/>
                  <a:pt x="37" y="21"/>
                  <a:pt x="37" y="21"/>
                </a:cubicBezTo>
                <a:cubicBezTo>
                  <a:pt x="17" y="21"/>
                  <a:pt x="0" y="38"/>
                  <a:pt x="0" y="59"/>
                </a:cubicBezTo>
                <a:cubicBezTo>
                  <a:pt x="0" y="102"/>
                  <a:pt x="0" y="102"/>
                  <a:pt x="0" y="102"/>
                </a:cubicBezTo>
                <a:cubicBezTo>
                  <a:pt x="0" y="123"/>
                  <a:pt x="17" y="140"/>
                  <a:pt x="37" y="140"/>
                </a:cubicBezTo>
                <a:cubicBezTo>
                  <a:pt x="110" y="140"/>
                  <a:pt x="110" y="140"/>
                  <a:pt x="110" y="140"/>
                </a:cubicBezTo>
                <a:cubicBezTo>
                  <a:pt x="131" y="140"/>
                  <a:pt x="148" y="123"/>
                  <a:pt x="148" y="102"/>
                </a:cubicBezTo>
                <a:cubicBezTo>
                  <a:pt x="148" y="59"/>
                  <a:pt x="148" y="59"/>
                  <a:pt x="148" y="59"/>
                </a:cubicBezTo>
                <a:cubicBezTo>
                  <a:pt x="148" y="38"/>
                  <a:pt x="131" y="21"/>
                  <a:pt x="110" y="21"/>
                </a:cubicBezTo>
                <a:close/>
                <a:moveTo>
                  <a:pt x="74" y="117"/>
                </a:moveTo>
                <a:cubicBezTo>
                  <a:pt x="53" y="117"/>
                  <a:pt x="36" y="100"/>
                  <a:pt x="36" y="79"/>
                </a:cubicBezTo>
                <a:cubicBezTo>
                  <a:pt x="36" y="58"/>
                  <a:pt x="53" y="41"/>
                  <a:pt x="74" y="41"/>
                </a:cubicBezTo>
                <a:cubicBezTo>
                  <a:pt x="95" y="41"/>
                  <a:pt x="112" y="58"/>
                  <a:pt x="112" y="79"/>
                </a:cubicBezTo>
                <a:cubicBezTo>
                  <a:pt x="112" y="100"/>
                  <a:pt x="95" y="117"/>
                  <a:pt x="74" y="11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nvGrpSpPr>
          <p:cNvPr id="3671" name="Google Shape;3671;p29"/>
          <p:cNvGrpSpPr/>
          <p:nvPr/>
        </p:nvGrpSpPr>
        <p:grpSpPr>
          <a:xfrm>
            <a:off x="1714184" y="2020992"/>
            <a:ext cx="299005" cy="259582"/>
            <a:chOff x="1732613" y="1275694"/>
            <a:chExt cx="303774" cy="263722"/>
          </a:xfrm>
        </p:grpSpPr>
        <p:sp>
          <p:nvSpPr>
            <p:cNvPr id="3672" name="Google Shape;3672;p29"/>
            <p:cNvSpPr/>
            <p:nvPr/>
          </p:nvSpPr>
          <p:spPr>
            <a:xfrm>
              <a:off x="1732613" y="1419972"/>
              <a:ext cx="120474" cy="119444"/>
            </a:xfrm>
            <a:custGeom>
              <a:avLst/>
              <a:gdLst/>
              <a:ahLst/>
              <a:cxnLst/>
              <a:rect l="l" t="t" r="r" b="b"/>
              <a:pathLst>
                <a:path w="58" h="58" extrusionOk="0">
                  <a:moveTo>
                    <a:pt x="58" y="29"/>
                  </a:moveTo>
                  <a:cubicBezTo>
                    <a:pt x="58" y="28"/>
                    <a:pt x="58" y="27"/>
                    <a:pt x="58" y="26"/>
                  </a:cubicBezTo>
                  <a:cubicBezTo>
                    <a:pt x="57" y="11"/>
                    <a:pt x="44" y="0"/>
                    <a:pt x="29" y="0"/>
                  </a:cubicBezTo>
                  <a:cubicBezTo>
                    <a:pt x="13" y="0"/>
                    <a:pt x="0" y="13"/>
                    <a:pt x="0" y="29"/>
                  </a:cubicBezTo>
                  <a:cubicBezTo>
                    <a:pt x="0" y="45"/>
                    <a:pt x="13" y="58"/>
                    <a:pt x="29" y="58"/>
                  </a:cubicBezTo>
                  <a:cubicBezTo>
                    <a:pt x="45" y="58"/>
                    <a:pt x="58" y="45"/>
                    <a:pt x="58" y="2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73" name="Google Shape;3673;p29"/>
            <p:cNvCxnSpPr/>
            <p:nvPr/>
          </p:nvCxnSpPr>
          <p:spPr>
            <a:xfrm rot="10800000">
              <a:off x="1853087" y="1275694"/>
              <a:ext cx="0" cy="204000"/>
            </a:xfrm>
            <a:prstGeom prst="straightConnector1">
              <a:avLst/>
            </a:prstGeom>
            <a:noFill/>
            <a:ln w="28575" cap="rnd" cmpd="sng">
              <a:solidFill>
                <a:schemeClr val="dk1"/>
              </a:solidFill>
              <a:prstDash val="solid"/>
              <a:round/>
              <a:headEnd type="none" w="sm" len="sm"/>
              <a:tailEnd type="none" w="sm" len="sm"/>
            </a:ln>
          </p:spPr>
        </p:cxnSp>
        <p:cxnSp>
          <p:nvCxnSpPr>
            <p:cNvPr id="3674" name="Google Shape;3674;p29"/>
            <p:cNvCxnSpPr/>
            <p:nvPr/>
          </p:nvCxnSpPr>
          <p:spPr>
            <a:xfrm>
              <a:off x="1853087" y="1275815"/>
              <a:ext cx="183300" cy="33000"/>
            </a:xfrm>
            <a:prstGeom prst="straightConnector1">
              <a:avLst/>
            </a:prstGeom>
            <a:noFill/>
            <a:ln w="28575" cap="rnd" cmpd="sng">
              <a:solidFill>
                <a:schemeClr val="dk1"/>
              </a:solidFill>
              <a:prstDash val="solid"/>
              <a:round/>
              <a:headEnd type="none" w="sm" len="sm"/>
              <a:tailEnd type="none" w="sm" len="sm"/>
            </a:ln>
          </p:spPr>
        </p:cxnSp>
        <p:sp>
          <p:nvSpPr>
            <p:cNvPr id="3675" name="Google Shape;3675;p29"/>
            <p:cNvSpPr/>
            <p:nvPr/>
          </p:nvSpPr>
          <p:spPr>
            <a:xfrm>
              <a:off x="1916928" y="1419972"/>
              <a:ext cx="119444" cy="119444"/>
            </a:xfrm>
            <a:custGeom>
              <a:avLst/>
              <a:gdLst/>
              <a:ahLst/>
              <a:cxnLst/>
              <a:rect l="l" t="t" r="r" b="b"/>
              <a:pathLst>
                <a:path w="58" h="58" extrusionOk="0">
                  <a:moveTo>
                    <a:pt x="58" y="29"/>
                  </a:moveTo>
                  <a:cubicBezTo>
                    <a:pt x="58" y="28"/>
                    <a:pt x="58" y="27"/>
                    <a:pt x="58" y="26"/>
                  </a:cubicBezTo>
                  <a:cubicBezTo>
                    <a:pt x="57" y="11"/>
                    <a:pt x="45" y="0"/>
                    <a:pt x="29" y="0"/>
                  </a:cubicBezTo>
                  <a:cubicBezTo>
                    <a:pt x="13" y="0"/>
                    <a:pt x="0" y="13"/>
                    <a:pt x="0" y="29"/>
                  </a:cubicBezTo>
                  <a:cubicBezTo>
                    <a:pt x="0" y="45"/>
                    <a:pt x="13" y="58"/>
                    <a:pt x="29" y="58"/>
                  </a:cubicBezTo>
                  <a:cubicBezTo>
                    <a:pt x="45" y="58"/>
                    <a:pt x="58" y="45"/>
                    <a:pt x="58" y="2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76" name="Google Shape;3676;p29"/>
            <p:cNvCxnSpPr/>
            <p:nvPr/>
          </p:nvCxnSpPr>
          <p:spPr>
            <a:xfrm rot="10800000">
              <a:off x="2036372" y="1308694"/>
              <a:ext cx="0" cy="171000"/>
            </a:xfrm>
            <a:prstGeom prst="straightConnector1">
              <a:avLst/>
            </a:prstGeom>
            <a:noFill/>
            <a:ln w="28575" cap="rnd" cmpd="sng">
              <a:solidFill>
                <a:schemeClr val="dk1"/>
              </a:solidFill>
              <a:prstDash val="solid"/>
              <a:round/>
              <a:headEnd type="none" w="sm" len="sm"/>
              <a:tailEnd type="none" w="sm" len="sm"/>
            </a:ln>
          </p:spPr>
        </p:cxnSp>
      </p:grpSp>
      <p:grpSp>
        <p:nvGrpSpPr>
          <p:cNvPr id="3677" name="Google Shape;3677;p29"/>
          <p:cNvGrpSpPr/>
          <p:nvPr/>
        </p:nvGrpSpPr>
        <p:grpSpPr>
          <a:xfrm>
            <a:off x="2537163" y="2020992"/>
            <a:ext cx="208813" cy="259582"/>
            <a:chOff x="2568723" y="1275694"/>
            <a:chExt cx="212144" cy="263722"/>
          </a:xfrm>
        </p:grpSpPr>
        <p:sp>
          <p:nvSpPr>
            <p:cNvPr id="3678" name="Google Shape;3678;p29"/>
            <p:cNvSpPr/>
            <p:nvPr/>
          </p:nvSpPr>
          <p:spPr>
            <a:xfrm>
              <a:off x="2568723" y="1419972"/>
              <a:ext cx="119444" cy="119444"/>
            </a:xfrm>
            <a:custGeom>
              <a:avLst/>
              <a:gdLst/>
              <a:ahLst/>
              <a:cxnLst/>
              <a:rect l="l" t="t" r="r" b="b"/>
              <a:pathLst>
                <a:path w="58" h="58" extrusionOk="0">
                  <a:moveTo>
                    <a:pt x="58" y="29"/>
                  </a:moveTo>
                  <a:cubicBezTo>
                    <a:pt x="58" y="28"/>
                    <a:pt x="58" y="27"/>
                    <a:pt x="58" y="26"/>
                  </a:cubicBezTo>
                  <a:cubicBezTo>
                    <a:pt x="57" y="11"/>
                    <a:pt x="44" y="0"/>
                    <a:pt x="29" y="0"/>
                  </a:cubicBezTo>
                  <a:cubicBezTo>
                    <a:pt x="13" y="0"/>
                    <a:pt x="0" y="13"/>
                    <a:pt x="0" y="29"/>
                  </a:cubicBezTo>
                  <a:cubicBezTo>
                    <a:pt x="0" y="45"/>
                    <a:pt x="13" y="58"/>
                    <a:pt x="29" y="58"/>
                  </a:cubicBezTo>
                  <a:cubicBezTo>
                    <a:pt x="45" y="58"/>
                    <a:pt x="58" y="45"/>
                    <a:pt x="58" y="2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79" name="Google Shape;3679;p29"/>
            <p:cNvCxnSpPr/>
            <p:nvPr/>
          </p:nvCxnSpPr>
          <p:spPr>
            <a:xfrm rot="10800000">
              <a:off x="2688167" y="1275694"/>
              <a:ext cx="0" cy="204000"/>
            </a:xfrm>
            <a:prstGeom prst="straightConnector1">
              <a:avLst/>
            </a:prstGeom>
            <a:noFill/>
            <a:ln w="28575" cap="rnd" cmpd="sng">
              <a:solidFill>
                <a:schemeClr val="dk1"/>
              </a:solidFill>
              <a:prstDash val="solid"/>
              <a:round/>
              <a:headEnd type="none" w="sm" len="sm"/>
              <a:tailEnd type="none" w="sm" len="sm"/>
            </a:ln>
          </p:spPr>
        </p:cxnSp>
        <p:cxnSp>
          <p:nvCxnSpPr>
            <p:cNvPr id="3680" name="Google Shape;3680;p29"/>
            <p:cNvCxnSpPr/>
            <p:nvPr/>
          </p:nvCxnSpPr>
          <p:spPr>
            <a:xfrm>
              <a:off x="2688167" y="1275815"/>
              <a:ext cx="92700" cy="16500"/>
            </a:xfrm>
            <a:prstGeom prst="straightConnector1">
              <a:avLst/>
            </a:prstGeom>
            <a:noFill/>
            <a:ln w="28575" cap="rnd" cmpd="sng">
              <a:solidFill>
                <a:schemeClr val="dk1"/>
              </a:solidFill>
              <a:prstDash val="solid"/>
              <a:round/>
              <a:headEnd type="none" w="sm" len="sm"/>
              <a:tailEnd type="none" w="sm" len="sm"/>
            </a:ln>
          </p:spPr>
        </p:cxnSp>
      </p:grpSp>
      <p:grpSp>
        <p:nvGrpSpPr>
          <p:cNvPr id="3681" name="Google Shape;3681;p29"/>
          <p:cNvGrpSpPr/>
          <p:nvPr/>
        </p:nvGrpSpPr>
        <p:grpSpPr>
          <a:xfrm>
            <a:off x="3306435" y="2020992"/>
            <a:ext cx="225054" cy="259582"/>
            <a:chOff x="3350259" y="1275694"/>
            <a:chExt cx="228644" cy="263722"/>
          </a:xfrm>
        </p:grpSpPr>
        <p:sp>
          <p:nvSpPr>
            <p:cNvPr id="3682" name="Google Shape;3682;p29"/>
            <p:cNvSpPr/>
            <p:nvPr/>
          </p:nvSpPr>
          <p:spPr>
            <a:xfrm>
              <a:off x="3350259" y="1419972"/>
              <a:ext cx="119444" cy="119444"/>
            </a:xfrm>
            <a:custGeom>
              <a:avLst/>
              <a:gdLst/>
              <a:ahLst/>
              <a:cxnLst/>
              <a:rect l="l" t="t" r="r" b="b"/>
              <a:pathLst>
                <a:path w="58" h="58" extrusionOk="0">
                  <a:moveTo>
                    <a:pt x="58" y="29"/>
                  </a:moveTo>
                  <a:cubicBezTo>
                    <a:pt x="58" y="28"/>
                    <a:pt x="58" y="27"/>
                    <a:pt x="58" y="26"/>
                  </a:cubicBezTo>
                  <a:cubicBezTo>
                    <a:pt x="57" y="11"/>
                    <a:pt x="44" y="0"/>
                    <a:pt x="29" y="0"/>
                  </a:cubicBezTo>
                  <a:cubicBezTo>
                    <a:pt x="13" y="0"/>
                    <a:pt x="0" y="13"/>
                    <a:pt x="0" y="29"/>
                  </a:cubicBezTo>
                  <a:cubicBezTo>
                    <a:pt x="0" y="45"/>
                    <a:pt x="13" y="58"/>
                    <a:pt x="29" y="58"/>
                  </a:cubicBezTo>
                  <a:cubicBezTo>
                    <a:pt x="45" y="58"/>
                    <a:pt x="58" y="45"/>
                    <a:pt x="58" y="2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83" name="Google Shape;3683;p29"/>
            <p:cNvCxnSpPr/>
            <p:nvPr/>
          </p:nvCxnSpPr>
          <p:spPr>
            <a:xfrm rot="10800000">
              <a:off x="3469703" y="1275694"/>
              <a:ext cx="0" cy="204000"/>
            </a:xfrm>
            <a:prstGeom prst="straightConnector1">
              <a:avLst/>
            </a:prstGeom>
            <a:noFill/>
            <a:ln w="28575" cap="rnd" cmpd="sng">
              <a:solidFill>
                <a:schemeClr val="dk1"/>
              </a:solidFill>
              <a:prstDash val="solid"/>
              <a:round/>
              <a:headEnd type="none" w="sm" len="sm"/>
              <a:tailEnd type="none" w="sm" len="sm"/>
            </a:ln>
          </p:spPr>
        </p:cxnSp>
        <p:cxnSp>
          <p:nvCxnSpPr>
            <p:cNvPr id="3684" name="Google Shape;3684;p29"/>
            <p:cNvCxnSpPr/>
            <p:nvPr/>
          </p:nvCxnSpPr>
          <p:spPr>
            <a:xfrm>
              <a:off x="3469703" y="1275815"/>
              <a:ext cx="109200" cy="24600"/>
            </a:xfrm>
            <a:prstGeom prst="straightConnector1">
              <a:avLst/>
            </a:prstGeom>
            <a:noFill/>
            <a:ln w="28575" cap="rnd" cmpd="sng">
              <a:solidFill>
                <a:schemeClr val="dk1"/>
              </a:solidFill>
              <a:prstDash val="solid"/>
              <a:round/>
              <a:headEnd type="none" w="sm" len="sm"/>
              <a:tailEnd type="none" w="sm" len="sm"/>
            </a:ln>
          </p:spPr>
        </p:cxnSp>
        <p:cxnSp>
          <p:nvCxnSpPr>
            <p:cNvPr id="3685" name="Google Shape;3685;p29"/>
            <p:cNvCxnSpPr/>
            <p:nvPr/>
          </p:nvCxnSpPr>
          <p:spPr>
            <a:xfrm>
              <a:off x="3469703" y="1331419"/>
              <a:ext cx="109200" cy="24600"/>
            </a:xfrm>
            <a:prstGeom prst="straightConnector1">
              <a:avLst/>
            </a:prstGeom>
            <a:noFill/>
            <a:ln w="28575" cap="rnd" cmpd="sng">
              <a:solidFill>
                <a:schemeClr val="dk1"/>
              </a:solidFill>
              <a:prstDash val="solid"/>
              <a:round/>
              <a:headEnd type="none" w="sm" len="sm"/>
              <a:tailEnd type="none" w="sm" len="sm"/>
            </a:ln>
          </p:spPr>
        </p:cxnSp>
        <p:cxnSp>
          <p:nvCxnSpPr>
            <p:cNvPr id="3686" name="Google Shape;3686;p29"/>
            <p:cNvCxnSpPr/>
            <p:nvPr/>
          </p:nvCxnSpPr>
          <p:spPr>
            <a:xfrm rot="10800000">
              <a:off x="3578851" y="1300631"/>
              <a:ext cx="0" cy="55500"/>
            </a:xfrm>
            <a:prstGeom prst="straightConnector1">
              <a:avLst/>
            </a:prstGeom>
            <a:noFill/>
            <a:ln w="28575" cap="rnd" cmpd="sng">
              <a:solidFill>
                <a:schemeClr val="dk1"/>
              </a:solidFill>
              <a:prstDash val="solid"/>
              <a:round/>
              <a:headEnd type="none" w="sm" len="sm"/>
              <a:tailEnd type="none" w="sm" len="sm"/>
            </a:ln>
          </p:spPr>
        </p:cxnSp>
      </p:grpSp>
      <p:grpSp>
        <p:nvGrpSpPr>
          <p:cNvPr id="3687" name="Google Shape;3687;p29"/>
          <p:cNvGrpSpPr/>
          <p:nvPr/>
        </p:nvGrpSpPr>
        <p:grpSpPr>
          <a:xfrm>
            <a:off x="4110159" y="2013003"/>
            <a:ext cx="173314" cy="267571"/>
            <a:chOff x="4166805" y="1267578"/>
            <a:chExt cx="176078" cy="271839"/>
          </a:xfrm>
        </p:grpSpPr>
        <p:sp>
          <p:nvSpPr>
            <p:cNvPr id="3688" name="Google Shape;3688;p29"/>
            <p:cNvSpPr/>
            <p:nvPr/>
          </p:nvSpPr>
          <p:spPr>
            <a:xfrm>
              <a:off x="4166805" y="1267578"/>
              <a:ext cx="176078" cy="271839"/>
            </a:xfrm>
            <a:custGeom>
              <a:avLst/>
              <a:gdLst/>
              <a:ahLst/>
              <a:cxnLst/>
              <a:rect l="l" t="t" r="r" b="b"/>
              <a:pathLst>
                <a:path w="85" h="132" extrusionOk="0">
                  <a:moveTo>
                    <a:pt x="71" y="132"/>
                  </a:moveTo>
                  <a:cubicBezTo>
                    <a:pt x="68" y="132"/>
                    <a:pt x="65" y="130"/>
                    <a:pt x="62" y="128"/>
                  </a:cubicBezTo>
                  <a:cubicBezTo>
                    <a:pt x="30" y="95"/>
                    <a:pt x="30" y="95"/>
                    <a:pt x="30" y="95"/>
                  </a:cubicBezTo>
                  <a:cubicBezTo>
                    <a:pt x="13" y="95"/>
                    <a:pt x="13" y="95"/>
                    <a:pt x="13" y="95"/>
                  </a:cubicBezTo>
                  <a:cubicBezTo>
                    <a:pt x="6" y="95"/>
                    <a:pt x="0" y="89"/>
                    <a:pt x="0" y="82"/>
                  </a:cubicBezTo>
                  <a:cubicBezTo>
                    <a:pt x="0" y="50"/>
                    <a:pt x="0" y="50"/>
                    <a:pt x="0" y="50"/>
                  </a:cubicBezTo>
                  <a:cubicBezTo>
                    <a:pt x="0" y="42"/>
                    <a:pt x="6" y="36"/>
                    <a:pt x="13" y="36"/>
                  </a:cubicBezTo>
                  <a:cubicBezTo>
                    <a:pt x="30" y="36"/>
                    <a:pt x="30" y="36"/>
                    <a:pt x="30" y="36"/>
                  </a:cubicBezTo>
                  <a:cubicBezTo>
                    <a:pt x="62" y="4"/>
                    <a:pt x="62" y="4"/>
                    <a:pt x="62" y="4"/>
                  </a:cubicBezTo>
                  <a:cubicBezTo>
                    <a:pt x="65" y="1"/>
                    <a:pt x="68" y="0"/>
                    <a:pt x="71" y="0"/>
                  </a:cubicBezTo>
                  <a:cubicBezTo>
                    <a:pt x="73" y="0"/>
                    <a:pt x="75" y="0"/>
                    <a:pt x="77" y="1"/>
                  </a:cubicBezTo>
                  <a:cubicBezTo>
                    <a:pt x="82" y="3"/>
                    <a:pt x="85" y="8"/>
                    <a:pt x="85" y="13"/>
                  </a:cubicBezTo>
                  <a:cubicBezTo>
                    <a:pt x="85" y="118"/>
                    <a:pt x="85" y="118"/>
                    <a:pt x="85" y="118"/>
                  </a:cubicBezTo>
                  <a:cubicBezTo>
                    <a:pt x="85" y="124"/>
                    <a:pt x="82" y="128"/>
                    <a:pt x="77" y="131"/>
                  </a:cubicBezTo>
                  <a:cubicBezTo>
                    <a:pt x="75" y="131"/>
                    <a:pt x="73" y="132"/>
                    <a:pt x="71" y="13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89" name="Google Shape;3689;p29"/>
            <p:cNvCxnSpPr/>
            <p:nvPr/>
          </p:nvCxnSpPr>
          <p:spPr>
            <a:xfrm rot="10800000">
              <a:off x="4228587" y="1341719"/>
              <a:ext cx="0" cy="121500"/>
            </a:xfrm>
            <a:prstGeom prst="straightConnector1">
              <a:avLst/>
            </a:prstGeom>
            <a:noFill/>
            <a:ln w="28575" cap="rnd" cmpd="sng">
              <a:solidFill>
                <a:schemeClr val="dk1"/>
              </a:solidFill>
              <a:prstDash val="solid"/>
              <a:round/>
              <a:headEnd type="none" w="sm" len="sm"/>
              <a:tailEnd type="none" w="sm" len="sm"/>
            </a:ln>
          </p:spPr>
        </p:cxnSp>
      </p:grpSp>
      <p:grpSp>
        <p:nvGrpSpPr>
          <p:cNvPr id="3690" name="Google Shape;3690;p29"/>
          <p:cNvGrpSpPr/>
          <p:nvPr/>
        </p:nvGrpSpPr>
        <p:grpSpPr>
          <a:xfrm>
            <a:off x="4828756" y="2013003"/>
            <a:ext cx="290882" cy="267571"/>
            <a:chOff x="4896857" y="1267578"/>
            <a:chExt cx="295522" cy="271839"/>
          </a:xfrm>
        </p:grpSpPr>
        <p:sp>
          <p:nvSpPr>
            <p:cNvPr id="3691" name="Google Shape;3691;p29"/>
            <p:cNvSpPr/>
            <p:nvPr/>
          </p:nvSpPr>
          <p:spPr>
            <a:xfrm>
              <a:off x="4896857" y="1267578"/>
              <a:ext cx="176078" cy="271839"/>
            </a:xfrm>
            <a:custGeom>
              <a:avLst/>
              <a:gdLst/>
              <a:ahLst/>
              <a:cxnLst/>
              <a:rect l="l" t="t" r="r" b="b"/>
              <a:pathLst>
                <a:path w="85" h="132" extrusionOk="0">
                  <a:moveTo>
                    <a:pt x="72" y="132"/>
                  </a:moveTo>
                  <a:cubicBezTo>
                    <a:pt x="68" y="132"/>
                    <a:pt x="65" y="130"/>
                    <a:pt x="62" y="128"/>
                  </a:cubicBezTo>
                  <a:cubicBezTo>
                    <a:pt x="30" y="95"/>
                    <a:pt x="30" y="95"/>
                    <a:pt x="30" y="95"/>
                  </a:cubicBezTo>
                  <a:cubicBezTo>
                    <a:pt x="13" y="95"/>
                    <a:pt x="13" y="95"/>
                    <a:pt x="13" y="95"/>
                  </a:cubicBezTo>
                  <a:cubicBezTo>
                    <a:pt x="6" y="95"/>
                    <a:pt x="0" y="89"/>
                    <a:pt x="0" y="82"/>
                  </a:cubicBezTo>
                  <a:cubicBezTo>
                    <a:pt x="0" y="50"/>
                    <a:pt x="0" y="50"/>
                    <a:pt x="0" y="50"/>
                  </a:cubicBezTo>
                  <a:cubicBezTo>
                    <a:pt x="0" y="42"/>
                    <a:pt x="6" y="36"/>
                    <a:pt x="13" y="36"/>
                  </a:cubicBezTo>
                  <a:cubicBezTo>
                    <a:pt x="30" y="36"/>
                    <a:pt x="30" y="36"/>
                    <a:pt x="30" y="36"/>
                  </a:cubicBezTo>
                  <a:cubicBezTo>
                    <a:pt x="62" y="4"/>
                    <a:pt x="62" y="4"/>
                    <a:pt x="62" y="4"/>
                  </a:cubicBezTo>
                  <a:cubicBezTo>
                    <a:pt x="65" y="1"/>
                    <a:pt x="68" y="0"/>
                    <a:pt x="72" y="0"/>
                  </a:cubicBezTo>
                  <a:cubicBezTo>
                    <a:pt x="73" y="0"/>
                    <a:pt x="75" y="0"/>
                    <a:pt x="77" y="1"/>
                  </a:cubicBezTo>
                  <a:cubicBezTo>
                    <a:pt x="82" y="3"/>
                    <a:pt x="85" y="8"/>
                    <a:pt x="85" y="13"/>
                  </a:cubicBezTo>
                  <a:cubicBezTo>
                    <a:pt x="85" y="118"/>
                    <a:pt x="85" y="118"/>
                    <a:pt x="85" y="118"/>
                  </a:cubicBezTo>
                  <a:cubicBezTo>
                    <a:pt x="85" y="124"/>
                    <a:pt x="82" y="128"/>
                    <a:pt x="77" y="131"/>
                  </a:cubicBezTo>
                  <a:cubicBezTo>
                    <a:pt x="75" y="131"/>
                    <a:pt x="73" y="132"/>
                    <a:pt x="72" y="13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92" name="Google Shape;3692;p29"/>
            <p:cNvCxnSpPr/>
            <p:nvPr/>
          </p:nvCxnSpPr>
          <p:spPr>
            <a:xfrm flipH="1">
              <a:off x="5118279" y="1366428"/>
              <a:ext cx="74100" cy="74100"/>
            </a:xfrm>
            <a:prstGeom prst="straightConnector1">
              <a:avLst/>
            </a:prstGeom>
            <a:noFill/>
            <a:ln w="28575" cap="rnd" cmpd="sng">
              <a:solidFill>
                <a:schemeClr val="dk1"/>
              </a:solidFill>
              <a:prstDash val="solid"/>
              <a:round/>
              <a:headEnd type="none" w="sm" len="sm"/>
              <a:tailEnd type="none" w="sm" len="sm"/>
            </a:ln>
          </p:spPr>
        </p:cxnSp>
        <p:cxnSp>
          <p:nvCxnSpPr>
            <p:cNvPr id="3693" name="Google Shape;3693;p29"/>
            <p:cNvCxnSpPr/>
            <p:nvPr/>
          </p:nvCxnSpPr>
          <p:spPr>
            <a:xfrm rot="10800000">
              <a:off x="5118279" y="1366466"/>
              <a:ext cx="74100" cy="74100"/>
            </a:xfrm>
            <a:prstGeom prst="straightConnector1">
              <a:avLst/>
            </a:prstGeom>
            <a:noFill/>
            <a:ln w="28575" cap="rnd" cmpd="sng">
              <a:solidFill>
                <a:schemeClr val="dk1"/>
              </a:solidFill>
              <a:prstDash val="solid"/>
              <a:round/>
              <a:headEnd type="none" w="sm" len="sm"/>
              <a:tailEnd type="none" w="sm" len="sm"/>
            </a:ln>
          </p:spPr>
        </p:cxnSp>
        <p:cxnSp>
          <p:nvCxnSpPr>
            <p:cNvPr id="3694" name="Google Shape;3694;p29"/>
            <p:cNvCxnSpPr/>
            <p:nvPr/>
          </p:nvCxnSpPr>
          <p:spPr>
            <a:xfrm rot="10800000">
              <a:off x="4958638" y="1341719"/>
              <a:ext cx="0" cy="121500"/>
            </a:xfrm>
            <a:prstGeom prst="straightConnector1">
              <a:avLst/>
            </a:prstGeom>
            <a:noFill/>
            <a:ln w="28575" cap="rnd" cmpd="sng">
              <a:solidFill>
                <a:schemeClr val="dk1"/>
              </a:solidFill>
              <a:prstDash val="solid"/>
              <a:round/>
              <a:headEnd type="none" w="sm" len="sm"/>
              <a:tailEnd type="none" w="sm" len="sm"/>
            </a:ln>
          </p:spPr>
        </p:cxnSp>
      </p:grpSp>
      <p:grpSp>
        <p:nvGrpSpPr>
          <p:cNvPr id="3695" name="Google Shape;3695;p29"/>
          <p:cNvGrpSpPr/>
          <p:nvPr/>
        </p:nvGrpSpPr>
        <p:grpSpPr>
          <a:xfrm>
            <a:off x="6435202" y="2013002"/>
            <a:ext cx="188516" cy="267570"/>
            <a:chOff x="6528919" y="1267578"/>
            <a:chExt cx="191523" cy="271838"/>
          </a:xfrm>
        </p:grpSpPr>
        <p:sp>
          <p:nvSpPr>
            <p:cNvPr id="3696" name="Google Shape;3696;p29"/>
            <p:cNvSpPr/>
            <p:nvPr/>
          </p:nvSpPr>
          <p:spPr>
            <a:xfrm>
              <a:off x="6565988" y="1267578"/>
              <a:ext cx="115326" cy="175048"/>
            </a:xfrm>
            <a:custGeom>
              <a:avLst/>
              <a:gdLst/>
              <a:ahLst/>
              <a:cxnLst/>
              <a:rect l="l" t="t" r="r" b="b"/>
              <a:pathLst>
                <a:path w="56" h="85" extrusionOk="0">
                  <a:moveTo>
                    <a:pt x="56" y="57"/>
                  </a:moveTo>
                  <a:cubicBezTo>
                    <a:pt x="56" y="73"/>
                    <a:pt x="43" y="85"/>
                    <a:pt x="28" y="85"/>
                  </a:cubicBezTo>
                  <a:cubicBezTo>
                    <a:pt x="28" y="85"/>
                    <a:pt x="28" y="85"/>
                    <a:pt x="28" y="85"/>
                  </a:cubicBezTo>
                  <a:cubicBezTo>
                    <a:pt x="13" y="85"/>
                    <a:pt x="0" y="73"/>
                    <a:pt x="0" y="57"/>
                  </a:cubicBezTo>
                  <a:cubicBezTo>
                    <a:pt x="0" y="28"/>
                    <a:pt x="0" y="28"/>
                    <a:pt x="0" y="28"/>
                  </a:cubicBezTo>
                  <a:cubicBezTo>
                    <a:pt x="0" y="13"/>
                    <a:pt x="13" y="0"/>
                    <a:pt x="28" y="0"/>
                  </a:cubicBezTo>
                  <a:cubicBezTo>
                    <a:pt x="28" y="0"/>
                    <a:pt x="28" y="0"/>
                    <a:pt x="28" y="0"/>
                  </a:cubicBezTo>
                  <a:cubicBezTo>
                    <a:pt x="43" y="0"/>
                    <a:pt x="56" y="13"/>
                    <a:pt x="56" y="28"/>
                  </a:cubicBezTo>
                  <a:lnTo>
                    <a:pt x="56" y="57"/>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697" name="Google Shape;3697;p29"/>
            <p:cNvSpPr/>
            <p:nvPr/>
          </p:nvSpPr>
          <p:spPr>
            <a:xfrm>
              <a:off x="6528919" y="1356131"/>
              <a:ext cx="191523" cy="127682"/>
            </a:xfrm>
            <a:custGeom>
              <a:avLst/>
              <a:gdLst/>
              <a:ahLst/>
              <a:cxnLst/>
              <a:rect l="l" t="t" r="r" b="b"/>
              <a:pathLst>
                <a:path w="93" h="62" extrusionOk="0">
                  <a:moveTo>
                    <a:pt x="93" y="0"/>
                  </a:moveTo>
                  <a:cubicBezTo>
                    <a:pt x="93" y="15"/>
                    <a:pt x="93" y="15"/>
                    <a:pt x="93" y="15"/>
                  </a:cubicBezTo>
                  <a:cubicBezTo>
                    <a:pt x="93" y="41"/>
                    <a:pt x="72" y="62"/>
                    <a:pt x="46" y="62"/>
                  </a:cubicBezTo>
                  <a:cubicBezTo>
                    <a:pt x="46" y="62"/>
                    <a:pt x="46" y="62"/>
                    <a:pt x="46" y="62"/>
                  </a:cubicBezTo>
                  <a:cubicBezTo>
                    <a:pt x="20" y="62"/>
                    <a:pt x="0" y="41"/>
                    <a:pt x="0" y="15"/>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698" name="Google Shape;3698;p29"/>
            <p:cNvCxnSpPr/>
            <p:nvPr/>
          </p:nvCxnSpPr>
          <p:spPr>
            <a:xfrm>
              <a:off x="6623651" y="1483813"/>
              <a:ext cx="0" cy="49500"/>
            </a:xfrm>
            <a:prstGeom prst="straightConnector1">
              <a:avLst/>
            </a:prstGeom>
            <a:noFill/>
            <a:ln w="28575" cap="rnd" cmpd="sng">
              <a:solidFill>
                <a:schemeClr val="dk1"/>
              </a:solidFill>
              <a:prstDash val="solid"/>
              <a:round/>
              <a:headEnd type="none" w="sm" len="sm"/>
              <a:tailEnd type="none" w="sm" len="sm"/>
            </a:ln>
          </p:spPr>
        </p:cxnSp>
        <p:cxnSp>
          <p:nvCxnSpPr>
            <p:cNvPr id="3699" name="Google Shape;3699;p29"/>
            <p:cNvCxnSpPr/>
            <p:nvPr/>
          </p:nvCxnSpPr>
          <p:spPr>
            <a:xfrm>
              <a:off x="6561869" y="1539416"/>
              <a:ext cx="123600" cy="0"/>
            </a:xfrm>
            <a:prstGeom prst="straightConnector1">
              <a:avLst/>
            </a:prstGeom>
            <a:noFill/>
            <a:ln w="28575" cap="rnd" cmpd="sng">
              <a:solidFill>
                <a:schemeClr val="dk1"/>
              </a:solidFill>
              <a:prstDash val="solid"/>
              <a:round/>
              <a:headEnd type="none" w="sm" len="sm"/>
              <a:tailEnd type="none" w="sm" len="sm"/>
            </a:ln>
          </p:spPr>
        </p:cxnSp>
        <p:cxnSp>
          <p:nvCxnSpPr>
            <p:cNvPr id="3700" name="Google Shape;3700;p29"/>
            <p:cNvCxnSpPr/>
            <p:nvPr/>
          </p:nvCxnSpPr>
          <p:spPr>
            <a:xfrm>
              <a:off x="6570107" y="1356131"/>
              <a:ext cx="105000" cy="0"/>
            </a:xfrm>
            <a:prstGeom prst="straightConnector1">
              <a:avLst/>
            </a:prstGeom>
            <a:noFill/>
            <a:ln w="28575" cap="rnd" cmpd="sng">
              <a:solidFill>
                <a:schemeClr val="dk1"/>
              </a:solidFill>
              <a:prstDash val="solid"/>
              <a:round/>
              <a:headEnd type="none" w="sm" len="sm"/>
              <a:tailEnd type="none" w="sm" len="sm"/>
            </a:ln>
          </p:spPr>
        </p:cxnSp>
      </p:grpSp>
      <p:grpSp>
        <p:nvGrpSpPr>
          <p:cNvPr id="3701" name="Google Shape;3701;p29"/>
          <p:cNvGrpSpPr/>
          <p:nvPr/>
        </p:nvGrpSpPr>
        <p:grpSpPr>
          <a:xfrm>
            <a:off x="5617269" y="2013003"/>
            <a:ext cx="281760" cy="267571"/>
            <a:chOff x="5697957" y="1267578"/>
            <a:chExt cx="286254" cy="271839"/>
          </a:xfrm>
        </p:grpSpPr>
        <p:sp>
          <p:nvSpPr>
            <p:cNvPr id="3702" name="Google Shape;3702;p29"/>
            <p:cNvSpPr/>
            <p:nvPr/>
          </p:nvSpPr>
          <p:spPr>
            <a:xfrm>
              <a:off x="5697957" y="1267578"/>
              <a:ext cx="172988" cy="271839"/>
            </a:xfrm>
            <a:custGeom>
              <a:avLst/>
              <a:gdLst/>
              <a:ahLst/>
              <a:cxnLst/>
              <a:rect l="l" t="t" r="r" b="b"/>
              <a:pathLst>
                <a:path w="84" h="132" extrusionOk="0">
                  <a:moveTo>
                    <a:pt x="71" y="132"/>
                  </a:moveTo>
                  <a:cubicBezTo>
                    <a:pt x="68" y="132"/>
                    <a:pt x="64" y="130"/>
                    <a:pt x="62" y="128"/>
                  </a:cubicBezTo>
                  <a:cubicBezTo>
                    <a:pt x="29" y="95"/>
                    <a:pt x="29" y="95"/>
                    <a:pt x="29" y="95"/>
                  </a:cubicBezTo>
                  <a:cubicBezTo>
                    <a:pt x="13" y="95"/>
                    <a:pt x="13" y="95"/>
                    <a:pt x="13" y="95"/>
                  </a:cubicBezTo>
                  <a:cubicBezTo>
                    <a:pt x="6" y="95"/>
                    <a:pt x="0" y="89"/>
                    <a:pt x="0" y="82"/>
                  </a:cubicBezTo>
                  <a:cubicBezTo>
                    <a:pt x="0" y="50"/>
                    <a:pt x="0" y="50"/>
                    <a:pt x="0" y="50"/>
                  </a:cubicBezTo>
                  <a:cubicBezTo>
                    <a:pt x="0" y="42"/>
                    <a:pt x="6" y="36"/>
                    <a:pt x="13" y="36"/>
                  </a:cubicBezTo>
                  <a:cubicBezTo>
                    <a:pt x="29" y="36"/>
                    <a:pt x="29" y="36"/>
                    <a:pt x="29" y="36"/>
                  </a:cubicBezTo>
                  <a:cubicBezTo>
                    <a:pt x="62" y="4"/>
                    <a:pt x="62" y="4"/>
                    <a:pt x="62" y="4"/>
                  </a:cubicBezTo>
                  <a:cubicBezTo>
                    <a:pt x="64" y="1"/>
                    <a:pt x="68" y="0"/>
                    <a:pt x="71" y="0"/>
                  </a:cubicBezTo>
                  <a:cubicBezTo>
                    <a:pt x="73" y="0"/>
                    <a:pt x="75" y="0"/>
                    <a:pt x="76" y="1"/>
                  </a:cubicBezTo>
                  <a:cubicBezTo>
                    <a:pt x="81" y="3"/>
                    <a:pt x="84" y="8"/>
                    <a:pt x="84" y="13"/>
                  </a:cubicBezTo>
                  <a:cubicBezTo>
                    <a:pt x="84" y="118"/>
                    <a:pt x="84" y="118"/>
                    <a:pt x="84" y="118"/>
                  </a:cubicBezTo>
                  <a:cubicBezTo>
                    <a:pt x="84" y="124"/>
                    <a:pt x="81" y="128"/>
                    <a:pt x="76" y="131"/>
                  </a:cubicBezTo>
                  <a:cubicBezTo>
                    <a:pt x="75" y="131"/>
                    <a:pt x="73" y="132"/>
                    <a:pt x="71" y="132"/>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03" name="Google Shape;3703;p29"/>
            <p:cNvSpPr/>
            <p:nvPr/>
          </p:nvSpPr>
          <p:spPr>
            <a:xfrm>
              <a:off x="5914192" y="1347894"/>
              <a:ext cx="30891" cy="111207"/>
            </a:xfrm>
            <a:custGeom>
              <a:avLst/>
              <a:gdLst/>
              <a:ahLst/>
              <a:cxnLst/>
              <a:rect l="l" t="t" r="r" b="b"/>
              <a:pathLst>
                <a:path w="15" h="54" extrusionOk="0">
                  <a:moveTo>
                    <a:pt x="0" y="0"/>
                  </a:moveTo>
                  <a:cubicBezTo>
                    <a:pt x="15" y="15"/>
                    <a:pt x="15" y="39"/>
                    <a:pt x="0" y="5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04" name="Google Shape;3704;p29"/>
            <p:cNvSpPr/>
            <p:nvPr/>
          </p:nvSpPr>
          <p:spPr>
            <a:xfrm>
              <a:off x="5934786" y="1317003"/>
              <a:ext cx="49425" cy="172988"/>
            </a:xfrm>
            <a:custGeom>
              <a:avLst/>
              <a:gdLst/>
              <a:ahLst/>
              <a:cxnLst/>
              <a:rect l="l" t="t" r="r" b="b"/>
              <a:pathLst>
                <a:path w="24" h="84" extrusionOk="0">
                  <a:moveTo>
                    <a:pt x="0" y="0"/>
                  </a:moveTo>
                  <a:cubicBezTo>
                    <a:pt x="24" y="23"/>
                    <a:pt x="24" y="61"/>
                    <a:pt x="0" y="8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05" name="Google Shape;3705;p29"/>
            <p:cNvCxnSpPr/>
            <p:nvPr/>
          </p:nvCxnSpPr>
          <p:spPr>
            <a:xfrm rot="10800000">
              <a:off x="5757679" y="1348020"/>
              <a:ext cx="0" cy="115200"/>
            </a:xfrm>
            <a:prstGeom prst="straightConnector1">
              <a:avLst/>
            </a:prstGeom>
            <a:noFill/>
            <a:ln w="28575" cap="rnd" cmpd="sng">
              <a:solidFill>
                <a:schemeClr val="dk1"/>
              </a:solidFill>
              <a:prstDash val="solid"/>
              <a:round/>
              <a:headEnd type="none" w="sm" len="sm"/>
              <a:tailEnd type="none" w="sm" len="sm"/>
            </a:ln>
          </p:spPr>
        </p:cxnSp>
      </p:grpSp>
      <p:grpSp>
        <p:nvGrpSpPr>
          <p:cNvPr id="3706" name="Google Shape;3706;p29"/>
          <p:cNvGrpSpPr/>
          <p:nvPr/>
        </p:nvGrpSpPr>
        <p:grpSpPr>
          <a:xfrm>
            <a:off x="7105126" y="2002867"/>
            <a:ext cx="402370" cy="277573"/>
            <a:chOff x="7209545" y="1257281"/>
            <a:chExt cx="408788" cy="282000"/>
          </a:xfrm>
        </p:grpSpPr>
        <p:sp>
          <p:nvSpPr>
            <p:cNvPr id="3707" name="Google Shape;3707;p29"/>
            <p:cNvSpPr/>
            <p:nvPr/>
          </p:nvSpPr>
          <p:spPr>
            <a:xfrm>
              <a:off x="7473146" y="1469397"/>
              <a:ext cx="145187" cy="49425"/>
            </a:xfrm>
            <a:custGeom>
              <a:avLst/>
              <a:gdLst/>
              <a:ahLst/>
              <a:cxnLst/>
              <a:rect l="l" t="t" r="r" b="b"/>
              <a:pathLst>
                <a:path w="70" h="24" extrusionOk="0">
                  <a:moveTo>
                    <a:pt x="0" y="0"/>
                  </a:moveTo>
                  <a:cubicBezTo>
                    <a:pt x="0" y="0"/>
                    <a:pt x="7" y="23"/>
                    <a:pt x="28" y="20"/>
                  </a:cubicBezTo>
                  <a:cubicBezTo>
                    <a:pt x="49" y="16"/>
                    <a:pt x="58" y="14"/>
                    <a:pt x="70" y="2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08" name="Google Shape;3708;p29"/>
            <p:cNvSpPr/>
            <p:nvPr/>
          </p:nvSpPr>
          <p:spPr>
            <a:xfrm>
              <a:off x="7277505" y="1442625"/>
              <a:ext cx="49500" cy="49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09" name="Google Shape;3709;p29"/>
            <p:cNvSpPr/>
            <p:nvPr/>
          </p:nvSpPr>
          <p:spPr>
            <a:xfrm>
              <a:off x="7372236" y="1442625"/>
              <a:ext cx="49500" cy="49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10" name="Google Shape;3710;p29"/>
            <p:cNvSpPr/>
            <p:nvPr/>
          </p:nvSpPr>
          <p:spPr>
            <a:xfrm>
              <a:off x="7244555" y="1356131"/>
              <a:ext cx="49500" cy="49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11" name="Google Shape;3711;p29"/>
            <p:cNvSpPr/>
            <p:nvPr/>
          </p:nvSpPr>
          <p:spPr>
            <a:xfrm>
              <a:off x="7403127" y="1356131"/>
              <a:ext cx="49500" cy="49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12" name="Google Shape;3712;p29"/>
            <p:cNvSpPr/>
            <p:nvPr/>
          </p:nvSpPr>
          <p:spPr>
            <a:xfrm>
              <a:off x="7322811" y="1300528"/>
              <a:ext cx="49500" cy="49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13" name="Google Shape;3713;p29"/>
            <p:cNvSpPr/>
            <p:nvPr/>
          </p:nvSpPr>
          <p:spPr>
            <a:xfrm>
              <a:off x="7209545" y="1257281"/>
              <a:ext cx="280200" cy="282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714" name="Google Shape;3714;p29"/>
          <p:cNvGrpSpPr/>
          <p:nvPr/>
        </p:nvGrpSpPr>
        <p:grpSpPr>
          <a:xfrm>
            <a:off x="7935196" y="1996784"/>
            <a:ext cx="286828" cy="285814"/>
            <a:chOff x="8052863" y="1251103"/>
            <a:chExt cx="291403" cy="290373"/>
          </a:xfrm>
        </p:grpSpPr>
        <p:sp>
          <p:nvSpPr>
            <p:cNvPr id="3715" name="Google Shape;3715;p29"/>
            <p:cNvSpPr/>
            <p:nvPr/>
          </p:nvSpPr>
          <p:spPr>
            <a:xfrm>
              <a:off x="8052863" y="1251103"/>
              <a:ext cx="291403" cy="290373"/>
            </a:xfrm>
            <a:custGeom>
              <a:avLst/>
              <a:gdLst/>
              <a:ahLst/>
              <a:cxnLst/>
              <a:rect l="l" t="t" r="r" b="b"/>
              <a:pathLst>
                <a:path w="141" h="141" extrusionOk="0">
                  <a:moveTo>
                    <a:pt x="137" y="122"/>
                  </a:moveTo>
                  <a:cubicBezTo>
                    <a:pt x="117" y="101"/>
                    <a:pt x="117" y="101"/>
                    <a:pt x="117" y="101"/>
                  </a:cubicBezTo>
                  <a:cubicBezTo>
                    <a:pt x="133" y="78"/>
                    <a:pt x="131" y="45"/>
                    <a:pt x="110" y="23"/>
                  </a:cubicBezTo>
                  <a:cubicBezTo>
                    <a:pt x="86" y="0"/>
                    <a:pt x="48" y="0"/>
                    <a:pt x="24" y="23"/>
                  </a:cubicBezTo>
                  <a:cubicBezTo>
                    <a:pt x="0" y="47"/>
                    <a:pt x="0" y="86"/>
                    <a:pt x="24" y="109"/>
                  </a:cubicBezTo>
                  <a:cubicBezTo>
                    <a:pt x="45" y="131"/>
                    <a:pt x="78" y="133"/>
                    <a:pt x="102" y="116"/>
                  </a:cubicBezTo>
                  <a:cubicBezTo>
                    <a:pt x="122" y="137"/>
                    <a:pt x="122" y="137"/>
                    <a:pt x="122" y="137"/>
                  </a:cubicBezTo>
                  <a:cubicBezTo>
                    <a:pt x="126" y="141"/>
                    <a:pt x="133" y="141"/>
                    <a:pt x="137" y="137"/>
                  </a:cubicBezTo>
                  <a:cubicBezTo>
                    <a:pt x="141" y="132"/>
                    <a:pt x="141" y="126"/>
                    <a:pt x="137" y="122"/>
                  </a:cubicBezTo>
                  <a:close/>
                  <a:moveTo>
                    <a:pt x="37" y="96"/>
                  </a:moveTo>
                  <a:cubicBezTo>
                    <a:pt x="20" y="80"/>
                    <a:pt x="20" y="53"/>
                    <a:pt x="37" y="37"/>
                  </a:cubicBezTo>
                  <a:cubicBezTo>
                    <a:pt x="53" y="20"/>
                    <a:pt x="80" y="20"/>
                    <a:pt x="97" y="37"/>
                  </a:cubicBezTo>
                  <a:cubicBezTo>
                    <a:pt x="113" y="53"/>
                    <a:pt x="113" y="80"/>
                    <a:pt x="97" y="96"/>
                  </a:cubicBezTo>
                  <a:cubicBezTo>
                    <a:pt x="80" y="113"/>
                    <a:pt x="53" y="113"/>
                    <a:pt x="37" y="9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16" name="Google Shape;3716;p29"/>
            <p:cNvSpPr/>
            <p:nvPr/>
          </p:nvSpPr>
          <p:spPr>
            <a:xfrm>
              <a:off x="8191871" y="1331419"/>
              <a:ext cx="53544" cy="55603"/>
            </a:xfrm>
            <a:custGeom>
              <a:avLst/>
              <a:gdLst/>
              <a:ahLst/>
              <a:cxnLst/>
              <a:rect l="l" t="t" r="r" b="b"/>
              <a:pathLst>
                <a:path w="26" h="27" extrusionOk="0">
                  <a:moveTo>
                    <a:pt x="0" y="0"/>
                  </a:moveTo>
                  <a:cubicBezTo>
                    <a:pt x="14" y="0"/>
                    <a:pt x="26" y="12"/>
                    <a:pt x="26" y="2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717" name="Google Shape;3717;p29"/>
          <p:cNvGrpSpPr/>
          <p:nvPr/>
        </p:nvGrpSpPr>
        <p:grpSpPr>
          <a:xfrm>
            <a:off x="932757" y="2710304"/>
            <a:ext cx="230070" cy="241342"/>
            <a:chOff x="938720" y="1976006"/>
            <a:chExt cx="233740" cy="245191"/>
          </a:xfrm>
        </p:grpSpPr>
        <p:cxnSp>
          <p:nvCxnSpPr>
            <p:cNvPr id="3718" name="Google Shape;3718;p29"/>
            <p:cNvCxnSpPr/>
            <p:nvPr/>
          </p:nvCxnSpPr>
          <p:spPr>
            <a:xfrm>
              <a:off x="1142599" y="1976006"/>
              <a:ext cx="0" cy="156600"/>
            </a:xfrm>
            <a:prstGeom prst="straightConnector1">
              <a:avLst/>
            </a:prstGeom>
            <a:noFill/>
            <a:ln w="28575" cap="rnd" cmpd="sng">
              <a:solidFill>
                <a:schemeClr val="dk1"/>
              </a:solidFill>
              <a:prstDash val="solid"/>
              <a:round/>
              <a:headEnd type="none" w="sm" len="sm"/>
              <a:tailEnd type="none" w="sm" len="sm"/>
            </a:ln>
          </p:spPr>
        </p:cxnSp>
        <p:cxnSp>
          <p:nvCxnSpPr>
            <p:cNvPr id="3719" name="Google Shape;3719;p29"/>
            <p:cNvCxnSpPr/>
            <p:nvPr/>
          </p:nvCxnSpPr>
          <p:spPr>
            <a:xfrm>
              <a:off x="1142599" y="2188123"/>
              <a:ext cx="0" cy="33000"/>
            </a:xfrm>
            <a:prstGeom prst="straightConnector1">
              <a:avLst/>
            </a:prstGeom>
            <a:noFill/>
            <a:ln w="28575" cap="rnd" cmpd="sng">
              <a:solidFill>
                <a:schemeClr val="dk1"/>
              </a:solidFill>
              <a:prstDash val="solid"/>
              <a:round/>
              <a:headEnd type="none" w="sm" len="sm"/>
              <a:tailEnd type="none" w="sm" len="sm"/>
            </a:ln>
          </p:spPr>
        </p:cxnSp>
        <p:sp>
          <p:nvSpPr>
            <p:cNvPr id="3720" name="Google Shape;3720;p29"/>
            <p:cNvSpPr/>
            <p:nvPr/>
          </p:nvSpPr>
          <p:spPr>
            <a:xfrm>
              <a:off x="1115827" y="2132519"/>
              <a:ext cx="56633" cy="55603"/>
            </a:xfrm>
            <a:custGeom>
              <a:avLst/>
              <a:gdLst/>
              <a:ahLst/>
              <a:cxnLst/>
              <a:rect l="l" t="t" r="r" b="b"/>
              <a:pathLst>
                <a:path w="27" h="27" extrusionOk="0">
                  <a:moveTo>
                    <a:pt x="11" y="27"/>
                  </a:moveTo>
                  <a:cubicBezTo>
                    <a:pt x="5" y="27"/>
                    <a:pt x="0" y="21"/>
                    <a:pt x="0" y="15"/>
                  </a:cubicBezTo>
                  <a:cubicBezTo>
                    <a:pt x="0" y="11"/>
                    <a:pt x="0" y="11"/>
                    <a:pt x="0" y="11"/>
                  </a:cubicBezTo>
                  <a:cubicBezTo>
                    <a:pt x="0" y="5"/>
                    <a:pt x="5" y="0"/>
                    <a:pt x="11" y="0"/>
                  </a:cubicBezTo>
                  <a:cubicBezTo>
                    <a:pt x="15" y="0"/>
                    <a:pt x="15" y="0"/>
                    <a:pt x="15" y="0"/>
                  </a:cubicBezTo>
                  <a:cubicBezTo>
                    <a:pt x="22" y="0"/>
                    <a:pt x="27" y="5"/>
                    <a:pt x="27" y="11"/>
                  </a:cubicBezTo>
                  <a:cubicBezTo>
                    <a:pt x="27" y="15"/>
                    <a:pt x="27" y="15"/>
                    <a:pt x="27" y="15"/>
                  </a:cubicBezTo>
                  <a:cubicBezTo>
                    <a:pt x="27" y="21"/>
                    <a:pt x="22" y="27"/>
                    <a:pt x="15" y="27"/>
                  </a:cubicBezTo>
                  <a:lnTo>
                    <a:pt x="11" y="27"/>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21" name="Google Shape;3721;p29"/>
            <p:cNvCxnSpPr/>
            <p:nvPr/>
          </p:nvCxnSpPr>
          <p:spPr>
            <a:xfrm>
              <a:off x="1054046" y="1976006"/>
              <a:ext cx="0" cy="49500"/>
            </a:xfrm>
            <a:prstGeom prst="straightConnector1">
              <a:avLst/>
            </a:prstGeom>
            <a:noFill/>
            <a:ln w="28575" cap="rnd" cmpd="sng">
              <a:solidFill>
                <a:schemeClr val="dk1"/>
              </a:solidFill>
              <a:prstDash val="solid"/>
              <a:round/>
              <a:headEnd type="none" w="sm" len="sm"/>
              <a:tailEnd type="none" w="sm" len="sm"/>
            </a:ln>
          </p:spPr>
        </p:cxnSp>
        <p:cxnSp>
          <p:nvCxnSpPr>
            <p:cNvPr id="3722" name="Google Shape;3722;p29"/>
            <p:cNvCxnSpPr/>
            <p:nvPr/>
          </p:nvCxnSpPr>
          <p:spPr>
            <a:xfrm>
              <a:off x="1054046" y="2081035"/>
              <a:ext cx="0" cy="140100"/>
            </a:xfrm>
            <a:prstGeom prst="straightConnector1">
              <a:avLst/>
            </a:prstGeom>
            <a:noFill/>
            <a:ln w="28575" cap="rnd" cmpd="sng">
              <a:solidFill>
                <a:schemeClr val="dk1"/>
              </a:solidFill>
              <a:prstDash val="solid"/>
              <a:round/>
              <a:headEnd type="none" w="sm" len="sm"/>
              <a:tailEnd type="none" w="sm" len="sm"/>
            </a:ln>
          </p:spPr>
        </p:cxnSp>
        <p:sp>
          <p:nvSpPr>
            <p:cNvPr id="3723" name="Google Shape;3723;p29"/>
            <p:cNvSpPr/>
            <p:nvPr/>
          </p:nvSpPr>
          <p:spPr>
            <a:xfrm>
              <a:off x="1027274" y="2025431"/>
              <a:ext cx="55603" cy="55603"/>
            </a:xfrm>
            <a:custGeom>
              <a:avLst/>
              <a:gdLst/>
              <a:ahLst/>
              <a:cxnLst/>
              <a:rect l="l" t="t" r="r" b="b"/>
              <a:pathLst>
                <a:path w="27" h="27" extrusionOk="0">
                  <a:moveTo>
                    <a:pt x="11" y="27"/>
                  </a:moveTo>
                  <a:cubicBezTo>
                    <a:pt x="5" y="27"/>
                    <a:pt x="0" y="21"/>
                    <a:pt x="0" y="15"/>
                  </a:cubicBezTo>
                  <a:cubicBezTo>
                    <a:pt x="0" y="11"/>
                    <a:pt x="0" y="11"/>
                    <a:pt x="0" y="11"/>
                  </a:cubicBezTo>
                  <a:cubicBezTo>
                    <a:pt x="0" y="5"/>
                    <a:pt x="5" y="0"/>
                    <a:pt x="11" y="0"/>
                  </a:cubicBezTo>
                  <a:cubicBezTo>
                    <a:pt x="15" y="0"/>
                    <a:pt x="15" y="0"/>
                    <a:pt x="15" y="0"/>
                  </a:cubicBezTo>
                  <a:cubicBezTo>
                    <a:pt x="22" y="0"/>
                    <a:pt x="27" y="5"/>
                    <a:pt x="27" y="11"/>
                  </a:cubicBezTo>
                  <a:cubicBezTo>
                    <a:pt x="27" y="15"/>
                    <a:pt x="27" y="15"/>
                    <a:pt x="27" y="15"/>
                  </a:cubicBezTo>
                  <a:cubicBezTo>
                    <a:pt x="27" y="21"/>
                    <a:pt x="22" y="27"/>
                    <a:pt x="15" y="27"/>
                  </a:cubicBezTo>
                  <a:lnTo>
                    <a:pt x="11" y="27"/>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24" name="Google Shape;3724;p29"/>
            <p:cNvCxnSpPr/>
            <p:nvPr/>
          </p:nvCxnSpPr>
          <p:spPr>
            <a:xfrm>
              <a:off x="965492" y="1976006"/>
              <a:ext cx="0" cy="107100"/>
            </a:xfrm>
            <a:prstGeom prst="straightConnector1">
              <a:avLst/>
            </a:prstGeom>
            <a:noFill/>
            <a:ln w="28575" cap="rnd" cmpd="sng">
              <a:solidFill>
                <a:schemeClr val="dk1"/>
              </a:solidFill>
              <a:prstDash val="solid"/>
              <a:round/>
              <a:headEnd type="none" w="sm" len="sm"/>
              <a:tailEnd type="none" w="sm" len="sm"/>
            </a:ln>
          </p:spPr>
        </p:cxnSp>
        <p:cxnSp>
          <p:nvCxnSpPr>
            <p:cNvPr id="3725" name="Google Shape;3725;p29"/>
            <p:cNvCxnSpPr/>
            <p:nvPr/>
          </p:nvCxnSpPr>
          <p:spPr>
            <a:xfrm>
              <a:off x="965492" y="2138697"/>
              <a:ext cx="0" cy="82500"/>
            </a:xfrm>
            <a:prstGeom prst="straightConnector1">
              <a:avLst/>
            </a:prstGeom>
            <a:noFill/>
            <a:ln w="28575" cap="rnd" cmpd="sng">
              <a:solidFill>
                <a:schemeClr val="dk1"/>
              </a:solidFill>
              <a:prstDash val="solid"/>
              <a:round/>
              <a:headEnd type="none" w="sm" len="sm"/>
              <a:tailEnd type="none" w="sm" len="sm"/>
            </a:ln>
          </p:spPr>
        </p:cxnSp>
        <p:sp>
          <p:nvSpPr>
            <p:cNvPr id="3726" name="Google Shape;3726;p29"/>
            <p:cNvSpPr/>
            <p:nvPr/>
          </p:nvSpPr>
          <p:spPr>
            <a:xfrm>
              <a:off x="938720" y="2083094"/>
              <a:ext cx="53544" cy="55603"/>
            </a:xfrm>
            <a:custGeom>
              <a:avLst/>
              <a:gdLst/>
              <a:ahLst/>
              <a:cxnLst/>
              <a:rect l="l" t="t" r="r" b="b"/>
              <a:pathLst>
                <a:path w="26" h="27" extrusionOk="0">
                  <a:moveTo>
                    <a:pt x="11" y="27"/>
                  </a:moveTo>
                  <a:cubicBezTo>
                    <a:pt x="5" y="27"/>
                    <a:pt x="0" y="21"/>
                    <a:pt x="0" y="15"/>
                  </a:cubicBezTo>
                  <a:cubicBezTo>
                    <a:pt x="0" y="11"/>
                    <a:pt x="0" y="11"/>
                    <a:pt x="0" y="11"/>
                  </a:cubicBezTo>
                  <a:cubicBezTo>
                    <a:pt x="0" y="5"/>
                    <a:pt x="5" y="0"/>
                    <a:pt x="11" y="0"/>
                  </a:cubicBezTo>
                  <a:cubicBezTo>
                    <a:pt x="15" y="0"/>
                    <a:pt x="15" y="0"/>
                    <a:pt x="15" y="0"/>
                  </a:cubicBezTo>
                  <a:cubicBezTo>
                    <a:pt x="21" y="0"/>
                    <a:pt x="26" y="5"/>
                    <a:pt x="26" y="11"/>
                  </a:cubicBezTo>
                  <a:cubicBezTo>
                    <a:pt x="26" y="15"/>
                    <a:pt x="26" y="15"/>
                    <a:pt x="26" y="15"/>
                  </a:cubicBezTo>
                  <a:cubicBezTo>
                    <a:pt x="26" y="21"/>
                    <a:pt x="21" y="27"/>
                    <a:pt x="15" y="27"/>
                  </a:cubicBezTo>
                  <a:lnTo>
                    <a:pt x="11" y="27"/>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727" name="Google Shape;3727;p29"/>
          <p:cNvGrpSpPr/>
          <p:nvPr/>
        </p:nvGrpSpPr>
        <p:grpSpPr>
          <a:xfrm>
            <a:off x="1679726" y="2722469"/>
            <a:ext cx="291016" cy="229056"/>
            <a:chOff x="1697604" y="1988362"/>
            <a:chExt cx="295658" cy="232710"/>
          </a:xfrm>
        </p:grpSpPr>
        <p:cxnSp>
          <p:nvCxnSpPr>
            <p:cNvPr id="3728" name="Google Shape;3728;p29"/>
            <p:cNvCxnSpPr/>
            <p:nvPr/>
          </p:nvCxnSpPr>
          <p:spPr>
            <a:xfrm>
              <a:off x="1697604" y="2015134"/>
              <a:ext cx="182400" cy="0"/>
            </a:xfrm>
            <a:prstGeom prst="straightConnector1">
              <a:avLst/>
            </a:prstGeom>
            <a:noFill/>
            <a:ln w="28575" cap="rnd" cmpd="sng">
              <a:solidFill>
                <a:schemeClr val="dk1"/>
              </a:solidFill>
              <a:prstDash val="solid"/>
              <a:round/>
              <a:headEnd type="none" w="sm" len="sm"/>
              <a:tailEnd type="none" w="sm" len="sm"/>
            </a:ln>
          </p:spPr>
        </p:cxnSp>
        <p:cxnSp>
          <p:nvCxnSpPr>
            <p:cNvPr id="3729" name="Google Shape;3729;p29"/>
            <p:cNvCxnSpPr/>
            <p:nvPr/>
          </p:nvCxnSpPr>
          <p:spPr>
            <a:xfrm>
              <a:off x="1935462" y="2015134"/>
              <a:ext cx="57600" cy="0"/>
            </a:xfrm>
            <a:prstGeom prst="straightConnector1">
              <a:avLst/>
            </a:prstGeom>
            <a:noFill/>
            <a:ln w="28575" cap="rnd" cmpd="sng">
              <a:solidFill>
                <a:schemeClr val="dk1"/>
              </a:solidFill>
              <a:prstDash val="solid"/>
              <a:round/>
              <a:headEnd type="none" w="sm" len="sm"/>
              <a:tailEnd type="none" w="sm" len="sm"/>
            </a:ln>
          </p:spPr>
        </p:cxnSp>
        <p:sp>
          <p:nvSpPr>
            <p:cNvPr id="3730" name="Google Shape;3730;p29"/>
            <p:cNvSpPr/>
            <p:nvPr/>
          </p:nvSpPr>
          <p:spPr>
            <a:xfrm>
              <a:off x="1879859" y="1988362"/>
              <a:ext cx="55603" cy="53544"/>
            </a:xfrm>
            <a:custGeom>
              <a:avLst/>
              <a:gdLst/>
              <a:ahLst/>
              <a:cxnLst/>
              <a:rect l="l" t="t" r="r" b="b"/>
              <a:pathLst>
                <a:path w="27" h="26" extrusionOk="0">
                  <a:moveTo>
                    <a:pt x="27" y="15"/>
                  </a:moveTo>
                  <a:cubicBezTo>
                    <a:pt x="27" y="21"/>
                    <a:pt x="21" y="26"/>
                    <a:pt x="15" y="26"/>
                  </a:cubicBezTo>
                  <a:cubicBezTo>
                    <a:pt x="11" y="26"/>
                    <a:pt x="11" y="26"/>
                    <a:pt x="11" y="26"/>
                  </a:cubicBezTo>
                  <a:cubicBezTo>
                    <a:pt x="5" y="26"/>
                    <a:pt x="0" y="21"/>
                    <a:pt x="0" y="15"/>
                  </a:cubicBezTo>
                  <a:cubicBezTo>
                    <a:pt x="0" y="11"/>
                    <a:pt x="0" y="11"/>
                    <a:pt x="0" y="11"/>
                  </a:cubicBezTo>
                  <a:cubicBezTo>
                    <a:pt x="0" y="5"/>
                    <a:pt x="5" y="0"/>
                    <a:pt x="11" y="0"/>
                  </a:cubicBezTo>
                  <a:cubicBezTo>
                    <a:pt x="15" y="0"/>
                    <a:pt x="15" y="0"/>
                    <a:pt x="15" y="0"/>
                  </a:cubicBezTo>
                  <a:cubicBezTo>
                    <a:pt x="21" y="0"/>
                    <a:pt x="27" y="5"/>
                    <a:pt x="27" y="11"/>
                  </a:cubicBezTo>
                  <a:lnTo>
                    <a:pt x="27" y="15"/>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31" name="Google Shape;3731;p29"/>
            <p:cNvCxnSpPr/>
            <p:nvPr/>
          </p:nvCxnSpPr>
          <p:spPr>
            <a:xfrm>
              <a:off x="1697604" y="2103688"/>
              <a:ext cx="49500" cy="0"/>
            </a:xfrm>
            <a:prstGeom prst="straightConnector1">
              <a:avLst/>
            </a:prstGeom>
            <a:noFill/>
            <a:ln w="28575" cap="rnd" cmpd="sng">
              <a:solidFill>
                <a:schemeClr val="dk1"/>
              </a:solidFill>
              <a:prstDash val="solid"/>
              <a:round/>
              <a:headEnd type="none" w="sm" len="sm"/>
              <a:tailEnd type="none" w="sm" len="sm"/>
            </a:ln>
          </p:spPr>
        </p:cxnSp>
        <p:cxnSp>
          <p:nvCxnSpPr>
            <p:cNvPr id="3732" name="Google Shape;3732;p29"/>
            <p:cNvCxnSpPr/>
            <p:nvPr/>
          </p:nvCxnSpPr>
          <p:spPr>
            <a:xfrm>
              <a:off x="1803662" y="2103688"/>
              <a:ext cx="189600" cy="0"/>
            </a:xfrm>
            <a:prstGeom prst="straightConnector1">
              <a:avLst/>
            </a:prstGeom>
            <a:noFill/>
            <a:ln w="28575" cap="rnd" cmpd="sng">
              <a:solidFill>
                <a:schemeClr val="dk1"/>
              </a:solidFill>
              <a:prstDash val="solid"/>
              <a:round/>
              <a:headEnd type="none" w="sm" len="sm"/>
              <a:tailEnd type="none" w="sm" len="sm"/>
            </a:ln>
          </p:spPr>
        </p:cxnSp>
        <p:sp>
          <p:nvSpPr>
            <p:cNvPr id="3733" name="Google Shape;3733;p29"/>
            <p:cNvSpPr/>
            <p:nvPr/>
          </p:nvSpPr>
          <p:spPr>
            <a:xfrm>
              <a:off x="1747029" y="2076916"/>
              <a:ext cx="56633" cy="53544"/>
            </a:xfrm>
            <a:custGeom>
              <a:avLst/>
              <a:gdLst/>
              <a:ahLst/>
              <a:cxnLst/>
              <a:rect l="l" t="t" r="r" b="b"/>
              <a:pathLst>
                <a:path w="27" h="26" extrusionOk="0">
                  <a:moveTo>
                    <a:pt x="27" y="15"/>
                  </a:moveTo>
                  <a:cubicBezTo>
                    <a:pt x="27" y="21"/>
                    <a:pt x="21" y="26"/>
                    <a:pt x="15" y="26"/>
                  </a:cubicBezTo>
                  <a:cubicBezTo>
                    <a:pt x="11" y="26"/>
                    <a:pt x="11" y="26"/>
                    <a:pt x="11" y="26"/>
                  </a:cubicBezTo>
                  <a:cubicBezTo>
                    <a:pt x="5" y="26"/>
                    <a:pt x="0" y="21"/>
                    <a:pt x="0" y="15"/>
                  </a:cubicBezTo>
                  <a:cubicBezTo>
                    <a:pt x="0" y="11"/>
                    <a:pt x="0" y="11"/>
                    <a:pt x="0" y="11"/>
                  </a:cubicBezTo>
                  <a:cubicBezTo>
                    <a:pt x="0" y="5"/>
                    <a:pt x="5" y="0"/>
                    <a:pt x="11" y="0"/>
                  </a:cubicBezTo>
                  <a:cubicBezTo>
                    <a:pt x="15" y="0"/>
                    <a:pt x="15" y="0"/>
                    <a:pt x="15" y="0"/>
                  </a:cubicBezTo>
                  <a:cubicBezTo>
                    <a:pt x="21" y="0"/>
                    <a:pt x="27" y="5"/>
                    <a:pt x="27" y="11"/>
                  </a:cubicBezTo>
                  <a:lnTo>
                    <a:pt x="27" y="15"/>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34" name="Google Shape;3734;p29"/>
            <p:cNvCxnSpPr/>
            <p:nvPr/>
          </p:nvCxnSpPr>
          <p:spPr>
            <a:xfrm>
              <a:off x="1697604" y="2192241"/>
              <a:ext cx="132900" cy="0"/>
            </a:xfrm>
            <a:prstGeom prst="straightConnector1">
              <a:avLst/>
            </a:prstGeom>
            <a:noFill/>
            <a:ln w="28575" cap="rnd" cmpd="sng">
              <a:solidFill>
                <a:schemeClr val="dk1"/>
              </a:solidFill>
              <a:prstDash val="solid"/>
              <a:round/>
              <a:headEnd type="none" w="sm" len="sm"/>
              <a:tailEnd type="none" w="sm" len="sm"/>
            </a:ln>
          </p:spPr>
        </p:cxnSp>
        <p:cxnSp>
          <p:nvCxnSpPr>
            <p:cNvPr id="3735" name="Google Shape;3735;p29"/>
            <p:cNvCxnSpPr/>
            <p:nvPr/>
          </p:nvCxnSpPr>
          <p:spPr>
            <a:xfrm>
              <a:off x="1886037" y="2192241"/>
              <a:ext cx="107100" cy="0"/>
            </a:xfrm>
            <a:prstGeom prst="straightConnector1">
              <a:avLst/>
            </a:prstGeom>
            <a:noFill/>
            <a:ln w="28575" cap="rnd" cmpd="sng">
              <a:solidFill>
                <a:schemeClr val="dk1"/>
              </a:solidFill>
              <a:prstDash val="solid"/>
              <a:round/>
              <a:headEnd type="none" w="sm" len="sm"/>
              <a:tailEnd type="none" w="sm" len="sm"/>
            </a:ln>
          </p:spPr>
        </p:cxnSp>
        <p:sp>
          <p:nvSpPr>
            <p:cNvPr id="3736" name="Google Shape;3736;p29"/>
            <p:cNvSpPr/>
            <p:nvPr/>
          </p:nvSpPr>
          <p:spPr>
            <a:xfrm>
              <a:off x="1830434" y="2165469"/>
              <a:ext cx="55603" cy="55603"/>
            </a:xfrm>
            <a:custGeom>
              <a:avLst/>
              <a:gdLst/>
              <a:ahLst/>
              <a:cxnLst/>
              <a:rect l="l" t="t" r="r" b="b"/>
              <a:pathLst>
                <a:path w="27" h="27" extrusionOk="0">
                  <a:moveTo>
                    <a:pt x="27" y="15"/>
                  </a:moveTo>
                  <a:cubicBezTo>
                    <a:pt x="27" y="22"/>
                    <a:pt x="21" y="27"/>
                    <a:pt x="15" y="27"/>
                  </a:cubicBezTo>
                  <a:cubicBezTo>
                    <a:pt x="11" y="27"/>
                    <a:pt x="11" y="27"/>
                    <a:pt x="11" y="27"/>
                  </a:cubicBezTo>
                  <a:cubicBezTo>
                    <a:pt x="5" y="27"/>
                    <a:pt x="0" y="22"/>
                    <a:pt x="0" y="15"/>
                  </a:cubicBezTo>
                  <a:cubicBezTo>
                    <a:pt x="0" y="11"/>
                    <a:pt x="0" y="11"/>
                    <a:pt x="0" y="11"/>
                  </a:cubicBezTo>
                  <a:cubicBezTo>
                    <a:pt x="0" y="5"/>
                    <a:pt x="5" y="0"/>
                    <a:pt x="11" y="0"/>
                  </a:cubicBezTo>
                  <a:cubicBezTo>
                    <a:pt x="15" y="0"/>
                    <a:pt x="15" y="0"/>
                    <a:pt x="15" y="0"/>
                  </a:cubicBezTo>
                  <a:cubicBezTo>
                    <a:pt x="21" y="0"/>
                    <a:pt x="27" y="5"/>
                    <a:pt x="27" y="11"/>
                  </a:cubicBezTo>
                  <a:lnTo>
                    <a:pt x="27" y="15"/>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737" name="Google Shape;3737;p29"/>
          <p:cNvGrpSpPr/>
          <p:nvPr/>
        </p:nvGrpSpPr>
        <p:grpSpPr>
          <a:xfrm>
            <a:off x="2419598" y="2665710"/>
            <a:ext cx="364870" cy="285814"/>
            <a:chOff x="2449279" y="1930700"/>
            <a:chExt cx="370690" cy="290373"/>
          </a:xfrm>
        </p:grpSpPr>
        <p:sp>
          <p:nvSpPr>
            <p:cNvPr id="3738" name="Google Shape;3738;p29"/>
            <p:cNvSpPr/>
            <p:nvPr/>
          </p:nvSpPr>
          <p:spPr>
            <a:xfrm>
              <a:off x="2449279" y="2066619"/>
              <a:ext cx="61782" cy="121504"/>
            </a:xfrm>
            <a:custGeom>
              <a:avLst/>
              <a:gdLst/>
              <a:ahLst/>
              <a:cxnLst/>
              <a:rect l="l" t="t" r="r" b="b"/>
              <a:pathLst>
                <a:path w="30" h="59" extrusionOk="0">
                  <a:moveTo>
                    <a:pt x="30" y="59"/>
                  </a:moveTo>
                  <a:cubicBezTo>
                    <a:pt x="14" y="59"/>
                    <a:pt x="14" y="59"/>
                    <a:pt x="14" y="59"/>
                  </a:cubicBezTo>
                  <a:cubicBezTo>
                    <a:pt x="6" y="59"/>
                    <a:pt x="0" y="53"/>
                    <a:pt x="0" y="46"/>
                  </a:cubicBezTo>
                  <a:cubicBezTo>
                    <a:pt x="0" y="14"/>
                    <a:pt x="0" y="14"/>
                    <a:pt x="0" y="14"/>
                  </a:cubicBezTo>
                  <a:cubicBezTo>
                    <a:pt x="0" y="6"/>
                    <a:pt x="6" y="0"/>
                    <a:pt x="14" y="0"/>
                  </a:cubicBezTo>
                  <a:cubicBezTo>
                    <a:pt x="30" y="0"/>
                    <a:pt x="30" y="0"/>
                    <a:pt x="3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39" name="Google Shape;3739;p29"/>
            <p:cNvCxnSpPr/>
            <p:nvPr/>
          </p:nvCxnSpPr>
          <p:spPr>
            <a:xfrm rot="10800000">
              <a:off x="2511060" y="2066623"/>
              <a:ext cx="0" cy="121500"/>
            </a:xfrm>
            <a:prstGeom prst="straightConnector1">
              <a:avLst/>
            </a:prstGeom>
            <a:noFill/>
            <a:ln w="28575" cap="rnd" cmpd="sng">
              <a:solidFill>
                <a:schemeClr val="dk1"/>
              </a:solidFill>
              <a:prstDash val="solid"/>
              <a:round/>
              <a:headEnd type="none" w="sm" len="sm"/>
              <a:tailEnd type="none" w="sm" len="sm"/>
            </a:ln>
          </p:spPr>
        </p:cxnSp>
        <p:sp>
          <p:nvSpPr>
            <p:cNvPr id="3740" name="Google Shape;3740;p29"/>
            <p:cNvSpPr/>
            <p:nvPr/>
          </p:nvSpPr>
          <p:spPr>
            <a:xfrm>
              <a:off x="2758187" y="2066619"/>
              <a:ext cx="61782" cy="121504"/>
            </a:xfrm>
            <a:custGeom>
              <a:avLst/>
              <a:gdLst/>
              <a:ahLst/>
              <a:cxnLst/>
              <a:rect l="l" t="t" r="r" b="b"/>
              <a:pathLst>
                <a:path w="30" h="59" extrusionOk="0">
                  <a:moveTo>
                    <a:pt x="0" y="0"/>
                  </a:moveTo>
                  <a:cubicBezTo>
                    <a:pt x="17" y="0"/>
                    <a:pt x="17" y="0"/>
                    <a:pt x="17" y="0"/>
                  </a:cubicBezTo>
                  <a:cubicBezTo>
                    <a:pt x="24" y="0"/>
                    <a:pt x="30" y="6"/>
                    <a:pt x="30" y="14"/>
                  </a:cubicBezTo>
                  <a:cubicBezTo>
                    <a:pt x="30" y="46"/>
                    <a:pt x="30" y="46"/>
                    <a:pt x="30" y="46"/>
                  </a:cubicBezTo>
                  <a:cubicBezTo>
                    <a:pt x="30" y="53"/>
                    <a:pt x="24" y="59"/>
                    <a:pt x="17" y="59"/>
                  </a:cubicBezTo>
                  <a:cubicBezTo>
                    <a:pt x="0" y="59"/>
                    <a:pt x="0" y="59"/>
                    <a:pt x="0" y="5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41" name="Google Shape;3741;p29"/>
            <p:cNvSpPr/>
            <p:nvPr/>
          </p:nvSpPr>
          <p:spPr>
            <a:xfrm>
              <a:off x="2700524" y="2066619"/>
              <a:ext cx="57663" cy="121504"/>
            </a:xfrm>
            <a:custGeom>
              <a:avLst/>
              <a:gdLst/>
              <a:ahLst/>
              <a:cxnLst/>
              <a:rect l="l" t="t" r="r" b="b"/>
              <a:pathLst>
                <a:path w="56" h="118" extrusionOk="0">
                  <a:moveTo>
                    <a:pt x="56" y="0"/>
                  </a:moveTo>
                  <a:lnTo>
                    <a:pt x="56" y="118"/>
                  </a:lnTo>
                  <a:lnTo>
                    <a:pt x="0" y="11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42" name="Google Shape;3742;p29"/>
            <p:cNvSpPr/>
            <p:nvPr/>
          </p:nvSpPr>
          <p:spPr>
            <a:xfrm>
              <a:off x="2511060" y="1930700"/>
              <a:ext cx="247126" cy="218295"/>
            </a:xfrm>
            <a:custGeom>
              <a:avLst/>
              <a:gdLst/>
              <a:ahLst/>
              <a:cxnLst/>
              <a:rect l="l" t="t" r="r" b="b"/>
              <a:pathLst>
                <a:path w="120" h="106" extrusionOk="0">
                  <a:moveTo>
                    <a:pt x="120" y="106"/>
                  </a:moveTo>
                  <a:cubicBezTo>
                    <a:pt x="120" y="44"/>
                    <a:pt x="120" y="44"/>
                    <a:pt x="120" y="44"/>
                  </a:cubicBezTo>
                  <a:cubicBezTo>
                    <a:pt x="120" y="20"/>
                    <a:pt x="100" y="0"/>
                    <a:pt x="76" y="0"/>
                  </a:cubicBezTo>
                  <a:cubicBezTo>
                    <a:pt x="44" y="0"/>
                    <a:pt x="44" y="0"/>
                    <a:pt x="44" y="0"/>
                  </a:cubicBezTo>
                  <a:cubicBezTo>
                    <a:pt x="20" y="0"/>
                    <a:pt x="0" y="20"/>
                    <a:pt x="0" y="44"/>
                  </a:cubicBezTo>
                  <a:cubicBezTo>
                    <a:pt x="0" y="106"/>
                    <a:pt x="0" y="106"/>
                    <a:pt x="0" y="10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43" name="Google Shape;3743;p29"/>
            <p:cNvSpPr/>
            <p:nvPr/>
          </p:nvSpPr>
          <p:spPr>
            <a:xfrm>
              <a:off x="2630505" y="2151054"/>
              <a:ext cx="70019" cy="70019"/>
            </a:xfrm>
            <a:custGeom>
              <a:avLst/>
              <a:gdLst/>
              <a:ahLst/>
              <a:cxnLst/>
              <a:rect l="l" t="t" r="r" b="b"/>
              <a:pathLst>
                <a:path w="34" h="34" extrusionOk="0">
                  <a:moveTo>
                    <a:pt x="0" y="11"/>
                  </a:moveTo>
                  <a:cubicBezTo>
                    <a:pt x="0" y="5"/>
                    <a:pt x="6" y="0"/>
                    <a:pt x="12" y="0"/>
                  </a:cubicBezTo>
                  <a:cubicBezTo>
                    <a:pt x="23" y="0"/>
                    <a:pt x="23" y="0"/>
                    <a:pt x="23" y="0"/>
                  </a:cubicBezTo>
                  <a:cubicBezTo>
                    <a:pt x="29" y="0"/>
                    <a:pt x="34" y="5"/>
                    <a:pt x="34" y="11"/>
                  </a:cubicBezTo>
                  <a:cubicBezTo>
                    <a:pt x="34" y="22"/>
                    <a:pt x="34" y="22"/>
                    <a:pt x="34" y="22"/>
                  </a:cubicBezTo>
                  <a:cubicBezTo>
                    <a:pt x="34" y="29"/>
                    <a:pt x="29" y="34"/>
                    <a:pt x="23" y="34"/>
                  </a:cubicBezTo>
                  <a:cubicBezTo>
                    <a:pt x="12" y="34"/>
                    <a:pt x="12" y="34"/>
                    <a:pt x="12" y="34"/>
                  </a:cubicBezTo>
                  <a:cubicBezTo>
                    <a:pt x="6" y="34"/>
                    <a:pt x="0" y="29"/>
                    <a:pt x="0" y="22"/>
                  </a:cubicBezTo>
                  <a:lnTo>
                    <a:pt x="0" y="1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744" name="Google Shape;3744;p29"/>
          <p:cNvGrpSpPr/>
          <p:nvPr/>
        </p:nvGrpSpPr>
        <p:grpSpPr>
          <a:xfrm>
            <a:off x="3196971" y="2696117"/>
            <a:ext cx="364870" cy="255409"/>
            <a:chOff x="3239052" y="1961590"/>
            <a:chExt cx="370690" cy="259483"/>
          </a:xfrm>
        </p:grpSpPr>
        <p:sp>
          <p:nvSpPr>
            <p:cNvPr id="3745" name="Google Shape;3745;p29"/>
            <p:cNvSpPr/>
            <p:nvPr/>
          </p:nvSpPr>
          <p:spPr>
            <a:xfrm>
              <a:off x="3239052" y="2099569"/>
              <a:ext cx="61782" cy="121504"/>
            </a:xfrm>
            <a:custGeom>
              <a:avLst/>
              <a:gdLst/>
              <a:ahLst/>
              <a:cxnLst/>
              <a:rect l="l" t="t" r="r" b="b"/>
              <a:pathLst>
                <a:path w="30" h="59" extrusionOk="0">
                  <a:moveTo>
                    <a:pt x="30" y="59"/>
                  </a:moveTo>
                  <a:cubicBezTo>
                    <a:pt x="13" y="59"/>
                    <a:pt x="13" y="59"/>
                    <a:pt x="13" y="59"/>
                  </a:cubicBezTo>
                  <a:cubicBezTo>
                    <a:pt x="6" y="59"/>
                    <a:pt x="0" y="53"/>
                    <a:pt x="0" y="45"/>
                  </a:cubicBezTo>
                  <a:cubicBezTo>
                    <a:pt x="0" y="13"/>
                    <a:pt x="0" y="13"/>
                    <a:pt x="0" y="13"/>
                  </a:cubicBezTo>
                  <a:cubicBezTo>
                    <a:pt x="0" y="6"/>
                    <a:pt x="6" y="0"/>
                    <a:pt x="13" y="0"/>
                  </a:cubicBezTo>
                  <a:cubicBezTo>
                    <a:pt x="30" y="0"/>
                    <a:pt x="30" y="0"/>
                    <a:pt x="3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46" name="Google Shape;3746;p29"/>
            <p:cNvCxnSpPr/>
            <p:nvPr/>
          </p:nvCxnSpPr>
          <p:spPr>
            <a:xfrm rot="10800000">
              <a:off x="3300834" y="2099573"/>
              <a:ext cx="0" cy="121500"/>
            </a:xfrm>
            <a:prstGeom prst="straightConnector1">
              <a:avLst/>
            </a:prstGeom>
            <a:noFill/>
            <a:ln w="28575" cap="rnd" cmpd="sng">
              <a:solidFill>
                <a:schemeClr val="dk1"/>
              </a:solidFill>
              <a:prstDash val="solid"/>
              <a:round/>
              <a:headEnd type="none" w="sm" len="sm"/>
              <a:tailEnd type="none" w="sm" len="sm"/>
            </a:ln>
          </p:spPr>
        </p:cxnSp>
        <p:sp>
          <p:nvSpPr>
            <p:cNvPr id="3747" name="Google Shape;3747;p29"/>
            <p:cNvSpPr/>
            <p:nvPr/>
          </p:nvSpPr>
          <p:spPr>
            <a:xfrm>
              <a:off x="3547960" y="2099569"/>
              <a:ext cx="61782" cy="121504"/>
            </a:xfrm>
            <a:custGeom>
              <a:avLst/>
              <a:gdLst/>
              <a:ahLst/>
              <a:cxnLst/>
              <a:rect l="l" t="t" r="r" b="b"/>
              <a:pathLst>
                <a:path w="30" h="59" extrusionOk="0">
                  <a:moveTo>
                    <a:pt x="0" y="0"/>
                  </a:moveTo>
                  <a:cubicBezTo>
                    <a:pt x="17" y="0"/>
                    <a:pt x="17" y="0"/>
                    <a:pt x="17" y="0"/>
                  </a:cubicBezTo>
                  <a:cubicBezTo>
                    <a:pt x="24" y="0"/>
                    <a:pt x="30" y="6"/>
                    <a:pt x="30" y="13"/>
                  </a:cubicBezTo>
                  <a:cubicBezTo>
                    <a:pt x="30" y="45"/>
                    <a:pt x="30" y="45"/>
                    <a:pt x="30" y="45"/>
                  </a:cubicBezTo>
                  <a:cubicBezTo>
                    <a:pt x="30" y="53"/>
                    <a:pt x="24" y="59"/>
                    <a:pt x="17" y="59"/>
                  </a:cubicBezTo>
                  <a:cubicBezTo>
                    <a:pt x="0" y="59"/>
                    <a:pt x="0" y="59"/>
                    <a:pt x="0" y="5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48" name="Google Shape;3748;p29"/>
            <p:cNvCxnSpPr/>
            <p:nvPr/>
          </p:nvCxnSpPr>
          <p:spPr>
            <a:xfrm>
              <a:off x="3547960" y="2099569"/>
              <a:ext cx="0" cy="121500"/>
            </a:xfrm>
            <a:prstGeom prst="straightConnector1">
              <a:avLst/>
            </a:prstGeom>
            <a:noFill/>
            <a:ln w="28575" cap="rnd" cmpd="sng">
              <a:solidFill>
                <a:schemeClr val="dk1"/>
              </a:solidFill>
              <a:prstDash val="solid"/>
              <a:round/>
              <a:headEnd type="none" w="sm" len="sm"/>
              <a:tailEnd type="none" w="sm" len="sm"/>
            </a:ln>
          </p:spPr>
        </p:cxnSp>
        <p:sp>
          <p:nvSpPr>
            <p:cNvPr id="3749" name="Google Shape;3749;p29"/>
            <p:cNvSpPr/>
            <p:nvPr/>
          </p:nvSpPr>
          <p:spPr>
            <a:xfrm>
              <a:off x="3300834" y="1961590"/>
              <a:ext cx="247126" cy="220354"/>
            </a:xfrm>
            <a:custGeom>
              <a:avLst/>
              <a:gdLst/>
              <a:ahLst/>
              <a:cxnLst/>
              <a:rect l="l" t="t" r="r" b="b"/>
              <a:pathLst>
                <a:path w="120" h="107" extrusionOk="0">
                  <a:moveTo>
                    <a:pt x="120" y="107"/>
                  </a:moveTo>
                  <a:cubicBezTo>
                    <a:pt x="120" y="44"/>
                    <a:pt x="120" y="44"/>
                    <a:pt x="120" y="44"/>
                  </a:cubicBezTo>
                  <a:cubicBezTo>
                    <a:pt x="120" y="20"/>
                    <a:pt x="100" y="0"/>
                    <a:pt x="76" y="0"/>
                  </a:cubicBezTo>
                  <a:cubicBezTo>
                    <a:pt x="44" y="0"/>
                    <a:pt x="44" y="0"/>
                    <a:pt x="44" y="0"/>
                  </a:cubicBezTo>
                  <a:cubicBezTo>
                    <a:pt x="20" y="0"/>
                    <a:pt x="0" y="20"/>
                    <a:pt x="0" y="44"/>
                  </a:cubicBezTo>
                  <a:cubicBezTo>
                    <a:pt x="0" y="107"/>
                    <a:pt x="0" y="107"/>
                    <a:pt x="0" y="10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750" name="Google Shape;3750;p29"/>
          <p:cNvGrpSpPr/>
          <p:nvPr/>
        </p:nvGrpSpPr>
        <p:grpSpPr>
          <a:xfrm>
            <a:off x="4027052" y="2669769"/>
            <a:ext cx="260476" cy="283787"/>
            <a:chOff x="4082371" y="1934818"/>
            <a:chExt cx="264631" cy="288314"/>
          </a:xfrm>
        </p:grpSpPr>
        <p:sp>
          <p:nvSpPr>
            <p:cNvPr id="3751" name="Google Shape;3751;p29"/>
            <p:cNvSpPr/>
            <p:nvPr/>
          </p:nvSpPr>
          <p:spPr>
            <a:xfrm>
              <a:off x="4082371" y="1934818"/>
              <a:ext cx="264631" cy="269779"/>
            </a:xfrm>
            <a:custGeom>
              <a:avLst/>
              <a:gdLst/>
              <a:ahLst/>
              <a:cxnLst/>
              <a:rect l="l" t="t" r="r" b="b"/>
              <a:pathLst>
                <a:path w="128" h="131" extrusionOk="0">
                  <a:moveTo>
                    <a:pt x="115" y="131"/>
                  </a:moveTo>
                  <a:cubicBezTo>
                    <a:pt x="112" y="131"/>
                    <a:pt x="108" y="130"/>
                    <a:pt x="106" y="127"/>
                  </a:cubicBezTo>
                  <a:cubicBezTo>
                    <a:pt x="73" y="95"/>
                    <a:pt x="73" y="95"/>
                    <a:pt x="73" y="95"/>
                  </a:cubicBezTo>
                  <a:cubicBezTo>
                    <a:pt x="13" y="95"/>
                    <a:pt x="13" y="95"/>
                    <a:pt x="13" y="95"/>
                  </a:cubicBezTo>
                  <a:cubicBezTo>
                    <a:pt x="5" y="95"/>
                    <a:pt x="0" y="89"/>
                    <a:pt x="0" y="82"/>
                  </a:cubicBezTo>
                  <a:cubicBezTo>
                    <a:pt x="0" y="49"/>
                    <a:pt x="0" y="49"/>
                    <a:pt x="0" y="49"/>
                  </a:cubicBezTo>
                  <a:cubicBezTo>
                    <a:pt x="0" y="42"/>
                    <a:pt x="5" y="36"/>
                    <a:pt x="13" y="36"/>
                  </a:cubicBezTo>
                  <a:cubicBezTo>
                    <a:pt x="73" y="36"/>
                    <a:pt x="73" y="36"/>
                    <a:pt x="73" y="36"/>
                  </a:cubicBezTo>
                  <a:cubicBezTo>
                    <a:pt x="106" y="3"/>
                    <a:pt x="106" y="3"/>
                    <a:pt x="106" y="3"/>
                  </a:cubicBezTo>
                  <a:cubicBezTo>
                    <a:pt x="108" y="1"/>
                    <a:pt x="112" y="0"/>
                    <a:pt x="115" y="0"/>
                  </a:cubicBezTo>
                  <a:cubicBezTo>
                    <a:pt x="117" y="0"/>
                    <a:pt x="119" y="0"/>
                    <a:pt x="120" y="1"/>
                  </a:cubicBezTo>
                  <a:cubicBezTo>
                    <a:pt x="125" y="3"/>
                    <a:pt x="128" y="8"/>
                    <a:pt x="128" y="13"/>
                  </a:cubicBezTo>
                  <a:cubicBezTo>
                    <a:pt x="128" y="118"/>
                    <a:pt x="128" y="118"/>
                    <a:pt x="128" y="118"/>
                  </a:cubicBezTo>
                  <a:cubicBezTo>
                    <a:pt x="128" y="123"/>
                    <a:pt x="125" y="128"/>
                    <a:pt x="120" y="130"/>
                  </a:cubicBezTo>
                  <a:cubicBezTo>
                    <a:pt x="119" y="131"/>
                    <a:pt x="117" y="131"/>
                    <a:pt x="115" y="13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52" name="Google Shape;3752;p29"/>
            <p:cNvCxnSpPr/>
            <p:nvPr/>
          </p:nvCxnSpPr>
          <p:spPr>
            <a:xfrm rot="10800000">
              <a:off x="4232706" y="2008960"/>
              <a:ext cx="0" cy="121500"/>
            </a:xfrm>
            <a:prstGeom prst="straightConnector1">
              <a:avLst/>
            </a:prstGeom>
            <a:noFill/>
            <a:ln w="28575" cap="rnd" cmpd="sng">
              <a:solidFill>
                <a:schemeClr val="dk1"/>
              </a:solidFill>
              <a:prstDash val="solid"/>
              <a:round/>
              <a:headEnd type="none" w="sm" len="sm"/>
              <a:tailEnd type="none" w="sm" len="sm"/>
            </a:ln>
          </p:spPr>
        </p:cxnSp>
        <p:sp>
          <p:nvSpPr>
            <p:cNvPr id="3753" name="Google Shape;3753;p29"/>
            <p:cNvSpPr/>
            <p:nvPr/>
          </p:nvSpPr>
          <p:spPr>
            <a:xfrm>
              <a:off x="4096786" y="2130460"/>
              <a:ext cx="113266" cy="92672"/>
            </a:xfrm>
            <a:custGeom>
              <a:avLst/>
              <a:gdLst/>
              <a:ahLst/>
              <a:cxnLst/>
              <a:rect l="l" t="t" r="r" b="b"/>
              <a:pathLst>
                <a:path w="55" h="45" extrusionOk="0">
                  <a:moveTo>
                    <a:pt x="13" y="0"/>
                  </a:moveTo>
                  <a:cubicBezTo>
                    <a:pt x="2" y="22"/>
                    <a:pt x="2" y="22"/>
                    <a:pt x="2" y="22"/>
                  </a:cubicBezTo>
                  <a:cubicBezTo>
                    <a:pt x="0" y="26"/>
                    <a:pt x="2" y="32"/>
                    <a:pt x="6" y="34"/>
                  </a:cubicBezTo>
                  <a:cubicBezTo>
                    <a:pt x="23" y="43"/>
                    <a:pt x="23" y="43"/>
                    <a:pt x="23" y="43"/>
                  </a:cubicBezTo>
                  <a:cubicBezTo>
                    <a:pt x="28" y="45"/>
                    <a:pt x="33" y="43"/>
                    <a:pt x="35" y="39"/>
                  </a:cubicBezTo>
                  <a:cubicBezTo>
                    <a:pt x="55" y="0"/>
                    <a:pt x="55" y="0"/>
                    <a:pt x="55" y="0"/>
                  </a:cubicBezTo>
                  <a:lnTo>
                    <a:pt x="13"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54" name="Google Shape;3754;p29"/>
            <p:cNvCxnSpPr/>
            <p:nvPr/>
          </p:nvCxnSpPr>
          <p:spPr>
            <a:xfrm>
              <a:off x="4125618" y="2008956"/>
              <a:ext cx="0" cy="41100"/>
            </a:xfrm>
            <a:prstGeom prst="straightConnector1">
              <a:avLst/>
            </a:prstGeom>
            <a:noFill/>
            <a:ln w="28575" cap="rnd" cmpd="sng">
              <a:solidFill>
                <a:schemeClr val="dk1"/>
              </a:solidFill>
              <a:prstDash val="solid"/>
              <a:round/>
              <a:headEnd type="none" w="sm" len="sm"/>
              <a:tailEnd type="none" w="sm" len="sm"/>
            </a:ln>
          </p:spPr>
        </p:cxnSp>
        <p:cxnSp>
          <p:nvCxnSpPr>
            <p:cNvPr id="3755" name="Google Shape;3755;p29"/>
            <p:cNvCxnSpPr/>
            <p:nvPr/>
          </p:nvCxnSpPr>
          <p:spPr>
            <a:xfrm>
              <a:off x="4158568" y="2008956"/>
              <a:ext cx="0" cy="41100"/>
            </a:xfrm>
            <a:prstGeom prst="straightConnector1">
              <a:avLst/>
            </a:prstGeom>
            <a:noFill/>
            <a:ln w="28575" cap="rnd" cmpd="sng">
              <a:solidFill>
                <a:schemeClr val="dk1"/>
              </a:solidFill>
              <a:prstDash val="solid"/>
              <a:round/>
              <a:headEnd type="none" w="sm" len="sm"/>
              <a:tailEnd type="none" w="sm" len="sm"/>
            </a:ln>
          </p:spPr>
        </p:cxnSp>
        <p:cxnSp>
          <p:nvCxnSpPr>
            <p:cNvPr id="3756" name="Google Shape;3756;p29"/>
            <p:cNvCxnSpPr/>
            <p:nvPr/>
          </p:nvCxnSpPr>
          <p:spPr>
            <a:xfrm>
              <a:off x="4191518" y="2008956"/>
              <a:ext cx="0" cy="41100"/>
            </a:xfrm>
            <a:prstGeom prst="straightConnector1">
              <a:avLst/>
            </a:prstGeom>
            <a:noFill/>
            <a:ln w="28575" cap="rnd" cmpd="sng">
              <a:solidFill>
                <a:schemeClr val="dk1"/>
              </a:solidFill>
              <a:prstDash val="solid"/>
              <a:round/>
              <a:headEnd type="none" w="sm" len="sm"/>
              <a:tailEnd type="none" w="sm" len="sm"/>
            </a:ln>
          </p:spPr>
        </p:cxnSp>
      </p:grpSp>
      <p:grpSp>
        <p:nvGrpSpPr>
          <p:cNvPr id="3757" name="Google Shape;3757;p29"/>
          <p:cNvGrpSpPr/>
          <p:nvPr/>
        </p:nvGrpSpPr>
        <p:grpSpPr>
          <a:xfrm>
            <a:off x="4745640" y="2669769"/>
            <a:ext cx="378046" cy="283787"/>
            <a:chOff x="4812422" y="1934818"/>
            <a:chExt cx="384076" cy="288314"/>
          </a:xfrm>
        </p:grpSpPr>
        <p:sp>
          <p:nvSpPr>
            <p:cNvPr id="3758" name="Google Shape;3758;p29"/>
            <p:cNvSpPr/>
            <p:nvPr/>
          </p:nvSpPr>
          <p:spPr>
            <a:xfrm>
              <a:off x="4812422" y="1934818"/>
              <a:ext cx="266691" cy="269779"/>
            </a:xfrm>
            <a:custGeom>
              <a:avLst/>
              <a:gdLst/>
              <a:ahLst/>
              <a:cxnLst/>
              <a:rect l="l" t="t" r="r" b="b"/>
              <a:pathLst>
                <a:path w="129" h="131" extrusionOk="0">
                  <a:moveTo>
                    <a:pt x="116" y="131"/>
                  </a:moveTo>
                  <a:cubicBezTo>
                    <a:pt x="112" y="131"/>
                    <a:pt x="109" y="130"/>
                    <a:pt x="106" y="127"/>
                  </a:cubicBezTo>
                  <a:cubicBezTo>
                    <a:pt x="74" y="95"/>
                    <a:pt x="74" y="95"/>
                    <a:pt x="74" y="95"/>
                  </a:cubicBezTo>
                  <a:cubicBezTo>
                    <a:pt x="14" y="95"/>
                    <a:pt x="14" y="95"/>
                    <a:pt x="14" y="95"/>
                  </a:cubicBezTo>
                  <a:cubicBezTo>
                    <a:pt x="6" y="95"/>
                    <a:pt x="0" y="89"/>
                    <a:pt x="0" y="82"/>
                  </a:cubicBezTo>
                  <a:cubicBezTo>
                    <a:pt x="0" y="49"/>
                    <a:pt x="0" y="49"/>
                    <a:pt x="0" y="49"/>
                  </a:cubicBezTo>
                  <a:cubicBezTo>
                    <a:pt x="0" y="42"/>
                    <a:pt x="6" y="36"/>
                    <a:pt x="14" y="36"/>
                  </a:cubicBezTo>
                  <a:cubicBezTo>
                    <a:pt x="74" y="36"/>
                    <a:pt x="74" y="36"/>
                    <a:pt x="74" y="36"/>
                  </a:cubicBezTo>
                  <a:cubicBezTo>
                    <a:pt x="106" y="3"/>
                    <a:pt x="106" y="3"/>
                    <a:pt x="106" y="3"/>
                  </a:cubicBezTo>
                  <a:cubicBezTo>
                    <a:pt x="109" y="1"/>
                    <a:pt x="112" y="0"/>
                    <a:pt x="116" y="0"/>
                  </a:cubicBezTo>
                  <a:cubicBezTo>
                    <a:pt x="117" y="0"/>
                    <a:pt x="119" y="0"/>
                    <a:pt x="121" y="1"/>
                  </a:cubicBezTo>
                  <a:cubicBezTo>
                    <a:pt x="126" y="3"/>
                    <a:pt x="129" y="8"/>
                    <a:pt x="129" y="13"/>
                  </a:cubicBezTo>
                  <a:cubicBezTo>
                    <a:pt x="129" y="118"/>
                    <a:pt x="129" y="118"/>
                    <a:pt x="129" y="118"/>
                  </a:cubicBezTo>
                  <a:cubicBezTo>
                    <a:pt x="129" y="123"/>
                    <a:pt x="126" y="128"/>
                    <a:pt x="121" y="130"/>
                  </a:cubicBezTo>
                  <a:cubicBezTo>
                    <a:pt x="119" y="131"/>
                    <a:pt x="117" y="131"/>
                    <a:pt x="116" y="13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59" name="Google Shape;3759;p29"/>
            <p:cNvCxnSpPr/>
            <p:nvPr/>
          </p:nvCxnSpPr>
          <p:spPr>
            <a:xfrm rot="10800000">
              <a:off x="4965846" y="2008960"/>
              <a:ext cx="0" cy="121500"/>
            </a:xfrm>
            <a:prstGeom prst="straightConnector1">
              <a:avLst/>
            </a:prstGeom>
            <a:noFill/>
            <a:ln w="28575" cap="rnd" cmpd="sng">
              <a:solidFill>
                <a:schemeClr val="dk1"/>
              </a:solidFill>
              <a:prstDash val="solid"/>
              <a:round/>
              <a:headEnd type="none" w="sm" len="sm"/>
              <a:tailEnd type="none" w="sm" len="sm"/>
            </a:ln>
          </p:spPr>
        </p:cxnSp>
        <p:sp>
          <p:nvSpPr>
            <p:cNvPr id="3760" name="Google Shape;3760;p29"/>
            <p:cNvSpPr/>
            <p:nvPr/>
          </p:nvSpPr>
          <p:spPr>
            <a:xfrm>
              <a:off x="4828897" y="2130460"/>
              <a:ext cx="113266" cy="92672"/>
            </a:xfrm>
            <a:custGeom>
              <a:avLst/>
              <a:gdLst/>
              <a:ahLst/>
              <a:cxnLst/>
              <a:rect l="l" t="t" r="r" b="b"/>
              <a:pathLst>
                <a:path w="55" h="45" extrusionOk="0">
                  <a:moveTo>
                    <a:pt x="13" y="0"/>
                  </a:moveTo>
                  <a:cubicBezTo>
                    <a:pt x="2" y="22"/>
                    <a:pt x="2" y="22"/>
                    <a:pt x="2" y="22"/>
                  </a:cubicBezTo>
                  <a:cubicBezTo>
                    <a:pt x="0" y="26"/>
                    <a:pt x="1" y="32"/>
                    <a:pt x="6" y="34"/>
                  </a:cubicBezTo>
                  <a:cubicBezTo>
                    <a:pt x="23" y="43"/>
                    <a:pt x="23" y="43"/>
                    <a:pt x="23" y="43"/>
                  </a:cubicBezTo>
                  <a:cubicBezTo>
                    <a:pt x="27" y="45"/>
                    <a:pt x="33" y="43"/>
                    <a:pt x="35" y="39"/>
                  </a:cubicBezTo>
                  <a:cubicBezTo>
                    <a:pt x="55" y="0"/>
                    <a:pt x="55" y="0"/>
                    <a:pt x="55" y="0"/>
                  </a:cubicBezTo>
                  <a:lnTo>
                    <a:pt x="13"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61" name="Google Shape;3761;p29"/>
            <p:cNvCxnSpPr/>
            <p:nvPr/>
          </p:nvCxnSpPr>
          <p:spPr>
            <a:xfrm>
              <a:off x="4857728" y="2008956"/>
              <a:ext cx="0" cy="41100"/>
            </a:xfrm>
            <a:prstGeom prst="straightConnector1">
              <a:avLst/>
            </a:prstGeom>
            <a:noFill/>
            <a:ln w="28575" cap="rnd" cmpd="sng">
              <a:solidFill>
                <a:schemeClr val="dk1"/>
              </a:solidFill>
              <a:prstDash val="solid"/>
              <a:round/>
              <a:headEnd type="none" w="sm" len="sm"/>
              <a:tailEnd type="none" w="sm" len="sm"/>
            </a:ln>
          </p:spPr>
        </p:cxnSp>
        <p:cxnSp>
          <p:nvCxnSpPr>
            <p:cNvPr id="3762" name="Google Shape;3762;p29"/>
            <p:cNvCxnSpPr/>
            <p:nvPr/>
          </p:nvCxnSpPr>
          <p:spPr>
            <a:xfrm>
              <a:off x="4890678" y="2008956"/>
              <a:ext cx="0" cy="41100"/>
            </a:xfrm>
            <a:prstGeom prst="straightConnector1">
              <a:avLst/>
            </a:prstGeom>
            <a:noFill/>
            <a:ln w="28575" cap="rnd" cmpd="sng">
              <a:solidFill>
                <a:schemeClr val="dk1"/>
              </a:solidFill>
              <a:prstDash val="solid"/>
              <a:round/>
              <a:headEnd type="none" w="sm" len="sm"/>
              <a:tailEnd type="none" w="sm" len="sm"/>
            </a:ln>
          </p:spPr>
        </p:cxnSp>
        <p:cxnSp>
          <p:nvCxnSpPr>
            <p:cNvPr id="3763" name="Google Shape;3763;p29"/>
            <p:cNvCxnSpPr/>
            <p:nvPr/>
          </p:nvCxnSpPr>
          <p:spPr>
            <a:xfrm>
              <a:off x="4923629" y="2008956"/>
              <a:ext cx="0" cy="41100"/>
            </a:xfrm>
            <a:prstGeom prst="straightConnector1">
              <a:avLst/>
            </a:prstGeom>
            <a:noFill/>
            <a:ln w="28575" cap="rnd" cmpd="sng">
              <a:solidFill>
                <a:schemeClr val="dk1"/>
              </a:solidFill>
              <a:prstDash val="solid"/>
              <a:round/>
              <a:headEnd type="none" w="sm" len="sm"/>
              <a:tailEnd type="none" w="sm" len="sm"/>
            </a:ln>
          </p:spPr>
        </p:cxnSp>
        <p:cxnSp>
          <p:nvCxnSpPr>
            <p:cNvPr id="3764" name="Google Shape;3764;p29"/>
            <p:cNvCxnSpPr/>
            <p:nvPr/>
          </p:nvCxnSpPr>
          <p:spPr>
            <a:xfrm flipH="1">
              <a:off x="5122398" y="2031609"/>
              <a:ext cx="74100" cy="74100"/>
            </a:xfrm>
            <a:prstGeom prst="straightConnector1">
              <a:avLst/>
            </a:prstGeom>
            <a:noFill/>
            <a:ln w="28575" cap="rnd" cmpd="sng">
              <a:solidFill>
                <a:schemeClr val="dk1"/>
              </a:solidFill>
              <a:prstDash val="solid"/>
              <a:round/>
              <a:headEnd type="none" w="sm" len="sm"/>
              <a:tailEnd type="none" w="sm" len="sm"/>
            </a:ln>
          </p:spPr>
        </p:cxnSp>
        <p:cxnSp>
          <p:nvCxnSpPr>
            <p:cNvPr id="3765" name="Google Shape;3765;p29"/>
            <p:cNvCxnSpPr/>
            <p:nvPr/>
          </p:nvCxnSpPr>
          <p:spPr>
            <a:xfrm rot="10800000">
              <a:off x="5122398" y="2031647"/>
              <a:ext cx="74100" cy="74100"/>
            </a:xfrm>
            <a:prstGeom prst="straightConnector1">
              <a:avLst/>
            </a:prstGeom>
            <a:noFill/>
            <a:ln w="28575" cap="rnd" cmpd="sng">
              <a:solidFill>
                <a:schemeClr val="dk1"/>
              </a:solidFill>
              <a:prstDash val="solid"/>
              <a:round/>
              <a:headEnd type="none" w="sm" len="sm"/>
              <a:tailEnd type="none" w="sm" len="sm"/>
            </a:ln>
          </p:spPr>
        </p:cxnSp>
      </p:grpSp>
      <p:grpSp>
        <p:nvGrpSpPr>
          <p:cNvPr id="3766" name="Google Shape;3766;p29"/>
          <p:cNvGrpSpPr/>
          <p:nvPr/>
        </p:nvGrpSpPr>
        <p:grpSpPr>
          <a:xfrm>
            <a:off x="6311549" y="2669769"/>
            <a:ext cx="366897" cy="283787"/>
            <a:chOff x="6403296" y="1934818"/>
            <a:chExt cx="372749" cy="288314"/>
          </a:xfrm>
        </p:grpSpPr>
        <p:sp>
          <p:nvSpPr>
            <p:cNvPr id="3767" name="Google Shape;3767;p29"/>
            <p:cNvSpPr/>
            <p:nvPr/>
          </p:nvSpPr>
          <p:spPr>
            <a:xfrm>
              <a:off x="6708085" y="2021312"/>
              <a:ext cx="30891" cy="111207"/>
            </a:xfrm>
            <a:custGeom>
              <a:avLst/>
              <a:gdLst/>
              <a:ahLst/>
              <a:cxnLst/>
              <a:rect l="l" t="t" r="r" b="b"/>
              <a:pathLst>
                <a:path w="15" h="54" extrusionOk="0">
                  <a:moveTo>
                    <a:pt x="0" y="0"/>
                  </a:moveTo>
                  <a:cubicBezTo>
                    <a:pt x="15" y="15"/>
                    <a:pt x="15" y="39"/>
                    <a:pt x="0" y="5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68" name="Google Shape;3768;p29"/>
            <p:cNvSpPr/>
            <p:nvPr/>
          </p:nvSpPr>
          <p:spPr>
            <a:xfrm>
              <a:off x="6728679" y="1990422"/>
              <a:ext cx="47366" cy="172988"/>
            </a:xfrm>
            <a:custGeom>
              <a:avLst/>
              <a:gdLst/>
              <a:ahLst/>
              <a:cxnLst/>
              <a:rect l="l" t="t" r="r" b="b"/>
              <a:pathLst>
                <a:path w="23" h="84" extrusionOk="0">
                  <a:moveTo>
                    <a:pt x="0" y="0"/>
                  </a:moveTo>
                  <a:cubicBezTo>
                    <a:pt x="23" y="23"/>
                    <a:pt x="23" y="61"/>
                    <a:pt x="0" y="8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69" name="Google Shape;3769;p29"/>
            <p:cNvSpPr/>
            <p:nvPr/>
          </p:nvSpPr>
          <p:spPr>
            <a:xfrm>
              <a:off x="6403296" y="1934818"/>
              <a:ext cx="265661" cy="269779"/>
            </a:xfrm>
            <a:custGeom>
              <a:avLst/>
              <a:gdLst/>
              <a:ahLst/>
              <a:cxnLst/>
              <a:rect l="l" t="t" r="r" b="b"/>
              <a:pathLst>
                <a:path w="129" h="131" extrusionOk="0">
                  <a:moveTo>
                    <a:pt x="115" y="131"/>
                  </a:moveTo>
                  <a:cubicBezTo>
                    <a:pt x="112" y="131"/>
                    <a:pt x="109" y="130"/>
                    <a:pt x="106" y="127"/>
                  </a:cubicBezTo>
                  <a:cubicBezTo>
                    <a:pt x="74" y="95"/>
                    <a:pt x="74" y="95"/>
                    <a:pt x="74" y="95"/>
                  </a:cubicBezTo>
                  <a:cubicBezTo>
                    <a:pt x="13" y="95"/>
                    <a:pt x="13" y="95"/>
                    <a:pt x="13" y="95"/>
                  </a:cubicBezTo>
                  <a:cubicBezTo>
                    <a:pt x="6" y="95"/>
                    <a:pt x="0" y="89"/>
                    <a:pt x="0" y="82"/>
                  </a:cubicBezTo>
                  <a:cubicBezTo>
                    <a:pt x="0" y="49"/>
                    <a:pt x="0" y="49"/>
                    <a:pt x="0" y="49"/>
                  </a:cubicBezTo>
                  <a:cubicBezTo>
                    <a:pt x="0" y="42"/>
                    <a:pt x="6" y="36"/>
                    <a:pt x="13" y="36"/>
                  </a:cubicBezTo>
                  <a:cubicBezTo>
                    <a:pt x="74" y="36"/>
                    <a:pt x="74" y="36"/>
                    <a:pt x="74" y="36"/>
                  </a:cubicBezTo>
                  <a:cubicBezTo>
                    <a:pt x="106" y="3"/>
                    <a:pt x="106" y="3"/>
                    <a:pt x="106" y="3"/>
                  </a:cubicBezTo>
                  <a:cubicBezTo>
                    <a:pt x="109" y="1"/>
                    <a:pt x="112" y="0"/>
                    <a:pt x="115" y="0"/>
                  </a:cubicBezTo>
                  <a:cubicBezTo>
                    <a:pt x="117" y="0"/>
                    <a:pt x="119" y="0"/>
                    <a:pt x="121" y="1"/>
                  </a:cubicBezTo>
                  <a:cubicBezTo>
                    <a:pt x="126" y="3"/>
                    <a:pt x="129" y="8"/>
                    <a:pt x="129" y="13"/>
                  </a:cubicBezTo>
                  <a:cubicBezTo>
                    <a:pt x="129" y="118"/>
                    <a:pt x="129" y="118"/>
                    <a:pt x="129" y="118"/>
                  </a:cubicBezTo>
                  <a:cubicBezTo>
                    <a:pt x="129" y="123"/>
                    <a:pt x="126" y="128"/>
                    <a:pt x="121" y="130"/>
                  </a:cubicBezTo>
                  <a:cubicBezTo>
                    <a:pt x="119" y="131"/>
                    <a:pt x="117" y="131"/>
                    <a:pt x="115" y="13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70" name="Google Shape;3770;p29"/>
            <p:cNvCxnSpPr/>
            <p:nvPr/>
          </p:nvCxnSpPr>
          <p:spPr>
            <a:xfrm rot="10800000">
              <a:off x="6555691" y="2008960"/>
              <a:ext cx="0" cy="121500"/>
            </a:xfrm>
            <a:prstGeom prst="straightConnector1">
              <a:avLst/>
            </a:prstGeom>
            <a:noFill/>
            <a:ln w="28575" cap="rnd" cmpd="sng">
              <a:solidFill>
                <a:schemeClr val="dk1"/>
              </a:solidFill>
              <a:prstDash val="solid"/>
              <a:round/>
              <a:headEnd type="none" w="sm" len="sm"/>
              <a:tailEnd type="none" w="sm" len="sm"/>
            </a:ln>
          </p:spPr>
        </p:cxnSp>
        <p:sp>
          <p:nvSpPr>
            <p:cNvPr id="3771" name="Google Shape;3771;p29"/>
            <p:cNvSpPr/>
            <p:nvPr/>
          </p:nvSpPr>
          <p:spPr>
            <a:xfrm>
              <a:off x="6417712" y="2130460"/>
              <a:ext cx="113266" cy="92672"/>
            </a:xfrm>
            <a:custGeom>
              <a:avLst/>
              <a:gdLst/>
              <a:ahLst/>
              <a:cxnLst/>
              <a:rect l="l" t="t" r="r" b="b"/>
              <a:pathLst>
                <a:path w="55" h="45" extrusionOk="0">
                  <a:moveTo>
                    <a:pt x="14" y="0"/>
                  </a:moveTo>
                  <a:cubicBezTo>
                    <a:pt x="2" y="22"/>
                    <a:pt x="2" y="22"/>
                    <a:pt x="2" y="22"/>
                  </a:cubicBezTo>
                  <a:cubicBezTo>
                    <a:pt x="0" y="26"/>
                    <a:pt x="2" y="32"/>
                    <a:pt x="6" y="34"/>
                  </a:cubicBezTo>
                  <a:cubicBezTo>
                    <a:pt x="24" y="43"/>
                    <a:pt x="24" y="43"/>
                    <a:pt x="24" y="43"/>
                  </a:cubicBezTo>
                  <a:cubicBezTo>
                    <a:pt x="28" y="45"/>
                    <a:pt x="33" y="43"/>
                    <a:pt x="35" y="39"/>
                  </a:cubicBezTo>
                  <a:cubicBezTo>
                    <a:pt x="55" y="0"/>
                    <a:pt x="55" y="0"/>
                    <a:pt x="55" y="0"/>
                  </a:cubicBezTo>
                  <a:lnTo>
                    <a:pt x="14"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72" name="Google Shape;3772;p29"/>
            <p:cNvCxnSpPr/>
            <p:nvPr/>
          </p:nvCxnSpPr>
          <p:spPr>
            <a:xfrm>
              <a:off x="6446544" y="2008956"/>
              <a:ext cx="0" cy="41100"/>
            </a:xfrm>
            <a:prstGeom prst="straightConnector1">
              <a:avLst/>
            </a:prstGeom>
            <a:noFill/>
            <a:ln w="28575" cap="rnd" cmpd="sng">
              <a:solidFill>
                <a:schemeClr val="dk1"/>
              </a:solidFill>
              <a:prstDash val="solid"/>
              <a:round/>
              <a:headEnd type="none" w="sm" len="sm"/>
              <a:tailEnd type="none" w="sm" len="sm"/>
            </a:ln>
          </p:spPr>
        </p:cxnSp>
        <p:cxnSp>
          <p:nvCxnSpPr>
            <p:cNvPr id="3773" name="Google Shape;3773;p29"/>
            <p:cNvCxnSpPr/>
            <p:nvPr/>
          </p:nvCxnSpPr>
          <p:spPr>
            <a:xfrm>
              <a:off x="6481553" y="2008956"/>
              <a:ext cx="0" cy="41100"/>
            </a:xfrm>
            <a:prstGeom prst="straightConnector1">
              <a:avLst/>
            </a:prstGeom>
            <a:noFill/>
            <a:ln w="28575" cap="rnd" cmpd="sng">
              <a:solidFill>
                <a:schemeClr val="dk1"/>
              </a:solidFill>
              <a:prstDash val="solid"/>
              <a:round/>
              <a:headEnd type="none" w="sm" len="sm"/>
              <a:tailEnd type="none" w="sm" len="sm"/>
            </a:ln>
          </p:spPr>
        </p:cxnSp>
        <p:cxnSp>
          <p:nvCxnSpPr>
            <p:cNvPr id="3774" name="Google Shape;3774;p29"/>
            <p:cNvCxnSpPr/>
            <p:nvPr/>
          </p:nvCxnSpPr>
          <p:spPr>
            <a:xfrm>
              <a:off x="6514503" y="2008956"/>
              <a:ext cx="0" cy="41100"/>
            </a:xfrm>
            <a:prstGeom prst="straightConnector1">
              <a:avLst/>
            </a:prstGeom>
            <a:noFill/>
            <a:ln w="28575" cap="rnd" cmpd="sng">
              <a:solidFill>
                <a:schemeClr val="dk1"/>
              </a:solidFill>
              <a:prstDash val="solid"/>
              <a:round/>
              <a:headEnd type="none" w="sm" len="sm"/>
              <a:tailEnd type="none" w="sm" len="sm"/>
            </a:ln>
          </p:spPr>
        </p:cxnSp>
      </p:grpSp>
      <p:grpSp>
        <p:nvGrpSpPr>
          <p:cNvPr id="3775" name="Google Shape;3775;p29"/>
          <p:cNvGrpSpPr/>
          <p:nvPr/>
        </p:nvGrpSpPr>
        <p:grpSpPr>
          <a:xfrm>
            <a:off x="5550382" y="2669769"/>
            <a:ext cx="330410" cy="283787"/>
            <a:chOff x="5629997" y="1934818"/>
            <a:chExt cx="335680" cy="288314"/>
          </a:xfrm>
        </p:grpSpPr>
        <p:sp>
          <p:nvSpPr>
            <p:cNvPr id="3776" name="Google Shape;3776;p29"/>
            <p:cNvSpPr/>
            <p:nvPr/>
          </p:nvSpPr>
          <p:spPr>
            <a:xfrm>
              <a:off x="5934786" y="2021312"/>
              <a:ext cx="30891" cy="111207"/>
            </a:xfrm>
            <a:custGeom>
              <a:avLst/>
              <a:gdLst/>
              <a:ahLst/>
              <a:cxnLst/>
              <a:rect l="l" t="t" r="r" b="b"/>
              <a:pathLst>
                <a:path w="15" h="54" extrusionOk="0">
                  <a:moveTo>
                    <a:pt x="0" y="0"/>
                  </a:moveTo>
                  <a:cubicBezTo>
                    <a:pt x="15" y="15"/>
                    <a:pt x="15" y="39"/>
                    <a:pt x="0" y="5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77" name="Google Shape;3777;p29"/>
            <p:cNvSpPr/>
            <p:nvPr/>
          </p:nvSpPr>
          <p:spPr>
            <a:xfrm>
              <a:off x="5629997" y="1934818"/>
              <a:ext cx="265661" cy="269779"/>
            </a:xfrm>
            <a:custGeom>
              <a:avLst/>
              <a:gdLst/>
              <a:ahLst/>
              <a:cxnLst/>
              <a:rect l="l" t="t" r="r" b="b"/>
              <a:pathLst>
                <a:path w="129" h="131" extrusionOk="0">
                  <a:moveTo>
                    <a:pt x="116" y="131"/>
                  </a:moveTo>
                  <a:cubicBezTo>
                    <a:pt x="112" y="131"/>
                    <a:pt x="109" y="130"/>
                    <a:pt x="106" y="127"/>
                  </a:cubicBezTo>
                  <a:cubicBezTo>
                    <a:pt x="74" y="95"/>
                    <a:pt x="74" y="95"/>
                    <a:pt x="74" y="95"/>
                  </a:cubicBezTo>
                  <a:cubicBezTo>
                    <a:pt x="14" y="95"/>
                    <a:pt x="14" y="95"/>
                    <a:pt x="14" y="95"/>
                  </a:cubicBezTo>
                  <a:cubicBezTo>
                    <a:pt x="6" y="95"/>
                    <a:pt x="0" y="89"/>
                    <a:pt x="0" y="82"/>
                  </a:cubicBezTo>
                  <a:cubicBezTo>
                    <a:pt x="0" y="49"/>
                    <a:pt x="0" y="49"/>
                    <a:pt x="0" y="49"/>
                  </a:cubicBezTo>
                  <a:cubicBezTo>
                    <a:pt x="0" y="42"/>
                    <a:pt x="6" y="36"/>
                    <a:pt x="14" y="36"/>
                  </a:cubicBezTo>
                  <a:cubicBezTo>
                    <a:pt x="74" y="36"/>
                    <a:pt x="74" y="36"/>
                    <a:pt x="74" y="36"/>
                  </a:cubicBezTo>
                  <a:cubicBezTo>
                    <a:pt x="106" y="3"/>
                    <a:pt x="106" y="3"/>
                    <a:pt x="106" y="3"/>
                  </a:cubicBezTo>
                  <a:cubicBezTo>
                    <a:pt x="109" y="1"/>
                    <a:pt x="112" y="0"/>
                    <a:pt x="116" y="0"/>
                  </a:cubicBezTo>
                  <a:cubicBezTo>
                    <a:pt x="118" y="0"/>
                    <a:pt x="119" y="0"/>
                    <a:pt x="121" y="1"/>
                  </a:cubicBezTo>
                  <a:cubicBezTo>
                    <a:pt x="126" y="3"/>
                    <a:pt x="129" y="8"/>
                    <a:pt x="129" y="13"/>
                  </a:cubicBezTo>
                  <a:cubicBezTo>
                    <a:pt x="129" y="118"/>
                    <a:pt x="129" y="118"/>
                    <a:pt x="129" y="118"/>
                  </a:cubicBezTo>
                  <a:cubicBezTo>
                    <a:pt x="129" y="123"/>
                    <a:pt x="126" y="128"/>
                    <a:pt x="121" y="130"/>
                  </a:cubicBezTo>
                  <a:cubicBezTo>
                    <a:pt x="119" y="131"/>
                    <a:pt x="118" y="131"/>
                    <a:pt x="116" y="13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78" name="Google Shape;3778;p29"/>
            <p:cNvCxnSpPr/>
            <p:nvPr/>
          </p:nvCxnSpPr>
          <p:spPr>
            <a:xfrm rot="10800000">
              <a:off x="5782392" y="2008960"/>
              <a:ext cx="0" cy="121500"/>
            </a:xfrm>
            <a:prstGeom prst="straightConnector1">
              <a:avLst/>
            </a:prstGeom>
            <a:noFill/>
            <a:ln w="28575" cap="rnd" cmpd="sng">
              <a:solidFill>
                <a:schemeClr val="dk1"/>
              </a:solidFill>
              <a:prstDash val="solid"/>
              <a:round/>
              <a:headEnd type="none" w="sm" len="sm"/>
              <a:tailEnd type="none" w="sm" len="sm"/>
            </a:ln>
          </p:spPr>
        </p:cxnSp>
        <p:sp>
          <p:nvSpPr>
            <p:cNvPr id="3779" name="Google Shape;3779;p29"/>
            <p:cNvSpPr/>
            <p:nvPr/>
          </p:nvSpPr>
          <p:spPr>
            <a:xfrm>
              <a:off x="5646472" y="2130460"/>
              <a:ext cx="113266" cy="92672"/>
            </a:xfrm>
            <a:custGeom>
              <a:avLst/>
              <a:gdLst/>
              <a:ahLst/>
              <a:cxnLst/>
              <a:rect l="l" t="t" r="r" b="b"/>
              <a:pathLst>
                <a:path w="55" h="45" extrusionOk="0">
                  <a:moveTo>
                    <a:pt x="13" y="0"/>
                  </a:moveTo>
                  <a:cubicBezTo>
                    <a:pt x="2" y="22"/>
                    <a:pt x="2" y="22"/>
                    <a:pt x="2" y="22"/>
                  </a:cubicBezTo>
                  <a:cubicBezTo>
                    <a:pt x="0" y="26"/>
                    <a:pt x="1" y="32"/>
                    <a:pt x="6" y="34"/>
                  </a:cubicBezTo>
                  <a:cubicBezTo>
                    <a:pt x="23" y="43"/>
                    <a:pt x="23" y="43"/>
                    <a:pt x="23" y="43"/>
                  </a:cubicBezTo>
                  <a:cubicBezTo>
                    <a:pt x="27" y="45"/>
                    <a:pt x="33" y="43"/>
                    <a:pt x="35" y="39"/>
                  </a:cubicBezTo>
                  <a:cubicBezTo>
                    <a:pt x="55" y="0"/>
                    <a:pt x="55" y="0"/>
                    <a:pt x="55" y="0"/>
                  </a:cubicBezTo>
                  <a:lnTo>
                    <a:pt x="13"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80" name="Google Shape;3780;p29"/>
            <p:cNvCxnSpPr/>
            <p:nvPr/>
          </p:nvCxnSpPr>
          <p:spPr>
            <a:xfrm>
              <a:off x="5675304" y="2008956"/>
              <a:ext cx="0" cy="41100"/>
            </a:xfrm>
            <a:prstGeom prst="straightConnector1">
              <a:avLst/>
            </a:prstGeom>
            <a:noFill/>
            <a:ln w="28575" cap="rnd" cmpd="sng">
              <a:solidFill>
                <a:schemeClr val="dk1"/>
              </a:solidFill>
              <a:prstDash val="solid"/>
              <a:round/>
              <a:headEnd type="none" w="sm" len="sm"/>
              <a:tailEnd type="none" w="sm" len="sm"/>
            </a:ln>
          </p:spPr>
        </p:cxnSp>
        <p:cxnSp>
          <p:nvCxnSpPr>
            <p:cNvPr id="3781" name="Google Shape;3781;p29"/>
            <p:cNvCxnSpPr/>
            <p:nvPr/>
          </p:nvCxnSpPr>
          <p:spPr>
            <a:xfrm>
              <a:off x="5708254" y="2008956"/>
              <a:ext cx="0" cy="41100"/>
            </a:xfrm>
            <a:prstGeom prst="straightConnector1">
              <a:avLst/>
            </a:prstGeom>
            <a:noFill/>
            <a:ln w="28575" cap="rnd" cmpd="sng">
              <a:solidFill>
                <a:schemeClr val="dk1"/>
              </a:solidFill>
              <a:prstDash val="solid"/>
              <a:round/>
              <a:headEnd type="none" w="sm" len="sm"/>
              <a:tailEnd type="none" w="sm" len="sm"/>
            </a:ln>
          </p:spPr>
        </p:cxnSp>
        <p:cxnSp>
          <p:nvCxnSpPr>
            <p:cNvPr id="3782" name="Google Shape;3782;p29"/>
            <p:cNvCxnSpPr/>
            <p:nvPr/>
          </p:nvCxnSpPr>
          <p:spPr>
            <a:xfrm>
              <a:off x="5741204" y="2008956"/>
              <a:ext cx="0" cy="41100"/>
            </a:xfrm>
            <a:prstGeom prst="straightConnector1">
              <a:avLst/>
            </a:prstGeom>
            <a:noFill/>
            <a:ln w="28575" cap="rnd" cmpd="sng">
              <a:solidFill>
                <a:schemeClr val="dk1"/>
              </a:solidFill>
              <a:prstDash val="solid"/>
              <a:round/>
              <a:headEnd type="none" w="sm" len="sm"/>
              <a:tailEnd type="none" w="sm" len="sm"/>
            </a:ln>
          </p:spPr>
        </p:cxnSp>
      </p:grpSp>
      <p:grpSp>
        <p:nvGrpSpPr>
          <p:cNvPr id="3783" name="Google Shape;3783;p29"/>
          <p:cNvGrpSpPr/>
          <p:nvPr/>
        </p:nvGrpSpPr>
        <p:grpSpPr>
          <a:xfrm>
            <a:off x="7062560" y="2692067"/>
            <a:ext cx="408451" cy="259462"/>
            <a:chOff x="7166298" y="1957472"/>
            <a:chExt cx="414966" cy="263601"/>
          </a:xfrm>
        </p:grpSpPr>
        <p:sp>
          <p:nvSpPr>
            <p:cNvPr id="3784" name="Google Shape;3784;p29"/>
            <p:cNvSpPr/>
            <p:nvPr/>
          </p:nvSpPr>
          <p:spPr>
            <a:xfrm>
              <a:off x="7166298" y="2035728"/>
              <a:ext cx="414966" cy="185345"/>
            </a:xfrm>
            <a:custGeom>
              <a:avLst/>
              <a:gdLst/>
              <a:ahLst/>
              <a:cxnLst/>
              <a:rect l="l" t="t" r="r" b="b"/>
              <a:pathLst>
                <a:path w="201" h="90" extrusionOk="0">
                  <a:moveTo>
                    <a:pt x="190" y="0"/>
                  </a:moveTo>
                  <a:cubicBezTo>
                    <a:pt x="11" y="0"/>
                    <a:pt x="11" y="0"/>
                    <a:pt x="11" y="0"/>
                  </a:cubicBezTo>
                  <a:cubicBezTo>
                    <a:pt x="5" y="0"/>
                    <a:pt x="0" y="6"/>
                    <a:pt x="0" y="12"/>
                  </a:cubicBezTo>
                  <a:cubicBezTo>
                    <a:pt x="0" y="78"/>
                    <a:pt x="0" y="78"/>
                    <a:pt x="0" y="78"/>
                  </a:cubicBezTo>
                  <a:cubicBezTo>
                    <a:pt x="0" y="85"/>
                    <a:pt x="5" y="90"/>
                    <a:pt x="11" y="90"/>
                  </a:cubicBezTo>
                  <a:cubicBezTo>
                    <a:pt x="48" y="90"/>
                    <a:pt x="48" y="90"/>
                    <a:pt x="48" y="90"/>
                  </a:cubicBezTo>
                  <a:cubicBezTo>
                    <a:pt x="86" y="90"/>
                    <a:pt x="86" y="90"/>
                    <a:pt x="86" y="90"/>
                  </a:cubicBezTo>
                  <a:cubicBezTo>
                    <a:pt x="89" y="90"/>
                    <a:pt x="89" y="90"/>
                    <a:pt x="89" y="90"/>
                  </a:cubicBezTo>
                  <a:cubicBezTo>
                    <a:pt x="89" y="87"/>
                    <a:pt x="89" y="87"/>
                    <a:pt x="89" y="87"/>
                  </a:cubicBezTo>
                  <a:cubicBezTo>
                    <a:pt x="89" y="81"/>
                    <a:pt x="94" y="76"/>
                    <a:pt x="101" y="76"/>
                  </a:cubicBezTo>
                  <a:cubicBezTo>
                    <a:pt x="107" y="76"/>
                    <a:pt x="112" y="81"/>
                    <a:pt x="112" y="87"/>
                  </a:cubicBezTo>
                  <a:cubicBezTo>
                    <a:pt x="112" y="90"/>
                    <a:pt x="112" y="90"/>
                    <a:pt x="112" y="90"/>
                  </a:cubicBezTo>
                  <a:cubicBezTo>
                    <a:pt x="115" y="90"/>
                    <a:pt x="115" y="90"/>
                    <a:pt x="115" y="90"/>
                  </a:cubicBezTo>
                  <a:cubicBezTo>
                    <a:pt x="147" y="90"/>
                    <a:pt x="147" y="90"/>
                    <a:pt x="147" y="90"/>
                  </a:cubicBezTo>
                  <a:cubicBezTo>
                    <a:pt x="190" y="90"/>
                    <a:pt x="190" y="90"/>
                    <a:pt x="190" y="90"/>
                  </a:cubicBezTo>
                  <a:cubicBezTo>
                    <a:pt x="196" y="90"/>
                    <a:pt x="201" y="85"/>
                    <a:pt x="201" y="78"/>
                  </a:cubicBezTo>
                  <a:cubicBezTo>
                    <a:pt x="201" y="12"/>
                    <a:pt x="201" y="12"/>
                    <a:pt x="201" y="12"/>
                  </a:cubicBezTo>
                  <a:cubicBezTo>
                    <a:pt x="201" y="6"/>
                    <a:pt x="196" y="0"/>
                    <a:pt x="190"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85" name="Google Shape;3785;p29"/>
            <p:cNvSpPr/>
            <p:nvPr/>
          </p:nvSpPr>
          <p:spPr>
            <a:xfrm>
              <a:off x="7403127" y="2078975"/>
              <a:ext cx="136949" cy="98850"/>
            </a:xfrm>
            <a:custGeom>
              <a:avLst/>
              <a:gdLst/>
              <a:ahLst/>
              <a:cxnLst/>
              <a:rect l="l" t="t" r="r" b="b"/>
              <a:pathLst>
                <a:path w="66" h="48" extrusionOk="0">
                  <a:moveTo>
                    <a:pt x="56" y="0"/>
                  </a:moveTo>
                  <a:cubicBezTo>
                    <a:pt x="36" y="0"/>
                    <a:pt x="36" y="0"/>
                    <a:pt x="36" y="0"/>
                  </a:cubicBezTo>
                  <a:cubicBezTo>
                    <a:pt x="35" y="0"/>
                    <a:pt x="35" y="0"/>
                    <a:pt x="35" y="0"/>
                  </a:cubicBezTo>
                  <a:cubicBezTo>
                    <a:pt x="11" y="0"/>
                    <a:pt x="11" y="0"/>
                    <a:pt x="11" y="0"/>
                  </a:cubicBezTo>
                  <a:cubicBezTo>
                    <a:pt x="5" y="0"/>
                    <a:pt x="0" y="5"/>
                    <a:pt x="0" y="11"/>
                  </a:cubicBezTo>
                  <a:cubicBezTo>
                    <a:pt x="0" y="22"/>
                    <a:pt x="0" y="22"/>
                    <a:pt x="0" y="22"/>
                  </a:cubicBezTo>
                  <a:cubicBezTo>
                    <a:pt x="0" y="33"/>
                    <a:pt x="0" y="33"/>
                    <a:pt x="0" y="33"/>
                  </a:cubicBezTo>
                  <a:cubicBezTo>
                    <a:pt x="0" y="35"/>
                    <a:pt x="0" y="35"/>
                    <a:pt x="0" y="35"/>
                  </a:cubicBezTo>
                  <a:cubicBezTo>
                    <a:pt x="0" y="28"/>
                    <a:pt x="0" y="28"/>
                    <a:pt x="0" y="28"/>
                  </a:cubicBezTo>
                  <a:cubicBezTo>
                    <a:pt x="0" y="31"/>
                    <a:pt x="0" y="31"/>
                    <a:pt x="0" y="31"/>
                  </a:cubicBezTo>
                  <a:cubicBezTo>
                    <a:pt x="0" y="34"/>
                    <a:pt x="0" y="34"/>
                    <a:pt x="0" y="34"/>
                  </a:cubicBezTo>
                  <a:cubicBezTo>
                    <a:pt x="0" y="37"/>
                    <a:pt x="0" y="37"/>
                    <a:pt x="0" y="37"/>
                  </a:cubicBezTo>
                  <a:cubicBezTo>
                    <a:pt x="0" y="43"/>
                    <a:pt x="5" y="48"/>
                    <a:pt x="11" y="48"/>
                  </a:cubicBezTo>
                  <a:cubicBezTo>
                    <a:pt x="35" y="48"/>
                    <a:pt x="35" y="48"/>
                    <a:pt x="35" y="48"/>
                  </a:cubicBezTo>
                  <a:cubicBezTo>
                    <a:pt x="36" y="48"/>
                    <a:pt x="36" y="48"/>
                    <a:pt x="36" y="48"/>
                  </a:cubicBezTo>
                  <a:cubicBezTo>
                    <a:pt x="56" y="48"/>
                    <a:pt x="56" y="48"/>
                    <a:pt x="56" y="48"/>
                  </a:cubicBezTo>
                  <a:cubicBezTo>
                    <a:pt x="61" y="48"/>
                    <a:pt x="66" y="43"/>
                    <a:pt x="66" y="37"/>
                  </a:cubicBezTo>
                  <a:cubicBezTo>
                    <a:pt x="66" y="34"/>
                    <a:pt x="66" y="34"/>
                    <a:pt x="66" y="34"/>
                  </a:cubicBezTo>
                  <a:cubicBezTo>
                    <a:pt x="66" y="31"/>
                    <a:pt x="66" y="31"/>
                    <a:pt x="66" y="31"/>
                  </a:cubicBezTo>
                  <a:cubicBezTo>
                    <a:pt x="66" y="28"/>
                    <a:pt x="66" y="28"/>
                    <a:pt x="66" y="28"/>
                  </a:cubicBezTo>
                  <a:cubicBezTo>
                    <a:pt x="66" y="35"/>
                    <a:pt x="66" y="35"/>
                    <a:pt x="66" y="35"/>
                  </a:cubicBezTo>
                  <a:cubicBezTo>
                    <a:pt x="66" y="33"/>
                    <a:pt x="66" y="33"/>
                    <a:pt x="66" y="33"/>
                  </a:cubicBezTo>
                  <a:cubicBezTo>
                    <a:pt x="66" y="22"/>
                    <a:pt x="66" y="22"/>
                    <a:pt x="66" y="22"/>
                  </a:cubicBezTo>
                  <a:cubicBezTo>
                    <a:pt x="66" y="11"/>
                    <a:pt x="66" y="11"/>
                    <a:pt x="66" y="11"/>
                  </a:cubicBezTo>
                  <a:cubicBezTo>
                    <a:pt x="66" y="5"/>
                    <a:pt x="61" y="0"/>
                    <a:pt x="56"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86" name="Google Shape;3786;p29"/>
            <p:cNvSpPr/>
            <p:nvPr/>
          </p:nvSpPr>
          <p:spPr>
            <a:xfrm>
              <a:off x="7207486" y="2078975"/>
              <a:ext cx="135919" cy="98850"/>
            </a:xfrm>
            <a:custGeom>
              <a:avLst/>
              <a:gdLst/>
              <a:ahLst/>
              <a:cxnLst/>
              <a:rect l="l" t="t" r="r" b="b"/>
              <a:pathLst>
                <a:path w="66" h="48" extrusionOk="0">
                  <a:moveTo>
                    <a:pt x="56" y="0"/>
                  </a:moveTo>
                  <a:cubicBezTo>
                    <a:pt x="36" y="0"/>
                    <a:pt x="36" y="0"/>
                    <a:pt x="36" y="0"/>
                  </a:cubicBezTo>
                  <a:cubicBezTo>
                    <a:pt x="35" y="0"/>
                    <a:pt x="35" y="0"/>
                    <a:pt x="35" y="0"/>
                  </a:cubicBezTo>
                  <a:cubicBezTo>
                    <a:pt x="11" y="0"/>
                    <a:pt x="11" y="0"/>
                    <a:pt x="11" y="0"/>
                  </a:cubicBezTo>
                  <a:cubicBezTo>
                    <a:pt x="5" y="0"/>
                    <a:pt x="0" y="5"/>
                    <a:pt x="0" y="11"/>
                  </a:cubicBezTo>
                  <a:cubicBezTo>
                    <a:pt x="0" y="22"/>
                    <a:pt x="0" y="22"/>
                    <a:pt x="0" y="22"/>
                  </a:cubicBezTo>
                  <a:cubicBezTo>
                    <a:pt x="0" y="33"/>
                    <a:pt x="0" y="33"/>
                    <a:pt x="0" y="33"/>
                  </a:cubicBezTo>
                  <a:cubicBezTo>
                    <a:pt x="0" y="35"/>
                    <a:pt x="0" y="35"/>
                    <a:pt x="0" y="35"/>
                  </a:cubicBezTo>
                  <a:cubicBezTo>
                    <a:pt x="0" y="28"/>
                    <a:pt x="0" y="28"/>
                    <a:pt x="0" y="28"/>
                  </a:cubicBezTo>
                  <a:cubicBezTo>
                    <a:pt x="0" y="31"/>
                    <a:pt x="0" y="31"/>
                    <a:pt x="0" y="31"/>
                  </a:cubicBezTo>
                  <a:cubicBezTo>
                    <a:pt x="0" y="34"/>
                    <a:pt x="0" y="34"/>
                    <a:pt x="0" y="34"/>
                  </a:cubicBezTo>
                  <a:cubicBezTo>
                    <a:pt x="0" y="37"/>
                    <a:pt x="0" y="37"/>
                    <a:pt x="0" y="37"/>
                  </a:cubicBezTo>
                  <a:cubicBezTo>
                    <a:pt x="0" y="43"/>
                    <a:pt x="5" y="48"/>
                    <a:pt x="11" y="48"/>
                  </a:cubicBezTo>
                  <a:cubicBezTo>
                    <a:pt x="35" y="48"/>
                    <a:pt x="35" y="48"/>
                    <a:pt x="35" y="48"/>
                  </a:cubicBezTo>
                  <a:cubicBezTo>
                    <a:pt x="36" y="48"/>
                    <a:pt x="36" y="48"/>
                    <a:pt x="36" y="48"/>
                  </a:cubicBezTo>
                  <a:cubicBezTo>
                    <a:pt x="56" y="48"/>
                    <a:pt x="56" y="48"/>
                    <a:pt x="56" y="48"/>
                  </a:cubicBezTo>
                  <a:cubicBezTo>
                    <a:pt x="61" y="48"/>
                    <a:pt x="66" y="43"/>
                    <a:pt x="66" y="37"/>
                  </a:cubicBezTo>
                  <a:cubicBezTo>
                    <a:pt x="66" y="34"/>
                    <a:pt x="66" y="34"/>
                    <a:pt x="66" y="34"/>
                  </a:cubicBezTo>
                  <a:cubicBezTo>
                    <a:pt x="66" y="31"/>
                    <a:pt x="66" y="31"/>
                    <a:pt x="66" y="31"/>
                  </a:cubicBezTo>
                  <a:cubicBezTo>
                    <a:pt x="66" y="28"/>
                    <a:pt x="66" y="28"/>
                    <a:pt x="66" y="28"/>
                  </a:cubicBezTo>
                  <a:cubicBezTo>
                    <a:pt x="66" y="35"/>
                    <a:pt x="66" y="35"/>
                    <a:pt x="66" y="35"/>
                  </a:cubicBezTo>
                  <a:cubicBezTo>
                    <a:pt x="66" y="33"/>
                    <a:pt x="66" y="33"/>
                    <a:pt x="66" y="33"/>
                  </a:cubicBezTo>
                  <a:cubicBezTo>
                    <a:pt x="66" y="22"/>
                    <a:pt x="66" y="22"/>
                    <a:pt x="66" y="22"/>
                  </a:cubicBezTo>
                  <a:cubicBezTo>
                    <a:pt x="66" y="11"/>
                    <a:pt x="66" y="11"/>
                    <a:pt x="66" y="11"/>
                  </a:cubicBezTo>
                  <a:cubicBezTo>
                    <a:pt x="66" y="5"/>
                    <a:pt x="61" y="0"/>
                    <a:pt x="56"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87" name="Google Shape;3787;p29"/>
            <p:cNvSpPr/>
            <p:nvPr/>
          </p:nvSpPr>
          <p:spPr>
            <a:xfrm>
              <a:off x="7184832" y="1957472"/>
              <a:ext cx="154454" cy="78257"/>
            </a:xfrm>
            <a:custGeom>
              <a:avLst/>
              <a:gdLst/>
              <a:ahLst/>
              <a:cxnLst/>
              <a:rect l="l" t="t" r="r" b="b"/>
              <a:pathLst>
                <a:path w="150" h="76" extrusionOk="0">
                  <a:moveTo>
                    <a:pt x="0" y="76"/>
                  </a:moveTo>
                  <a:lnTo>
                    <a:pt x="112" y="0"/>
                  </a:lnTo>
                  <a:lnTo>
                    <a:pt x="150" y="0"/>
                  </a:lnTo>
                  <a:lnTo>
                    <a:pt x="150" y="30"/>
                  </a:lnTo>
                  <a:lnTo>
                    <a:pt x="114" y="30"/>
                  </a:lnTo>
                  <a:lnTo>
                    <a:pt x="86" y="7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88" name="Google Shape;3788;p29"/>
            <p:cNvSpPr/>
            <p:nvPr/>
          </p:nvSpPr>
          <p:spPr>
            <a:xfrm>
              <a:off x="7409305" y="1957472"/>
              <a:ext cx="155484" cy="78257"/>
            </a:xfrm>
            <a:custGeom>
              <a:avLst/>
              <a:gdLst/>
              <a:ahLst/>
              <a:cxnLst/>
              <a:rect l="l" t="t" r="r" b="b"/>
              <a:pathLst>
                <a:path w="151" h="76" extrusionOk="0">
                  <a:moveTo>
                    <a:pt x="151" y="76"/>
                  </a:moveTo>
                  <a:lnTo>
                    <a:pt x="36" y="0"/>
                  </a:lnTo>
                  <a:lnTo>
                    <a:pt x="0" y="0"/>
                  </a:lnTo>
                  <a:lnTo>
                    <a:pt x="0" y="30"/>
                  </a:lnTo>
                  <a:lnTo>
                    <a:pt x="34" y="30"/>
                  </a:lnTo>
                  <a:lnTo>
                    <a:pt x="62" y="7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789" name="Google Shape;3789;p29"/>
            <p:cNvCxnSpPr/>
            <p:nvPr/>
          </p:nvCxnSpPr>
          <p:spPr>
            <a:xfrm rot="10800000" flipH="1">
              <a:off x="7211604" y="2085159"/>
              <a:ext cx="47400" cy="45300"/>
            </a:xfrm>
            <a:prstGeom prst="straightConnector1">
              <a:avLst/>
            </a:prstGeom>
            <a:noFill/>
            <a:ln w="28575" cap="rnd" cmpd="sng">
              <a:solidFill>
                <a:schemeClr val="dk1"/>
              </a:solidFill>
              <a:prstDash val="solid"/>
              <a:round/>
              <a:headEnd type="none" w="sm" len="sm"/>
              <a:tailEnd type="none" w="sm" len="sm"/>
            </a:ln>
          </p:spPr>
        </p:cxnSp>
        <p:cxnSp>
          <p:nvCxnSpPr>
            <p:cNvPr id="3790" name="Google Shape;3790;p29"/>
            <p:cNvCxnSpPr/>
            <p:nvPr/>
          </p:nvCxnSpPr>
          <p:spPr>
            <a:xfrm rot="10800000" flipH="1">
              <a:off x="7228079" y="2085247"/>
              <a:ext cx="88500" cy="86400"/>
            </a:xfrm>
            <a:prstGeom prst="straightConnector1">
              <a:avLst/>
            </a:prstGeom>
            <a:noFill/>
            <a:ln w="28575" cap="rnd" cmpd="sng">
              <a:solidFill>
                <a:schemeClr val="dk1"/>
              </a:solidFill>
              <a:prstDash val="solid"/>
              <a:round/>
              <a:headEnd type="none" w="sm" len="sm"/>
              <a:tailEnd type="none" w="sm" len="sm"/>
            </a:ln>
          </p:spPr>
        </p:cxnSp>
        <p:cxnSp>
          <p:nvCxnSpPr>
            <p:cNvPr id="3791" name="Google Shape;3791;p29"/>
            <p:cNvCxnSpPr/>
            <p:nvPr/>
          </p:nvCxnSpPr>
          <p:spPr>
            <a:xfrm rot="10800000" flipH="1">
              <a:off x="7281623" y="2111907"/>
              <a:ext cx="61800" cy="61800"/>
            </a:xfrm>
            <a:prstGeom prst="straightConnector1">
              <a:avLst/>
            </a:prstGeom>
            <a:noFill/>
            <a:ln w="28575" cap="rnd" cmpd="sng">
              <a:solidFill>
                <a:schemeClr val="dk1"/>
              </a:solidFill>
              <a:prstDash val="solid"/>
              <a:round/>
              <a:headEnd type="none" w="sm" len="sm"/>
              <a:tailEnd type="none" w="sm" len="sm"/>
            </a:ln>
          </p:spPr>
        </p:cxnSp>
      </p:grpSp>
      <p:grpSp>
        <p:nvGrpSpPr>
          <p:cNvPr id="3792" name="Google Shape;3792;p29"/>
          <p:cNvGrpSpPr/>
          <p:nvPr/>
        </p:nvGrpSpPr>
        <p:grpSpPr>
          <a:xfrm>
            <a:off x="7864304" y="2710304"/>
            <a:ext cx="359802" cy="241220"/>
            <a:chOff x="7980785" y="1976006"/>
            <a:chExt cx="365540" cy="245067"/>
          </a:xfrm>
        </p:grpSpPr>
        <p:sp>
          <p:nvSpPr>
            <p:cNvPr id="3793" name="Google Shape;3793;p29"/>
            <p:cNvSpPr/>
            <p:nvPr/>
          </p:nvSpPr>
          <p:spPr>
            <a:xfrm>
              <a:off x="7980785" y="1976006"/>
              <a:ext cx="147246" cy="245067"/>
            </a:xfrm>
            <a:custGeom>
              <a:avLst/>
              <a:gdLst/>
              <a:ahLst/>
              <a:cxnLst/>
              <a:rect l="l" t="t" r="r" b="b"/>
              <a:pathLst>
                <a:path w="71" h="119" extrusionOk="0">
                  <a:moveTo>
                    <a:pt x="31" y="119"/>
                  </a:moveTo>
                  <a:cubicBezTo>
                    <a:pt x="18" y="119"/>
                    <a:pt x="10" y="116"/>
                    <a:pt x="5" y="111"/>
                  </a:cubicBezTo>
                  <a:cubicBezTo>
                    <a:pt x="2" y="108"/>
                    <a:pt x="0" y="105"/>
                    <a:pt x="0" y="101"/>
                  </a:cubicBezTo>
                  <a:cubicBezTo>
                    <a:pt x="0" y="95"/>
                    <a:pt x="5" y="90"/>
                    <a:pt x="11" y="90"/>
                  </a:cubicBezTo>
                  <a:cubicBezTo>
                    <a:pt x="13" y="90"/>
                    <a:pt x="16" y="91"/>
                    <a:pt x="19" y="93"/>
                  </a:cubicBezTo>
                  <a:cubicBezTo>
                    <a:pt x="22" y="95"/>
                    <a:pt x="25" y="96"/>
                    <a:pt x="30" y="96"/>
                  </a:cubicBezTo>
                  <a:cubicBezTo>
                    <a:pt x="39" y="96"/>
                    <a:pt x="45" y="91"/>
                    <a:pt x="45" y="82"/>
                  </a:cubicBezTo>
                  <a:cubicBezTo>
                    <a:pt x="45" y="72"/>
                    <a:pt x="39" y="69"/>
                    <a:pt x="30" y="69"/>
                  </a:cubicBezTo>
                  <a:cubicBezTo>
                    <a:pt x="24" y="69"/>
                    <a:pt x="17" y="67"/>
                    <a:pt x="17" y="58"/>
                  </a:cubicBezTo>
                  <a:cubicBezTo>
                    <a:pt x="17" y="49"/>
                    <a:pt x="25" y="47"/>
                    <a:pt x="31" y="47"/>
                  </a:cubicBezTo>
                  <a:cubicBezTo>
                    <a:pt x="40" y="47"/>
                    <a:pt x="47" y="44"/>
                    <a:pt x="47" y="35"/>
                  </a:cubicBezTo>
                  <a:cubicBezTo>
                    <a:pt x="47" y="29"/>
                    <a:pt x="43" y="23"/>
                    <a:pt x="34" y="23"/>
                  </a:cubicBezTo>
                  <a:cubicBezTo>
                    <a:pt x="29" y="23"/>
                    <a:pt x="25" y="24"/>
                    <a:pt x="21" y="26"/>
                  </a:cubicBezTo>
                  <a:cubicBezTo>
                    <a:pt x="19" y="28"/>
                    <a:pt x="16" y="29"/>
                    <a:pt x="12" y="29"/>
                  </a:cubicBezTo>
                  <a:cubicBezTo>
                    <a:pt x="7" y="29"/>
                    <a:pt x="2" y="26"/>
                    <a:pt x="2" y="18"/>
                  </a:cubicBezTo>
                  <a:cubicBezTo>
                    <a:pt x="2" y="15"/>
                    <a:pt x="4" y="10"/>
                    <a:pt x="9" y="7"/>
                  </a:cubicBezTo>
                  <a:cubicBezTo>
                    <a:pt x="13" y="4"/>
                    <a:pt x="22" y="0"/>
                    <a:pt x="35" y="0"/>
                  </a:cubicBezTo>
                  <a:cubicBezTo>
                    <a:pt x="61" y="0"/>
                    <a:pt x="70" y="18"/>
                    <a:pt x="70" y="31"/>
                  </a:cubicBezTo>
                  <a:cubicBezTo>
                    <a:pt x="70" y="44"/>
                    <a:pt x="65" y="53"/>
                    <a:pt x="53" y="57"/>
                  </a:cubicBezTo>
                  <a:cubicBezTo>
                    <a:pt x="64" y="61"/>
                    <a:pt x="71" y="70"/>
                    <a:pt x="71" y="85"/>
                  </a:cubicBezTo>
                  <a:cubicBezTo>
                    <a:pt x="71" y="102"/>
                    <a:pt x="58" y="119"/>
                    <a:pt x="31" y="119"/>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94" name="Google Shape;3794;p29"/>
            <p:cNvSpPr/>
            <p:nvPr/>
          </p:nvSpPr>
          <p:spPr>
            <a:xfrm>
              <a:off x="8173337" y="1978065"/>
              <a:ext cx="172988" cy="238889"/>
            </a:xfrm>
            <a:custGeom>
              <a:avLst/>
              <a:gdLst/>
              <a:ahLst/>
              <a:cxnLst/>
              <a:rect l="l" t="t" r="r" b="b"/>
              <a:pathLst>
                <a:path w="84" h="116" extrusionOk="0">
                  <a:moveTo>
                    <a:pt x="43" y="116"/>
                  </a:moveTo>
                  <a:cubicBezTo>
                    <a:pt x="13" y="116"/>
                    <a:pt x="13" y="116"/>
                    <a:pt x="13" y="116"/>
                  </a:cubicBezTo>
                  <a:cubicBezTo>
                    <a:pt x="6" y="116"/>
                    <a:pt x="0" y="110"/>
                    <a:pt x="0" y="103"/>
                  </a:cubicBezTo>
                  <a:cubicBezTo>
                    <a:pt x="0" y="13"/>
                    <a:pt x="0" y="13"/>
                    <a:pt x="0" y="13"/>
                  </a:cubicBezTo>
                  <a:cubicBezTo>
                    <a:pt x="0" y="6"/>
                    <a:pt x="6" y="0"/>
                    <a:pt x="13" y="0"/>
                  </a:cubicBezTo>
                  <a:cubicBezTo>
                    <a:pt x="43" y="0"/>
                    <a:pt x="43" y="0"/>
                    <a:pt x="43" y="0"/>
                  </a:cubicBezTo>
                  <a:cubicBezTo>
                    <a:pt x="78" y="0"/>
                    <a:pt x="84" y="26"/>
                    <a:pt x="84" y="43"/>
                  </a:cubicBezTo>
                  <a:cubicBezTo>
                    <a:pt x="84" y="73"/>
                    <a:pt x="84" y="73"/>
                    <a:pt x="84" y="73"/>
                  </a:cubicBezTo>
                  <a:cubicBezTo>
                    <a:pt x="84" y="91"/>
                    <a:pt x="78" y="116"/>
                    <a:pt x="43" y="116"/>
                  </a:cubicBezTo>
                  <a:close/>
                  <a:moveTo>
                    <a:pt x="58" y="44"/>
                  </a:moveTo>
                  <a:cubicBezTo>
                    <a:pt x="58" y="31"/>
                    <a:pt x="54" y="25"/>
                    <a:pt x="41" y="25"/>
                  </a:cubicBezTo>
                  <a:cubicBezTo>
                    <a:pt x="26" y="25"/>
                    <a:pt x="26" y="25"/>
                    <a:pt x="26" y="25"/>
                  </a:cubicBezTo>
                  <a:cubicBezTo>
                    <a:pt x="26" y="92"/>
                    <a:pt x="26" y="92"/>
                    <a:pt x="26" y="92"/>
                  </a:cubicBezTo>
                  <a:cubicBezTo>
                    <a:pt x="41" y="92"/>
                    <a:pt x="41" y="92"/>
                    <a:pt x="41" y="92"/>
                  </a:cubicBezTo>
                  <a:cubicBezTo>
                    <a:pt x="54" y="92"/>
                    <a:pt x="58" y="86"/>
                    <a:pt x="58" y="73"/>
                  </a:cubicBezTo>
                  <a:lnTo>
                    <a:pt x="58" y="4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795" name="Google Shape;3795;p29"/>
          <p:cNvGrpSpPr/>
          <p:nvPr/>
        </p:nvGrpSpPr>
        <p:grpSpPr>
          <a:xfrm>
            <a:off x="894242" y="4066413"/>
            <a:ext cx="388180" cy="251355"/>
            <a:chOff x="899592" y="3353735"/>
            <a:chExt cx="394372" cy="255364"/>
          </a:xfrm>
        </p:grpSpPr>
        <p:sp>
          <p:nvSpPr>
            <p:cNvPr id="3796" name="Google Shape;3796;p29"/>
            <p:cNvSpPr/>
            <p:nvPr/>
          </p:nvSpPr>
          <p:spPr>
            <a:xfrm>
              <a:off x="899592" y="3353735"/>
              <a:ext cx="394372" cy="255364"/>
            </a:xfrm>
            <a:custGeom>
              <a:avLst/>
              <a:gdLst/>
              <a:ahLst/>
              <a:cxnLst/>
              <a:rect l="l" t="t" r="r" b="b"/>
              <a:pathLst>
                <a:path w="191" h="124" extrusionOk="0">
                  <a:moveTo>
                    <a:pt x="171" y="64"/>
                  </a:moveTo>
                  <a:cubicBezTo>
                    <a:pt x="170" y="51"/>
                    <a:pt x="161" y="41"/>
                    <a:pt x="148" y="39"/>
                  </a:cubicBezTo>
                  <a:cubicBezTo>
                    <a:pt x="146" y="17"/>
                    <a:pt x="127" y="0"/>
                    <a:pt x="105" y="0"/>
                  </a:cubicBezTo>
                  <a:cubicBezTo>
                    <a:pt x="84" y="0"/>
                    <a:pt x="67" y="14"/>
                    <a:pt x="62" y="33"/>
                  </a:cubicBezTo>
                  <a:cubicBezTo>
                    <a:pt x="60" y="33"/>
                    <a:pt x="57" y="32"/>
                    <a:pt x="55" y="32"/>
                  </a:cubicBezTo>
                  <a:cubicBezTo>
                    <a:pt x="38" y="32"/>
                    <a:pt x="25" y="45"/>
                    <a:pt x="25" y="62"/>
                  </a:cubicBezTo>
                  <a:cubicBezTo>
                    <a:pt x="25" y="62"/>
                    <a:pt x="25" y="63"/>
                    <a:pt x="25" y="63"/>
                  </a:cubicBezTo>
                  <a:cubicBezTo>
                    <a:pt x="11" y="66"/>
                    <a:pt x="0" y="78"/>
                    <a:pt x="0" y="93"/>
                  </a:cubicBezTo>
                  <a:cubicBezTo>
                    <a:pt x="0" y="110"/>
                    <a:pt x="14" y="124"/>
                    <a:pt x="31" y="124"/>
                  </a:cubicBezTo>
                  <a:cubicBezTo>
                    <a:pt x="160" y="124"/>
                    <a:pt x="160" y="124"/>
                    <a:pt x="160" y="124"/>
                  </a:cubicBezTo>
                  <a:cubicBezTo>
                    <a:pt x="177" y="124"/>
                    <a:pt x="191" y="110"/>
                    <a:pt x="191" y="93"/>
                  </a:cubicBezTo>
                  <a:cubicBezTo>
                    <a:pt x="191" y="80"/>
                    <a:pt x="182" y="69"/>
                    <a:pt x="171" y="6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797" name="Google Shape;3797;p29"/>
            <p:cNvSpPr/>
            <p:nvPr/>
          </p:nvSpPr>
          <p:spPr>
            <a:xfrm>
              <a:off x="1025214" y="3353735"/>
              <a:ext cx="90613" cy="102969"/>
            </a:xfrm>
            <a:custGeom>
              <a:avLst/>
              <a:gdLst/>
              <a:ahLst/>
              <a:cxnLst/>
              <a:rect l="l" t="t" r="r" b="b"/>
              <a:pathLst>
                <a:path w="44" h="50" extrusionOk="0">
                  <a:moveTo>
                    <a:pt x="0" y="50"/>
                  </a:moveTo>
                  <a:cubicBezTo>
                    <a:pt x="0" y="48"/>
                    <a:pt x="0" y="46"/>
                    <a:pt x="0" y="44"/>
                  </a:cubicBezTo>
                  <a:cubicBezTo>
                    <a:pt x="0" y="20"/>
                    <a:pt x="20" y="0"/>
                    <a:pt x="4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798" name="Google Shape;3798;p29"/>
          <p:cNvGrpSpPr/>
          <p:nvPr/>
        </p:nvGrpSpPr>
        <p:grpSpPr>
          <a:xfrm>
            <a:off x="1671616" y="4066404"/>
            <a:ext cx="388180" cy="342572"/>
            <a:chOff x="1689366" y="3353735"/>
            <a:chExt cx="394372" cy="348036"/>
          </a:xfrm>
        </p:grpSpPr>
        <p:sp>
          <p:nvSpPr>
            <p:cNvPr id="3799" name="Google Shape;3799;p29"/>
            <p:cNvSpPr/>
            <p:nvPr/>
          </p:nvSpPr>
          <p:spPr>
            <a:xfrm>
              <a:off x="1689366" y="3353735"/>
              <a:ext cx="394372" cy="255364"/>
            </a:xfrm>
            <a:custGeom>
              <a:avLst/>
              <a:gdLst/>
              <a:ahLst/>
              <a:cxnLst/>
              <a:rect l="l" t="t" r="r" b="b"/>
              <a:pathLst>
                <a:path w="191" h="124" extrusionOk="0">
                  <a:moveTo>
                    <a:pt x="171" y="64"/>
                  </a:moveTo>
                  <a:cubicBezTo>
                    <a:pt x="170" y="51"/>
                    <a:pt x="161" y="41"/>
                    <a:pt x="148" y="39"/>
                  </a:cubicBezTo>
                  <a:cubicBezTo>
                    <a:pt x="146" y="17"/>
                    <a:pt x="127" y="0"/>
                    <a:pt x="105" y="0"/>
                  </a:cubicBezTo>
                  <a:cubicBezTo>
                    <a:pt x="84" y="0"/>
                    <a:pt x="67" y="14"/>
                    <a:pt x="62" y="33"/>
                  </a:cubicBezTo>
                  <a:cubicBezTo>
                    <a:pt x="60" y="33"/>
                    <a:pt x="57" y="32"/>
                    <a:pt x="55" y="32"/>
                  </a:cubicBezTo>
                  <a:cubicBezTo>
                    <a:pt x="38" y="32"/>
                    <a:pt x="25" y="45"/>
                    <a:pt x="25" y="62"/>
                  </a:cubicBezTo>
                  <a:cubicBezTo>
                    <a:pt x="25" y="62"/>
                    <a:pt x="25" y="63"/>
                    <a:pt x="25" y="63"/>
                  </a:cubicBezTo>
                  <a:cubicBezTo>
                    <a:pt x="11" y="66"/>
                    <a:pt x="0" y="78"/>
                    <a:pt x="0" y="93"/>
                  </a:cubicBezTo>
                  <a:cubicBezTo>
                    <a:pt x="0" y="110"/>
                    <a:pt x="14" y="124"/>
                    <a:pt x="31" y="124"/>
                  </a:cubicBezTo>
                  <a:cubicBezTo>
                    <a:pt x="160" y="124"/>
                    <a:pt x="160" y="124"/>
                    <a:pt x="160" y="124"/>
                  </a:cubicBezTo>
                  <a:cubicBezTo>
                    <a:pt x="177" y="124"/>
                    <a:pt x="191" y="110"/>
                    <a:pt x="191" y="93"/>
                  </a:cubicBezTo>
                  <a:cubicBezTo>
                    <a:pt x="191" y="80"/>
                    <a:pt x="182" y="69"/>
                    <a:pt x="171" y="6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00" name="Google Shape;3800;p29"/>
            <p:cNvSpPr/>
            <p:nvPr/>
          </p:nvSpPr>
          <p:spPr>
            <a:xfrm>
              <a:off x="1816018" y="3353735"/>
              <a:ext cx="90613" cy="102969"/>
            </a:xfrm>
            <a:custGeom>
              <a:avLst/>
              <a:gdLst/>
              <a:ahLst/>
              <a:cxnLst/>
              <a:rect l="l" t="t" r="r" b="b"/>
              <a:pathLst>
                <a:path w="44" h="50" extrusionOk="0">
                  <a:moveTo>
                    <a:pt x="0" y="50"/>
                  </a:moveTo>
                  <a:cubicBezTo>
                    <a:pt x="0" y="48"/>
                    <a:pt x="0" y="46"/>
                    <a:pt x="0" y="44"/>
                  </a:cubicBezTo>
                  <a:cubicBezTo>
                    <a:pt x="0" y="20"/>
                    <a:pt x="19" y="0"/>
                    <a:pt x="4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01" name="Google Shape;3801;p29"/>
            <p:cNvSpPr/>
            <p:nvPr/>
          </p:nvSpPr>
          <p:spPr>
            <a:xfrm>
              <a:off x="1923106" y="3644108"/>
              <a:ext cx="115326" cy="57663"/>
            </a:xfrm>
            <a:custGeom>
              <a:avLst/>
              <a:gdLst/>
              <a:ahLst/>
              <a:cxnLst/>
              <a:rect l="l" t="t" r="r" b="b"/>
              <a:pathLst>
                <a:path w="112" h="56" extrusionOk="0">
                  <a:moveTo>
                    <a:pt x="112" y="0"/>
                  </a:moveTo>
                  <a:lnTo>
                    <a:pt x="56" y="56"/>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02" name="Google Shape;3802;p29"/>
            <p:cNvCxnSpPr/>
            <p:nvPr/>
          </p:nvCxnSpPr>
          <p:spPr>
            <a:xfrm rot="10800000">
              <a:off x="1980769" y="3557633"/>
              <a:ext cx="0" cy="135900"/>
            </a:xfrm>
            <a:prstGeom prst="straightConnector1">
              <a:avLst/>
            </a:prstGeom>
            <a:noFill/>
            <a:ln w="28575" cap="rnd" cmpd="sng">
              <a:solidFill>
                <a:schemeClr val="dk1"/>
              </a:solidFill>
              <a:prstDash val="solid"/>
              <a:round/>
              <a:headEnd type="none" w="sm" len="sm"/>
              <a:tailEnd type="none" w="sm" len="sm"/>
            </a:ln>
          </p:spPr>
        </p:cxnSp>
      </p:grpSp>
      <p:grpSp>
        <p:nvGrpSpPr>
          <p:cNvPr id="3803" name="Google Shape;3803;p29"/>
          <p:cNvGrpSpPr/>
          <p:nvPr/>
        </p:nvGrpSpPr>
        <p:grpSpPr>
          <a:xfrm>
            <a:off x="2450005" y="4066400"/>
            <a:ext cx="387167" cy="293903"/>
            <a:chOff x="2480170" y="3353735"/>
            <a:chExt cx="393342" cy="298591"/>
          </a:xfrm>
        </p:grpSpPr>
        <p:sp>
          <p:nvSpPr>
            <p:cNvPr id="3804" name="Google Shape;3804;p29"/>
            <p:cNvSpPr/>
            <p:nvPr/>
          </p:nvSpPr>
          <p:spPr>
            <a:xfrm>
              <a:off x="2480170" y="3353735"/>
              <a:ext cx="393342" cy="255364"/>
            </a:xfrm>
            <a:custGeom>
              <a:avLst/>
              <a:gdLst/>
              <a:ahLst/>
              <a:cxnLst/>
              <a:rect l="l" t="t" r="r" b="b"/>
              <a:pathLst>
                <a:path w="191" h="124" extrusionOk="0">
                  <a:moveTo>
                    <a:pt x="171" y="64"/>
                  </a:moveTo>
                  <a:cubicBezTo>
                    <a:pt x="170" y="51"/>
                    <a:pt x="161" y="41"/>
                    <a:pt x="148" y="39"/>
                  </a:cubicBezTo>
                  <a:cubicBezTo>
                    <a:pt x="146" y="17"/>
                    <a:pt x="127" y="0"/>
                    <a:pt x="105" y="0"/>
                  </a:cubicBezTo>
                  <a:cubicBezTo>
                    <a:pt x="84" y="0"/>
                    <a:pt x="67" y="14"/>
                    <a:pt x="62" y="33"/>
                  </a:cubicBezTo>
                  <a:cubicBezTo>
                    <a:pt x="60" y="33"/>
                    <a:pt x="57" y="32"/>
                    <a:pt x="55" y="32"/>
                  </a:cubicBezTo>
                  <a:cubicBezTo>
                    <a:pt x="38" y="32"/>
                    <a:pt x="25" y="45"/>
                    <a:pt x="25" y="62"/>
                  </a:cubicBezTo>
                  <a:cubicBezTo>
                    <a:pt x="25" y="62"/>
                    <a:pt x="25" y="63"/>
                    <a:pt x="25" y="63"/>
                  </a:cubicBezTo>
                  <a:cubicBezTo>
                    <a:pt x="11" y="66"/>
                    <a:pt x="0" y="78"/>
                    <a:pt x="0" y="93"/>
                  </a:cubicBezTo>
                  <a:cubicBezTo>
                    <a:pt x="0" y="110"/>
                    <a:pt x="14" y="124"/>
                    <a:pt x="31" y="124"/>
                  </a:cubicBezTo>
                  <a:cubicBezTo>
                    <a:pt x="160" y="124"/>
                    <a:pt x="160" y="124"/>
                    <a:pt x="160" y="124"/>
                  </a:cubicBezTo>
                  <a:cubicBezTo>
                    <a:pt x="177" y="124"/>
                    <a:pt x="191" y="110"/>
                    <a:pt x="191" y="93"/>
                  </a:cubicBezTo>
                  <a:cubicBezTo>
                    <a:pt x="191" y="80"/>
                    <a:pt x="182" y="69"/>
                    <a:pt x="171" y="6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05" name="Google Shape;3805;p29"/>
            <p:cNvSpPr/>
            <p:nvPr/>
          </p:nvSpPr>
          <p:spPr>
            <a:xfrm>
              <a:off x="2605792" y="3353735"/>
              <a:ext cx="90613" cy="102969"/>
            </a:xfrm>
            <a:custGeom>
              <a:avLst/>
              <a:gdLst/>
              <a:ahLst/>
              <a:cxnLst/>
              <a:rect l="l" t="t" r="r" b="b"/>
              <a:pathLst>
                <a:path w="44" h="50" extrusionOk="0">
                  <a:moveTo>
                    <a:pt x="0" y="50"/>
                  </a:moveTo>
                  <a:cubicBezTo>
                    <a:pt x="0" y="48"/>
                    <a:pt x="0" y="46"/>
                    <a:pt x="0" y="44"/>
                  </a:cubicBezTo>
                  <a:cubicBezTo>
                    <a:pt x="0" y="20"/>
                    <a:pt x="19" y="0"/>
                    <a:pt x="44"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06" name="Google Shape;3806;p29"/>
            <p:cNvSpPr/>
            <p:nvPr/>
          </p:nvSpPr>
          <p:spPr>
            <a:xfrm>
              <a:off x="2712880" y="3508189"/>
              <a:ext cx="113266" cy="55603"/>
            </a:xfrm>
            <a:custGeom>
              <a:avLst/>
              <a:gdLst/>
              <a:ahLst/>
              <a:cxnLst/>
              <a:rect l="l" t="t" r="r" b="b"/>
              <a:pathLst>
                <a:path w="110" h="54" extrusionOk="0">
                  <a:moveTo>
                    <a:pt x="0" y="54"/>
                  </a:moveTo>
                  <a:lnTo>
                    <a:pt x="56" y="0"/>
                  </a:lnTo>
                  <a:lnTo>
                    <a:pt x="110" y="54"/>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07" name="Google Shape;3807;p29"/>
            <p:cNvCxnSpPr/>
            <p:nvPr/>
          </p:nvCxnSpPr>
          <p:spPr>
            <a:xfrm>
              <a:off x="2770543" y="3516426"/>
              <a:ext cx="0" cy="135900"/>
            </a:xfrm>
            <a:prstGeom prst="straightConnector1">
              <a:avLst/>
            </a:prstGeom>
            <a:noFill/>
            <a:ln w="28575" cap="rnd" cmpd="sng">
              <a:solidFill>
                <a:schemeClr val="dk1"/>
              </a:solidFill>
              <a:prstDash val="solid"/>
              <a:round/>
              <a:headEnd type="none" w="sm" len="sm"/>
              <a:tailEnd type="none" w="sm" len="sm"/>
            </a:ln>
          </p:spPr>
        </p:cxnSp>
      </p:grpSp>
      <p:grpSp>
        <p:nvGrpSpPr>
          <p:cNvPr id="3808" name="Google Shape;3808;p29"/>
          <p:cNvGrpSpPr/>
          <p:nvPr/>
        </p:nvGrpSpPr>
        <p:grpSpPr>
          <a:xfrm>
            <a:off x="3284132" y="4023835"/>
            <a:ext cx="271624" cy="293923"/>
            <a:chOff x="3327606" y="3310488"/>
            <a:chExt cx="275957" cy="298611"/>
          </a:xfrm>
        </p:grpSpPr>
        <p:cxnSp>
          <p:nvCxnSpPr>
            <p:cNvPr id="3809" name="Google Shape;3809;p29"/>
            <p:cNvCxnSpPr/>
            <p:nvPr/>
          </p:nvCxnSpPr>
          <p:spPr>
            <a:xfrm>
              <a:off x="3346140" y="3609099"/>
              <a:ext cx="28800" cy="0"/>
            </a:xfrm>
            <a:prstGeom prst="straightConnector1">
              <a:avLst/>
            </a:prstGeom>
            <a:noFill/>
            <a:ln w="28575" cap="rnd" cmpd="sng">
              <a:solidFill>
                <a:schemeClr val="dk1"/>
              </a:solidFill>
              <a:prstDash val="solid"/>
              <a:round/>
              <a:headEnd type="none" w="sm" len="sm"/>
              <a:tailEnd type="none" w="sm" len="sm"/>
            </a:ln>
          </p:spPr>
        </p:cxnSp>
        <p:cxnSp>
          <p:nvCxnSpPr>
            <p:cNvPr id="3810" name="Google Shape;3810;p29"/>
            <p:cNvCxnSpPr/>
            <p:nvPr/>
          </p:nvCxnSpPr>
          <p:spPr>
            <a:xfrm>
              <a:off x="3556198" y="3609099"/>
              <a:ext cx="30900" cy="0"/>
            </a:xfrm>
            <a:prstGeom prst="straightConnector1">
              <a:avLst/>
            </a:prstGeom>
            <a:noFill/>
            <a:ln w="28575" cap="rnd" cmpd="sng">
              <a:solidFill>
                <a:schemeClr val="dk1"/>
              </a:solidFill>
              <a:prstDash val="solid"/>
              <a:round/>
              <a:headEnd type="none" w="sm" len="sm"/>
              <a:tailEnd type="none" w="sm" len="sm"/>
            </a:ln>
          </p:spPr>
        </p:cxnSp>
        <p:sp>
          <p:nvSpPr>
            <p:cNvPr id="3811" name="Google Shape;3811;p29"/>
            <p:cNvSpPr/>
            <p:nvPr/>
          </p:nvSpPr>
          <p:spPr>
            <a:xfrm>
              <a:off x="3327606" y="3310488"/>
              <a:ext cx="275957" cy="273898"/>
            </a:xfrm>
            <a:custGeom>
              <a:avLst/>
              <a:gdLst/>
              <a:ahLst/>
              <a:cxnLst/>
              <a:rect l="l" t="t" r="r" b="b"/>
              <a:pathLst>
                <a:path w="134" h="133" extrusionOk="0">
                  <a:moveTo>
                    <a:pt x="134" y="121"/>
                  </a:moveTo>
                  <a:cubicBezTo>
                    <a:pt x="134" y="127"/>
                    <a:pt x="129" y="133"/>
                    <a:pt x="123" y="133"/>
                  </a:cubicBezTo>
                  <a:cubicBezTo>
                    <a:pt x="11" y="133"/>
                    <a:pt x="11" y="133"/>
                    <a:pt x="11" y="133"/>
                  </a:cubicBezTo>
                  <a:cubicBezTo>
                    <a:pt x="5" y="133"/>
                    <a:pt x="0" y="127"/>
                    <a:pt x="0" y="121"/>
                  </a:cubicBezTo>
                  <a:cubicBezTo>
                    <a:pt x="0" y="11"/>
                    <a:pt x="0" y="11"/>
                    <a:pt x="0" y="11"/>
                  </a:cubicBezTo>
                  <a:cubicBezTo>
                    <a:pt x="0" y="5"/>
                    <a:pt x="5" y="0"/>
                    <a:pt x="11" y="0"/>
                  </a:cubicBezTo>
                  <a:cubicBezTo>
                    <a:pt x="123" y="0"/>
                    <a:pt x="123" y="0"/>
                    <a:pt x="123" y="0"/>
                  </a:cubicBezTo>
                  <a:cubicBezTo>
                    <a:pt x="129" y="0"/>
                    <a:pt x="134" y="5"/>
                    <a:pt x="134" y="11"/>
                  </a:cubicBezTo>
                  <a:lnTo>
                    <a:pt x="134" y="12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12" name="Google Shape;3812;p29"/>
            <p:cNvCxnSpPr/>
            <p:nvPr/>
          </p:nvCxnSpPr>
          <p:spPr>
            <a:xfrm>
              <a:off x="3327606" y="3403160"/>
              <a:ext cx="271800" cy="0"/>
            </a:xfrm>
            <a:prstGeom prst="straightConnector1">
              <a:avLst/>
            </a:prstGeom>
            <a:noFill/>
            <a:ln w="28575" cap="rnd" cmpd="sng">
              <a:solidFill>
                <a:schemeClr val="dk1"/>
              </a:solidFill>
              <a:prstDash val="solid"/>
              <a:round/>
              <a:headEnd type="none" w="sm" len="sm"/>
              <a:tailEnd type="none" w="sm" len="sm"/>
            </a:ln>
          </p:spPr>
        </p:cxnSp>
        <p:cxnSp>
          <p:nvCxnSpPr>
            <p:cNvPr id="3813" name="Google Shape;3813;p29"/>
            <p:cNvCxnSpPr/>
            <p:nvPr/>
          </p:nvCxnSpPr>
          <p:spPr>
            <a:xfrm>
              <a:off x="3329665" y="3495833"/>
              <a:ext cx="271800" cy="0"/>
            </a:xfrm>
            <a:prstGeom prst="straightConnector1">
              <a:avLst/>
            </a:prstGeom>
            <a:noFill/>
            <a:ln w="28575" cap="rnd" cmpd="sng">
              <a:solidFill>
                <a:schemeClr val="dk1"/>
              </a:solidFill>
              <a:prstDash val="solid"/>
              <a:round/>
              <a:headEnd type="none" w="sm" len="sm"/>
              <a:tailEnd type="none" w="sm" len="sm"/>
            </a:ln>
          </p:spPr>
        </p:cxnSp>
        <p:cxnSp>
          <p:nvCxnSpPr>
            <p:cNvPr id="3814" name="Google Shape;3814;p29"/>
            <p:cNvCxnSpPr/>
            <p:nvPr/>
          </p:nvCxnSpPr>
          <p:spPr>
            <a:xfrm rot="10800000">
              <a:off x="3476032" y="3343438"/>
              <a:ext cx="98700" cy="0"/>
            </a:xfrm>
            <a:prstGeom prst="straightConnector1">
              <a:avLst/>
            </a:prstGeom>
            <a:noFill/>
            <a:ln w="28575" cap="rnd" cmpd="sng">
              <a:solidFill>
                <a:schemeClr val="dk1"/>
              </a:solidFill>
              <a:prstDash val="solid"/>
              <a:round/>
              <a:headEnd type="none" w="sm" len="sm"/>
              <a:tailEnd type="none" w="sm" len="sm"/>
            </a:ln>
          </p:spPr>
        </p:cxnSp>
        <p:cxnSp>
          <p:nvCxnSpPr>
            <p:cNvPr id="3815" name="Google Shape;3815;p29"/>
            <p:cNvCxnSpPr/>
            <p:nvPr/>
          </p:nvCxnSpPr>
          <p:spPr>
            <a:xfrm rot="10800000">
              <a:off x="3449032" y="3368151"/>
              <a:ext cx="125700" cy="0"/>
            </a:xfrm>
            <a:prstGeom prst="straightConnector1">
              <a:avLst/>
            </a:prstGeom>
            <a:noFill/>
            <a:ln w="28575" cap="rnd" cmpd="sng">
              <a:solidFill>
                <a:schemeClr val="dk1"/>
              </a:solidFill>
              <a:prstDash val="solid"/>
              <a:round/>
              <a:headEnd type="none" w="sm" len="sm"/>
              <a:tailEnd type="none" w="sm" len="sm"/>
            </a:ln>
          </p:spPr>
        </p:cxnSp>
        <p:sp>
          <p:nvSpPr>
            <p:cNvPr id="3816" name="Google Shape;3816;p29"/>
            <p:cNvSpPr/>
            <p:nvPr/>
          </p:nvSpPr>
          <p:spPr>
            <a:xfrm>
              <a:off x="3358497" y="3333141"/>
              <a:ext cx="41100" cy="41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17" name="Google Shape;3817;p29"/>
            <p:cNvCxnSpPr/>
            <p:nvPr/>
          </p:nvCxnSpPr>
          <p:spPr>
            <a:xfrm rot="10800000">
              <a:off x="3475773" y="3438170"/>
              <a:ext cx="96900" cy="0"/>
            </a:xfrm>
            <a:prstGeom prst="straightConnector1">
              <a:avLst/>
            </a:prstGeom>
            <a:noFill/>
            <a:ln w="28575" cap="rnd" cmpd="sng">
              <a:solidFill>
                <a:schemeClr val="dk1"/>
              </a:solidFill>
              <a:prstDash val="solid"/>
              <a:round/>
              <a:headEnd type="none" w="sm" len="sm"/>
              <a:tailEnd type="none" w="sm" len="sm"/>
            </a:ln>
          </p:spPr>
        </p:cxnSp>
        <p:cxnSp>
          <p:nvCxnSpPr>
            <p:cNvPr id="3818" name="Google Shape;3818;p29"/>
            <p:cNvCxnSpPr/>
            <p:nvPr/>
          </p:nvCxnSpPr>
          <p:spPr>
            <a:xfrm rot="10800000">
              <a:off x="3449073" y="3462882"/>
              <a:ext cx="123600" cy="0"/>
            </a:xfrm>
            <a:prstGeom prst="straightConnector1">
              <a:avLst/>
            </a:prstGeom>
            <a:noFill/>
            <a:ln w="28575" cap="rnd" cmpd="sng">
              <a:solidFill>
                <a:schemeClr val="dk1"/>
              </a:solidFill>
              <a:prstDash val="solid"/>
              <a:round/>
              <a:headEnd type="none" w="sm" len="sm"/>
              <a:tailEnd type="none" w="sm" len="sm"/>
            </a:ln>
          </p:spPr>
        </p:cxnSp>
        <p:sp>
          <p:nvSpPr>
            <p:cNvPr id="3819" name="Google Shape;3819;p29"/>
            <p:cNvSpPr/>
            <p:nvPr/>
          </p:nvSpPr>
          <p:spPr>
            <a:xfrm>
              <a:off x="3358497" y="3427873"/>
              <a:ext cx="41100" cy="41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20" name="Google Shape;3820;p29"/>
            <p:cNvCxnSpPr/>
            <p:nvPr/>
          </p:nvCxnSpPr>
          <p:spPr>
            <a:xfrm rot="10800000">
              <a:off x="3473972" y="3528783"/>
              <a:ext cx="98700" cy="0"/>
            </a:xfrm>
            <a:prstGeom prst="straightConnector1">
              <a:avLst/>
            </a:prstGeom>
            <a:noFill/>
            <a:ln w="28575" cap="rnd" cmpd="sng">
              <a:solidFill>
                <a:schemeClr val="dk1"/>
              </a:solidFill>
              <a:prstDash val="solid"/>
              <a:round/>
              <a:headEnd type="none" w="sm" len="sm"/>
              <a:tailEnd type="none" w="sm" len="sm"/>
            </a:ln>
          </p:spPr>
        </p:cxnSp>
        <p:cxnSp>
          <p:nvCxnSpPr>
            <p:cNvPr id="3821" name="Google Shape;3821;p29"/>
            <p:cNvCxnSpPr/>
            <p:nvPr/>
          </p:nvCxnSpPr>
          <p:spPr>
            <a:xfrm rot="10800000">
              <a:off x="3446972" y="3553495"/>
              <a:ext cx="125700" cy="0"/>
            </a:xfrm>
            <a:prstGeom prst="straightConnector1">
              <a:avLst/>
            </a:prstGeom>
            <a:noFill/>
            <a:ln w="28575" cap="rnd" cmpd="sng">
              <a:solidFill>
                <a:schemeClr val="dk1"/>
              </a:solidFill>
              <a:prstDash val="solid"/>
              <a:round/>
              <a:headEnd type="none" w="sm" len="sm"/>
              <a:tailEnd type="none" w="sm" len="sm"/>
            </a:ln>
          </p:spPr>
        </p:cxnSp>
        <p:sp>
          <p:nvSpPr>
            <p:cNvPr id="3822" name="Google Shape;3822;p29"/>
            <p:cNvSpPr/>
            <p:nvPr/>
          </p:nvSpPr>
          <p:spPr>
            <a:xfrm>
              <a:off x="3356437" y="3518486"/>
              <a:ext cx="41100" cy="41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823" name="Google Shape;3823;p29"/>
          <p:cNvGrpSpPr/>
          <p:nvPr/>
        </p:nvGrpSpPr>
        <p:grpSpPr>
          <a:xfrm>
            <a:off x="4057449" y="4052215"/>
            <a:ext cx="280747" cy="265544"/>
            <a:chOff x="4113261" y="3339319"/>
            <a:chExt cx="285225" cy="269780"/>
          </a:xfrm>
        </p:grpSpPr>
        <p:sp>
          <p:nvSpPr>
            <p:cNvPr id="3824" name="Google Shape;3824;p29"/>
            <p:cNvSpPr/>
            <p:nvPr/>
          </p:nvSpPr>
          <p:spPr>
            <a:xfrm>
              <a:off x="4113261" y="3469061"/>
              <a:ext cx="285225" cy="96791"/>
            </a:xfrm>
            <a:custGeom>
              <a:avLst/>
              <a:gdLst/>
              <a:ahLst/>
              <a:cxnLst/>
              <a:rect l="l" t="t" r="r" b="b"/>
              <a:pathLst>
                <a:path w="138" h="47" extrusionOk="0">
                  <a:moveTo>
                    <a:pt x="138" y="32"/>
                  </a:moveTo>
                  <a:cubicBezTo>
                    <a:pt x="138" y="40"/>
                    <a:pt x="132" y="47"/>
                    <a:pt x="123" y="47"/>
                  </a:cubicBezTo>
                  <a:cubicBezTo>
                    <a:pt x="15" y="47"/>
                    <a:pt x="15" y="47"/>
                    <a:pt x="15" y="47"/>
                  </a:cubicBezTo>
                  <a:cubicBezTo>
                    <a:pt x="6" y="47"/>
                    <a:pt x="0" y="40"/>
                    <a:pt x="0" y="32"/>
                  </a:cubicBezTo>
                  <a:cubicBezTo>
                    <a:pt x="0" y="15"/>
                    <a:pt x="0" y="15"/>
                    <a:pt x="0" y="15"/>
                  </a:cubicBezTo>
                  <a:cubicBezTo>
                    <a:pt x="0" y="6"/>
                    <a:pt x="6" y="0"/>
                    <a:pt x="15" y="0"/>
                  </a:cubicBezTo>
                  <a:cubicBezTo>
                    <a:pt x="123" y="0"/>
                    <a:pt x="123" y="0"/>
                    <a:pt x="123" y="0"/>
                  </a:cubicBezTo>
                  <a:cubicBezTo>
                    <a:pt x="132" y="0"/>
                    <a:pt x="138" y="6"/>
                    <a:pt x="138" y="15"/>
                  </a:cubicBezTo>
                  <a:lnTo>
                    <a:pt x="138" y="3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25" name="Google Shape;3825;p29"/>
            <p:cNvSpPr/>
            <p:nvPr/>
          </p:nvSpPr>
          <p:spPr>
            <a:xfrm>
              <a:off x="4148271" y="3491714"/>
              <a:ext cx="51600" cy="51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26" name="Google Shape;3826;p29"/>
            <p:cNvCxnSpPr/>
            <p:nvPr/>
          </p:nvCxnSpPr>
          <p:spPr>
            <a:xfrm rot="10800000">
              <a:off x="4288314" y="3495833"/>
              <a:ext cx="83400" cy="0"/>
            </a:xfrm>
            <a:prstGeom prst="straightConnector1">
              <a:avLst/>
            </a:prstGeom>
            <a:noFill/>
            <a:ln w="28575" cap="rnd" cmpd="sng">
              <a:solidFill>
                <a:schemeClr val="dk1"/>
              </a:solidFill>
              <a:prstDash val="solid"/>
              <a:round/>
              <a:headEnd type="none" w="sm" len="sm"/>
              <a:tailEnd type="none" w="sm" len="sm"/>
            </a:ln>
          </p:spPr>
        </p:cxnSp>
        <p:cxnSp>
          <p:nvCxnSpPr>
            <p:cNvPr id="3827" name="Google Shape;3827;p29"/>
            <p:cNvCxnSpPr/>
            <p:nvPr/>
          </p:nvCxnSpPr>
          <p:spPr>
            <a:xfrm rot="10800000">
              <a:off x="4325514" y="3516426"/>
              <a:ext cx="46200" cy="0"/>
            </a:xfrm>
            <a:prstGeom prst="straightConnector1">
              <a:avLst/>
            </a:prstGeom>
            <a:noFill/>
            <a:ln w="28575" cap="rnd" cmpd="sng">
              <a:solidFill>
                <a:schemeClr val="dk1"/>
              </a:solidFill>
              <a:prstDash val="solid"/>
              <a:round/>
              <a:headEnd type="none" w="sm" len="sm"/>
              <a:tailEnd type="none" w="sm" len="sm"/>
            </a:ln>
          </p:spPr>
        </p:cxnSp>
        <p:cxnSp>
          <p:nvCxnSpPr>
            <p:cNvPr id="3828" name="Google Shape;3828;p29"/>
            <p:cNvCxnSpPr/>
            <p:nvPr/>
          </p:nvCxnSpPr>
          <p:spPr>
            <a:xfrm rot="10800000">
              <a:off x="4296414" y="3539080"/>
              <a:ext cx="75300" cy="0"/>
            </a:xfrm>
            <a:prstGeom prst="straightConnector1">
              <a:avLst/>
            </a:prstGeom>
            <a:noFill/>
            <a:ln w="28575" cap="rnd" cmpd="sng">
              <a:solidFill>
                <a:schemeClr val="dk1"/>
              </a:solidFill>
              <a:prstDash val="solid"/>
              <a:round/>
              <a:headEnd type="none" w="sm" len="sm"/>
              <a:tailEnd type="none" w="sm" len="sm"/>
            </a:ln>
          </p:spPr>
        </p:cxnSp>
        <p:sp>
          <p:nvSpPr>
            <p:cNvPr id="3829" name="Google Shape;3829;p29"/>
            <p:cNvSpPr/>
            <p:nvPr/>
          </p:nvSpPr>
          <p:spPr>
            <a:xfrm>
              <a:off x="4113261" y="3339319"/>
              <a:ext cx="285225" cy="96791"/>
            </a:xfrm>
            <a:custGeom>
              <a:avLst/>
              <a:gdLst/>
              <a:ahLst/>
              <a:cxnLst/>
              <a:rect l="l" t="t" r="r" b="b"/>
              <a:pathLst>
                <a:path w="138" h="47" extrusionOk="0">
                  <a:moveTo>
                    <a:pt x="138" y="32"/>
                  </a:moveTo>
                  <a:cubicBezTo>
                    <a:pt x="138" y="40"/>
                    <a:pt x="132" y="47"/>
                    <a:pt x="123" y="47"/>
                  </a:cubicBezTo>
                  <a:cubicBezTo>
                    <a:pt x="15" y="47"/>
                    <a:pt x="15" y="47"/>
                    <a:pt x="15" y="47"/>
                  </a:cubicBezTo>
                  <a:cubicBezTo>
                    <a:pt x="6" y="47"/>
                    <a:pt x="0" y="40"/>
                    <a:pt x="0" y="32"/>
                  </a:cubicBezTo>
                  <a:cubicBezTo>
                    <a:pt x="0" y="15"/>
                    <a:pt x="0" y="15"/>
                    <a:pt x="0" y="15"/>
                  </a:cubicBezTo>
                  <a:cubicBezTo>
                    <a:pt x="0" y="6"/>
                    <a:pt x="6" y="0"/>
                    <a:pt x="15" y="0"/>
                  </a:cubicBezTo>
                  <a:cubicBezTo>
                    <a:pt x="123" y="0"/>
                    <a:pt x="123" y="0"/>
                    <a:pt x="123" y="0"/>
                  </a:cubicBezTo>
                  <a:cubicBezTo>
                    <a:pt x="132" y="0"/>
                    <a:pt x="138" y="6"/>
                    <a:pt x="138" y="15"/>
                  </a:cubicBezTo>
                  <a:lnTo>
                    <a:pt x="138" y="3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30" name="Google Shape;3830;p29"/>
            <p:cNvSpPr/>
            <p:nvPr/>
          </p:nvSpPr>
          <p:spPr>
            <a:xfrm>
              <a:off x="4148271" y="3359913"/>
              <a:ext cx="51600" cy="534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31" name="Google Shape;3831;p29"/>
            <p:cNvCxnSpPr/>
            <p:nvPr/>
          </p:nvCxnSpPr>
          <p:spPr>
            <a:xfrm rot="10800000">
              <a:off x="4288314" y="3366091"/>
              <a:ext cx="83400" cy="0"/>
            </a:xfrm>
            <a:prstGeom prst="straightConnector1">
              <a:avLst/>
            </a:prstGeom>
            <a:noFill/>
            <a:ln w="28575" cap="rnd" cmpd="sng">
              <a:solidFill>
                <a:schemeClr val="dk1"/>
              </a:solidFill>
              <a:prstDash val="solid"/>
              <a:round/>
              <a:headEnd type="none" w="sm" len="sm"/>
              <a:tailEnd type="none" w="sm" len="sm"/>
            </a:ln>
          </p:spPr>
        </p:cxnSp>
        <p:cxnSp>
          <p:nvCxnSpPr>
            <p:cNvPr id="3832" name="Google Shape;3832;p29"/>
            <p:cNvCxnSpPr/>
            <p:nvPr/>
          </p:nvCxnSpPr>
          <p:spPr>
            <a:xfrm rot="10800000">
              <a:off x="4325514" y="3386685"/>
              <a:ext cx="46200" cy="0"/>
            </a:xfrm>
            <a:prstGeom prst="straightConnector1">
              <a:avLst/>
            </a:prstGeom>
            <a:noFill/>
            <a:ln w="28575" cap="rnd" cmpd="sng">
              <a:solidFill>
                <a:schemeClr val="dk1"/>
              </a:solidFill>
              <a:prstDash val="solid"/>
              <a:round/>
              <a:headEnd type="none" w="sm" len="sm"/>
              <a:tailEnd type="none" w="sm" len="sm"/>
            </a:ln>
          </p:spPr>
        </p:cxnSp>
        <p:cxnSp>
          <p:nvCxnSpPr>
            <p:cNvPr id="3833" name="Google Shape;3833;p29"/>
            <p:cNvCxnSpPr/>
            <p:nvPr/>
          </p:nvCxnSpPr>
          <p:spPr>
            <a:xfrm rot="10800000">
              <a:off x="4296414" y="3409338"/>
              <a:ext cx="75300" cy="0"/>
            </a:xfrm>
            <a:prstGeom prst="straightConnector1">
              <a:avLst/>
            </a:prstGeom>
            <a:noFill/>
            <a:ln w="28575" cap="rnd" cmpd="sng">
              <a:solidFill>
                <a:schemeClr val="dk1"/>
              </a:solidFill>
              <a:prstDash val="solid"/>
              <a:round/>
              <a:headEnd type="none" w="sm" len="sm"/>
              <a:tailEnd type="none" w="sm" len="sm"/>
            </a:ln>
          </p:spPr>
        </p:cxnSp>
        <p:cxnSp>
          <p:nvCxnSpPr>
            <p:cNvPr id="3834" name="Google Shape;3834;p29"/>
            <p:cNvCxnSpPr/>
            <p:nvPr/>
          </p:nvCxnSpPr>
          <p:spPr>
            <a:xfrm>
              <a:off x="4255359" y="3436110"/>
              <a:ext cx="0" cy="26700"/>
            </a:xfrm>
            <a:prstGeom prst="straightConnector1">
              <a:avLst/>
            </a:prstGeom>
            <a:noFill/>
            <a:ln w="28575" cap="rnd" cmpd="sng">
              <a:solidFill>
                <a:schemeClr val="dk1"/>
              </a:solidFill>
              <a:prstDash val="solid"/>
              <a:round/>
              <a:headEnd type="none" w="sm" len="sm"/>
              <a:tailEnd type="none" w="sm" len="sm"/>
            </a:ln>
          </p:spPr>
        </p:cxnSp>
        <p:cxnSp>
          <p:nvCxnSpPr>
            <p:cNvPr id="3835" name="Google Shape;3835;p29"/>
            <p:cNvCxnSpPr/>
            <p:nvPr/>
          </p:nvCxnSpPr>
          <p:spPr>
            <a:xfrm>
              <a:off x="4255359" y="3565852"/>
              <a:ext cx="0" cy="39000"/>
            </a:xfrm>
            <a:prstGeom prst="straightConnector1">
              <a:avLst/>
            </a:prstGeom>
            <a:noFill/>
            <a:ln w="28575" cap="rnd" cmpd="sng">
              <a:solidFill>
                <a:schemeClr val="dk1"/>
              </a:solidFill>
              <a:prstDash val="solid"/>
              <a:round/>
              <a:headEnd type="none" w="sm" len="sm"/>
              <a:tailEnd type="none" w="sm" len="sm"/>
            </a:ln>
          </p:spPr>
        </p:cxnSp>
        <p:cxnSp>
          <p:nvCxnSpPr>
            <p:cNvPr id="3836" name="Google Shape;3836;p29"/>
            <p:cNvCxnSpPr/>
            <p:nvPr/>
          </p:nvCxnSpPr>
          <p:spPr>
            <a:xfrm>
              <a:off x="4193577" y="3609099"/>
              <a:ext cx="123600" cy="0"/>
            </a:xfrm>
            <a:prstGeom prst="straightConnector1">
              <a:avLst/>
            </a:prstGeom>
            <a:noFill/>
            <a:ln w="28575" cap="rnd" cmpd="sng">
              <a:solidFill>
                <a:schemeClr val="dk1"/>
              </a:solidFill>
              <a:prstDash val="solid"/>
              <a:round/>
              <a:headEnd type="none" w="sm" len="sm"/>
              <a:tailEnd type="none" w="sm" len="sm"/>
            </a:ln>
          </p:spPr>
        </p:cxnSp>
      </p:grpSp>
      <p:grpSp>
        <p:nvGrpSpPr>
          <p:cNvPr id="3837" name="Google Shape;3837;p29"/>
          <p:cNvGrpSpPr/>
          <p:nvPr/>
        </p:nvGrpSpPr>
        <p:grpSpPr>
          <a:xfrm>
            <a:off x="4834823" y="4054245"/>
            <a:ext cx="280747" cy="263517"/>
            <a:chOff x="4903035" y="3341379"/>
            <a:chExt cx="285225" cy="267720"/>
          </a:xfrm>
        </p:grpSpPr>
        <p:sp>
          <p:nvSpPr>
            <p:cNvPr id="3838" name="Google Shape;3838;p29"/>
            <p:cNvSpPr/>
            <p:nvPr/>
          </p:nvSpPr>
          <p:spPr>
            <a:xfrm>
              <a:off x="4903035" y="3341379"/>
              <a:ext cx="285225" cy="267720"/>
            </a:xfrm>
            <a:custGeom>
              <a:avLst/>
              <a:gdLst/>
              <a:ahLst/>
              <a:cxnLst/>
              <a:rect l="l" t="t" r="r" b="b"/>
              <a:pathLst>
                <a:path w="138" h="130" extrusionOk="0">
                  <a:moveTo>
                    <a:pt x="138" y="109"/>
                  </a:moveTo>
                  <a:cubicBezTo>
                    <a:pt x="138" y="120"/>
                    <a:pt x="128" y="130"/>
                    <a:pt x="117" y="130"/>
                  </a:cubicBezTo>
                  <a:cubicBezTo>
                    <a:pt x="21" y="130"/>
                    <a:pt x="21" y="130"/>
                    <a:pt x="21" y="130"/>
                  </a:cubicBezTo>
                  <a:cubicBezTo>
                    <a:pt x="10" y="130"/>
                    <a:pt x="0" y="120"/>
                    <a:pt x="0" y="109"/>
                  </a:cubicBezTo>
                  <a:cubicBezTo>
                    <a:pt x="0" y="21"/>
                    <a:pt x="0" y="21"/>
                    <a:pt x="0" y="21"/>
                  </a:cubicBezTo>
                  <a:cubicBezTo>
                    <a:pt x="0" y="10"/>
                    <a:pt x="10" y="0"/>
                    <a:pt x="21" y="0"/>
                  </a:cubicBezTo>
                  <a:cubicBezTo>
                    <a:pt x="117" y="0"/>
                    <a:pt x="117" y="0"/>
                    <a:pt x="117" y="0"/>
                  </a:cubicBezTo>
                  <a:cubicBezTo>
                    <a:pt x="128" y="0"/>
                    <a:pt x="138" y="10"/>
                    <a:pt x="138" y="21"/>
                  </a:cubicBezTo>
                  <a:lnTo>
                    <a:pt x="138" y="109"/>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39" name="Google Shape;3839;p29"/>
            <p:cNvSpPr/>
            <p:nvPr/>
          </p:nvSpPr>
          <p:spPr>
            <a:xfrm>
              <a:off x="4948341" y="3394923"/>
              <a:ext cx="194612" cy="160632"/>
            </a:xfrm>
            <a:custGeom>
              <a:avLst/>
              <a:gdLst/>
              <a:ahLst/>
              <a:cxnLst/>
              <a:rect l="l" t="t" r="r" b="b"/>
              <a:pathLst>
                <a:path w="94" h="78" extrusionOk="0">
                  <a:moveTo>
                    <a:pt x="83" y="0"/>
                  </a:moveTo>
                  <a:cubicBezTo>
                    <a:pt x="11" y="0"/>
                    <a:pt x="11" y="0"/>
                    <a:pt x="11" y="0"/>
                  </a:cubicBezTo>
                  <a:cubicBezTo>
                    <a:pt x="5" y="0"/>
                    <a:pt x="0" y="5"/>
                    <a:pt x="0" y="11"/>
                  </a:cubicBezTo>
                  <a:cubicBezTo>
                    <a:pt x="0" y="42"/>
                    <a:pt x="0" y="42"/>
                    <a:pt x="0" y="42"/>
                  </a:cubicBezTo>
                  <a:cubicBezTo>
                    <a:pt x="0" y="48"/>
                    <a:pt x="5" y="53"/>
                    <a:pt x="11" y="53"/>
                  </a:cubicBezTo>
                  <a:cubicBezTo>
                    <a:pt x="13" y="53"/>
                    <a:pt x="13" y="53"/>
                    <a:pt x="13" y="53"/>
                  </a:cubicBezTo>
                  <a:cubicBezTo>
                    <a:pt x="13" y="54"/>
                    <a:pt x="13" y="54"/>
                    <a:pt x="13" y="54"/>
                  </a:cubicBezTo>
                  <a:cubicBezTo>
                    <a:pt x="13" y="60"/>
                    <a:pt x="18" y="65"/>
                    <a:pt x="24" y="65"/>
                  </a:cubicBezTo>
                  <a:cubicBezTo>
                    <a:pt x="27" y="65"/>
                    <a:pt x="27" y="65"/>
                    <a:pt x="27" y="65"/>
                  </a:cubicBezTo>
                  <a:cubicBezTo>
                    <a:pt x="27" y="67"/>
                    <a:pt x="27" y="67"/>
                    <a:pt x="27" y="67"/>
                  </a:cubicBezTo>
                  <a:cubicBezTo>
                    <a:pt x="27" y="73"/>
                    <a:pt x="32" y="78"/>
                    <a:pt x="38" y="78"/>
                  </a:cubicBezTo>
                  <a:cubicBezTo>
                    <a:pt x="56" y="78"/>
                    <a:pt x="56" y="78"/>
                    <a:pt x="56" y="78"/>
                  </a:cubicBezTo>
                  <a:cubicBezTo>
                    <a:pt x="62" y="78"/>
                    <a:pt x="67" y="73"/>
                    <a:pt x="67" y="67"/>
                  </a:cubicBezTo>
                  <a:cubicBezTo>
                    <a:pt x="67" y="65"/>
                    <a:pt x="67" y="65"/>
                    <a:pt x="67" y="65"/>
                  </a:cubicBezTo>
                  <a:cubicBezTo>
                    <a:pt x="70" y="65"/>
                    <a:pt x="70" y="65"/>
                    <a:pt x="70" y="65"/>
                  </a:cubicBezTo>
                  <a:cubicBezTo>
                    <a:pt x="76" y="65"/>
                    <a:pt x="81" y="60"/>
                    <a:pt x="81" y="54"/>
                  </a:cubicBezTo>
                  <a:cubicBezTo>
                    <a:pt x="81" y="53"/>
                    <a:pt x="81" y="53"/>
                    <a:pt x="81" y="53"/>
                  </a:cubicBezTo>
                  <a:cubicBezTo>
                    <a:pt x="83" y="53"/>
                    <a:pt x="83" y="53"/>
                    <a:pt x="83" y="53"/>
                  </a:cubicBezTo>
                  <a:cubicBezTo>
                    <a:pt x="89" y="53"/>
                    <a:pt x="94" y="48"/>
                    <a:pt x="94" y="42"/>
                  </a:cubicBezTo>
                  <a:cubicBezTo>
                    <a:pt x="94" y="11"/>
                    <a:pt x="94" y="11"/>
                    <a:pt x="94" y="11"/>
                  </a:cubicBezTo>
                  <a:cubicBezTo>
                    <a:pt x="94" y="5"/>
                    <a:pt x="89" y="0"/>
                    <a:pt x="8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40" name="Google Shape;3840;p29"/>
            <p:cNvCxnSpPr/>
            <p:nvPr/>
          </p:nvCxnSpPr>
          <p:spPr>
            <a:xfrm>
              <a:off x="4984381" y="3425813"/>
              <a:ext cx="0" cy="47400"/>
            </a:xfrm>
            <a:prstGeom prst="straightConnector1">
              <a:avLst/>
            </a:prstGeom>
            <a:noFill/>
            <a:ln w="28575" cap="rnd" cmpd="sng">
              <a:solidFill>
                <a:schemeClr val="dk1"/>
              </a:solidFill>
              <a:prstDash val="solid"/>
              <a:round/>
              <a:headEnd type="none" w="sm" len="sm"/>
              <a:tailEnd type="none" w="sm" len="sm"/>
            </a:ln>
          </p:spPr>
        </p:cxnSp>
        <p:cxnSp>
          <p:nvCxnSpPr>
            <p:cNvPr id="3841" name="Google Shape;3841;p29"/>
            <p:cNvCxnSpPr/>
            <p:nvPr/>
          </p:nvCxnSpPr>
          <p:spPr>
            <a:xfrm>
              <a:off x="5015272" y="3425813"/>
              <a:ext cx="0" cy="47400"/>
            </a:xfrm>
            <a:prstGeom prst="straightConnector1">
              <a:avLst/>
            </a:prstGeom>
            <a:noFill/>
            <a:ln w="28575" cap="rnd" cmpd="sng">
              <a:solidFill>
                <a:schemeClr val="dk1"/>
              </a:solidFill>
              <a:prstDash val="solid"/>
              <a:round/>
              <a:headEnd type="none" w="sm" len="sm"/>
              <a:tailEnd type="none" w="sm" len="sm"/>
            </a:ln>
          </p:spPr>
        </p:cxnSp>
        <p:cxnSp>
          <p:nvCxnSpPr>
            <p:cNvPr id="3842" name="Google Shape;3842;p29"/>
            <p:cNvCxnSpPr/>
            <p:nvPr/>
          </p:nvCxnSpPr>
          <p:spPr>
            <a:xfrm>
              <a:off x="5046162" y="3425813"/>
              <a:ext cx="0" cy="47400"/>
            </a:xfrm>
            <a:prstGeom prst="straightConnector1">
              <a:avLst/>
            </a:prstGeom>
            <a:noFill/>
            <a:ln w="28575" cap="rnd" cmpd="sng">
              <a:solidFill>
                <a:schemeClr val="dk1"/>
              </a:solidFill>
              <a:prstDash val="solid"/>
              <a:round/>
              <a:headEnd type="none" w="sm" len="sm"/>
              <a:tailEnd type="none" w="sm" len="sm"/>
            </a:ln>
          </p:spPr>
        </p:cxnSp>
        <p:cxnSp>
          <p:nvCxnSpPr>
            <p:cNvPr id="3843" name="Google Shape;3843;p29"/>
            <p:cNvCxnSpPr/>
            <p:nvPr/>
          </p:nvCxnSpPr>
          <p:spPr>
            <a:xfrm>
              <a:off x="5077053" y="3425813"/>
              <a:ext cx="0" cy="47400"/>
            </a:xfrm>
            <a:prstGeom prst="straightConnector1">
              <a:avLst/>
            </a:prstGeom>
            <a:noFill/>
            <a:ln w="28575" cap="rnd" cmpd="sng">
              <a:solidFill>
                <a:schemeClr val="dk1"/>
              </a:solidFill>
              <a:prstDash val="solid"/>
              <a:round/>
              <a:headEnd type="none" w="sm" len="sm"/>
              <a:tailEnd type="none" w="sm" len="sm"/>
            </a:ln>
          </p:spPr>
        </p:cxnSp>
        <p:cxnSp>
          <p:nvCxnSpPr>
            <p:cNvPr id="3844" name="Google Shape;3844;p29"/>
            <p:cNvCxnSpPr/>
            <p:nvPr/>
          </p:nvCxnSpPr>
          <p:spPr>
            <a:xfrm>
              <a:off x="5107944" y="3425813"/>
              <a:ext cx="0" cy="47400"/>
            </a:xfrm>
            <a:prstGeom prst="straightConnector1">
              <a:avLst/>
            </a:prstGeom>
            <a:noFill/>
            <a:ln w="28575" cap="rnd" cmpd="sng">
              <a:solidFill>
                <a:schemeClr val="dk1"/>
              </a:solidFill>
              <a:prstDash val="solid"/>
              <a:round/>
              <a:headEnd type="none" w="sm" len="sm"/>
              <a:tailEnd type="none" w="sm" len="sm"/>
            </a:ln>
          </p:spPr>
        </p:cxnSp>
      </p:grpSp>
      <p:grpSp>
        <p:nvGrpSpPr>
          <p:cNvPr id="3845" name="Google Shape;3845;p29"/>
          <p:cNvGrpSpPr/>
          <p:nvPr/>
        </p:nvGrpSpPr>
        <p:grpSpPr>
          <a:xfrm>
            <a:off x="6402743" y="4033978"/>
            <a:ext cx="255408" cy="283787"/>
            <a:chOff x="6495969" y="3320785"/>
            <a:chExt cx="259482" cy="288314"/>
          </a:xfrm>
        </p:grpSpPr>
        <p:sp>
          <p:nvSpPr>
            <p:cNvPr id="3846" name="Google Shape;3846;p29"/>
            <p:cNvSpPr/>
            <p:nvPr/>
          </p:nvSpPr>
          <p:spPr>
            <a:xfrm>
              <a:off x="6495969" y="3374329"/>
              <a:ext cx="259482" cy="234770"/>
            </a:xfrm>
            <a:custGeom>
              <a:avLst/>
              <a:gdLst/>
              <a:ahLst/>
              <a:cxnLst/>
              <a:rect l="l" t="t" r="r" b="b"/>
              <a:pathLst>
                <a:path w="126" h="114" extrusionOk="0">
                  <a:moveTo>
                    <a:pt x="126" y="93"/>
                  </a:moveTo>
                  <a:cubicBezTo>
                    <a:pt x="126" y="104"/>
                    <a:pt x="116" y="114"/>
                    <a:pt x="105" y="114"/>
                  </a:cubicBezTo>
                  <a:cubicBezTo>
                    <a:pt x="21" y="114"/>
                    <a:pt x="21" y="114"/>
                    <a:pt x="21" y="114"/>
                  </a:cubicBezTo>
                  <a:cubicBezTo>
                    <a:pt x="9" y="114"/>
                    <a:pt x="0" y="104"/>
                    <a:pt x="0" y="93"/>
                  </a:cubicBezTo>
                  <a:cubicBezTo>
                    <a:pt x="0" y="21"/>
                    <a:pt x="0" y="21"/>
                    <a:pt x="0" y="21"/>
                  </a:cubicBezTo>
                  <a:cubicBezTo>
                    <a:pt x="0" y="10"/>
                    <a:pt x="9" y="0"/>
                    <a:pt x="21" y="0"/>
                  </a:cubicBezTo>
                  <a:cubicBezTo>
                    <a:pt x="105" y="0"/>
                    <a:pt x="105" y="0"/>
                    <a:pt x="105" y="0"/>
                  </a:cubicBezTo>
                  <a:cubicBezTo>
                    <a:pt x="116" y="0"/>
                    <a:pt x="126" y="10"/>
                    <a:pt x="126" y="21"/>
                  </a:cubicBezTo>
                  <a:lnTo>
                    <a:pt x="126" y="9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47" name="Google Shape;3847;p29"/>
            <p:cNvSpPr/>
            <p:nvPr/>
          </p:nvSpPr>
          <p:spPr>
            <a:xfrm>
              <a:off x="6495969" y="3522605"/>
              <a:ext cx="259482" cy="86494"/>
            </a:xfrm>
            <a:custGeom>
              <a:avLst/>
              <a:gdLst/>
              <a:ahLst/>
              <a:cxnLst/>
              <a:rect l="l" t="t" r="r" b="b"/>
              <a:pathLst>
                <a:path w="126" h="42" extrusionOk="0">
                  <a:moveTo>
                    <a:pt x="126" y="21"/>
                  </a:moveTo>
                  <a:cubicBezTo>
                    <a:pt x="126" y="9"/>
                    <a:pt x="116" y="0"/>
                    <a:pt x="105" y="0"/>
                  </a:cubicBezTo>
                  <a:cubicBezTo>
                    <a:pt x="21" y="0"/>
                    <a:pt x="21" y="0"/>
                    <a:pt x="21" y="0"/>
                  </a:cubicBezTo>
                  <a:cubicBezTo>
                    <a:pt x="9" y="0"/>
                    <a:pt x="0" y="9"/>
                    <a:pt x="0" y="21"/>
                  </a:cubicBezTo>
                  <a:cubicBezTo>
                    <a:pt x="0" y="21"/>
                    <a:pt x="0" y="21"/>
                    <a:pt x="0" y="21"/>
                  </a:cubicBezTo>
                  <a:cubicBezTo>
                    <a:pt x="0" y="32"/>
                    <a:pt x="9" y="42"/>
                    <a:pt x="21" y="42"/>
                  </a:cubicBezTo>
                  <a:cubicBezTo>
                    <a:pt x="105" y="42"/>
                    <a:pt x="105" y="42"/>
                    <a:pt x="105" y="42"/>
                  </a:cubicBezTo>
                  <a:cubicBezTo>
                    <a:pt x="116" y="42"/>
                    <a:pt x="126" y="32"/>
                    <a:pt x="126" y="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48" name="Google Shape;3848;p29"/>
            <p:cNvCxnSpPr/>
            <p:nvPr/>
          </p:nvCxnSpPr>
          <p:spPr>
            <a:xfrm>
              <a:off x="6592760" y="3487595"/>
              <a:ext cx="66000" cy="0"/>
            </a:xfrm>
            <a:prstGeom prst="straightConnector1">
              <a:avLst/>
            </a:prstGeom>
            <a:noFill/>
            <a:ln w="28575" cap="rnd" cmpd="sng">
              <a:solidFill>
                <a:schemeClr val="dk1"/>
              </a:solidFill>
              <a:prstDash val="solid"/>
              <a:round/>
              <a:headEnd type="none" w="sm" len="sm"/>
              <a:tailEnd type="none" w="sm" len="sm"/>
            </a:ln>
          </p:spPr>
        </p:cxnSp>
        <p:sp>
          <p:nvSpPr>
            <p:cNvPr id="3849" name="Google Shape;3849;p29"/>
            <p:cNvSpPr/>
            <p:nvPr/>
          </p:nvSpPr>
          <p:spPr>
            <a:xfrm>
              <a:off x="6559810" y="3320785"/>
              <a:ext cx="131700" cy="534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50" name="Google Shape;3850;p29"/>
            <p:cNvCxnSpPr/>
            <p:nvPr/>
          </p:nvCxnSpPr>
          <p:spPr>
            <a:xfrm>
              <a:off x="6588641" y="3343438"/>
              <a:ext cx="10200" cy="0"/>
            </a:xfrm>
            <a:prstGeom prst="straightConnector1">
              <a:avLst/>
            </a:prstGeom>
            <a:noFill/>
            <a:ln w="28575" cap="rnd" cmpd="sng">
              <a:solidFill>
                <a:schemeClr val="dk1"/>
              </a:solidFill>
              <a:prstDash val="solid"/>
              <a:round/>
              <a:headEnd type="none" w="sm" len="sm"/>
              <a:tailEnd type="none" w="sm" len="sm"/>
            </a:ln>
          </p:spPr>
        </p:cxnSp>
        <p:cxnSp>
          <p:nvCxnSpPr>
            <p:cNvPr id="3851" name="Google Shape;3851;p29"/>
            <p:cNvCxnSpPr/>
            <p:nvPr/>
          </p:nvCxnSpPr>
          <p:spPr>
            <a:xfrm>
              <a:off x="6650423" y="3343438"/>
              <a:ext cx="10200" cy="0"/>
            </a:xfrm>
            <a:prstGeom prst="straightConnector1">
              <a:avLst/>
            </a:prstGeom>
            <a:noFill/>
            <a:ln w="28575" cap="rnd" cmpd="sng">
              <a:solidFill>
                <a:schemeClr val="dk1"/>
              </a:solidFill>
              <a:prstDash val="solid"/>
              <a:round/>
              <a:headEnd type="none" w="sm" len="sm"/>
              <a:tailEnd type="none" w="sm" len="sm"/>
            </a:ln>
          </p:spPr>
        </p:cxnSp>
      </p:grpSp>
      <p:grpSp>
        <p:nvGrpSpPr>
          <p:cNvPr id="3852" name="Google Shape;3852;p29"/>
          <p:cNvGrpSpPr/>
          <p:nvPr/>
        </p:nvGrpSpPr>
        <p:grpSpPr>
          <a:xfrm>
            <a:off x="7180153" y="4033978"/>
            <a:ext cx="256422" cy="283787"/>
            <a:chOff x="7285742" y="3320785"/>
            <a:chExt cx="260512" cy="288314"/>
          </a:xfrm>
        </p:grpSpPr>
        <p:sp>
          <p:nvSpPr>
            <p:cNvPr id="3853" name="Google Shape;3853;p29"/>
            <p:cNvSpPr/>
            <p:nvPr/>
          </p:nvSpPr>
          <p:spPr>
            <a:xfrm>
              <a:off x="7285742" y="3374329"/>
              <a:ext cx="260512" cy="234770"/>
            </a:xfrm>
            <a:custGeom>
              <a:avLst/>
              <a:gdLst/>
              <a:ahLst/>
              <a:cxnLst/>
              <a:rect l="l" t="t" r="r" b="b"/>
              <a:pathLst>
                <a:path w="126" h="114" extrusionOk="0">
                  <a:moveTo>
                    <a:pt x="126" y="93"/>
                  </a:moveTo>
                  <a:cubicBezTo>
                    <a:pt x="126" y="104"/>
                    <a:pt x="116" y="114"/>
                    <a:pt x="105" y="114"/>
                  </a:cubicBezTo>
                  <a:cubicBezTo>
                    <a:pt x="21" y="114"/>
                    <a:pt x="21" y="114"/>
                    <a:pt x="21" y="114"/>
                  </a:cubicBezTo>
                  <a:cubicBezTo>
                    <a:pt x="9" y="114"/>
                    <a:pt x="0" y="104"/>
                    <a:pt x="0" y="93"/>
                  </a:cubicBezTo>
                  <a:cubicBezTo>
                    <a:pt x="0" y="21"/>
                    <a:pt x="0" y="21"/>
                    <a:pt x="0" y="21"/>
                  </a:cubicBezTo>
                  <a:cubicBezTo>
                    <a:pt x="0" y="10"/>
                    <a:pt x="9" y="0"/>
                    <a:pt x="21" y="0"/>
                  </a:cubicBezTo>
                  <a:cubicBezTo>
                    <a:pt x="105" y="0"/>
                    <a:pt x="105" y="0"/>
                    <a:pt x="105" y="0"/>
                  </a:cubicBezTo>
                  <a:cubicBezTo>
                    <a:pt x="116" y="0"/>
                    <a:pt x="126" y="10"/>
                    <a:pt x="126" y="21"/>
                  </a:cubicBezTo>
                  <a:lnTo>
                    <a:pt x="126" y="9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54" name="Google Shape;3854;p29"/>
            <p:cNvSpPr/>
            <p:nvPr/>
          </p:nvSpPr>
          <p:spPr>
            <a:xfrm>
              <a:off x="7285742" y="3522605"/>
              <a:ext cx="260512" cy="86494"/>
            </a:xfrm>
            <a:custGeom>
              <a:avLst/>
              <a:gdLst/>
              <a:ahLst/>
              <a:cxnLst/>
              <a:rect l="l" t="t" r="r" b="b"/>
              <a:pathLst>
                <a:path w="126" h="42" extrusionOk="0">
                  <a:moveTo>
                    <a:pt x="126" y="21"/>
                  </a:moveTo>
                  <a:cubicBezTo>
                    <a:pt x="126" y="9"/>
                    <a:pt x="116" y="0"/>
                    <a:pt x="105" y="0"/>
                  </a:cubicBezTo>
                  <a:cubicBezTo>
                    <a:pt x="21" y="0"/>
                    <a:pt x="21" y="0"/>
                    <a:pt x="21" y="0"/>
                  </a:cubicBezTo>
                  <a:cubicBezTo>
                    <a:pt x="9" y="0"/>
                    <a:pt x="0" y="9"/>
                    <a:pt x="0" y="21"/>
                  </a:cubicBezTo>
                  <a:cubicBezTo>
                    <a:pt x="0" y="21"/>
                    <a:pt x="0" y="21"/>
                    <a:pt x="0" y="21"/>
                  </a:cubicBezTo>
                  <a:cubicBezTo>
                    <a:pt x="0" y="32"/>
                    <a:pt x="9" y="42"/>
                    <a:pt x="21" y="42"/>
                  </a:cubicBezTo>
                  <a:cubicBezTo>
                    <a:pt x="105" y="42"/>
                    <a:pt x="105" y="42"/>
                    <a:pt x="105" y="42"/>
                  </a:cubicBezTo>
                  <a:cubicBezTo>
                    <a:pt x="116" y="42"/>
                    <a:pt x="126" y="32"/>
                    <a:pt x="126" y="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55" name="Google Shape;3855;p29"/>
            <p:cNvSpPr/>
            <p:nvPr/>
          </p:nvSpPr>
          <p:spPr>
            <a:xfrm>
              <a:off x="7349583" y="3320785"/>
              <a:ext cx="129600" cy="534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56" name="Google Shape;3856;p29"/>
            <p:cNvCxnSpPr/>
            <p:nvPr/>
          </p:nvCxnSpPr>
          <p:spPr>
            <a:xfrm>
              <a:off x="7378415" y="3343438"/>
              <a:ext cx="10200" cy="0"/>
            </a:xfrm>
            <a:prstGeom prst="straightConnector1">
              <a:avLst/>
            </a:prstGeom>
            <a:noFill/>
            <a:ln w="28575" cap="rnd" cmpd="sng">
              <a:solidFill>
                <a:schemeClr val="dk1"/>
              </a:solidFill>
              <a:prstDash val="solid"/>
              <a:round/>
              <a:headEnd type="none" w="sm" len="sm"/>
              <a:tailEnd type="none" w="sm" len="sm"/>
            </a:ln>
          </p:spPr>
        </p:cxnSp>
        <p:cxnSp>
          <p:nvCxnSpPr>
            <p:cNvPr id="3857" name="Google Shape;3857;p29"/>
            <p:cNvCxnSpPr/>
            <p:nvPr/>
          </p:nvCxnSpPr>
          <p:spPr>
            <a:xfrm>
              <a:off x="7440196" y="3343438"/>
              <a:ext cx="10200" cy="0"/>
            </a:xfrm>
            <a:prstGeom prst="straightConnector1">
              <a:avLst/>
            </a:prstGeom>
            <a:noFill/>
            <a:ln w="28575" cap="rnd" cmpd="sng">
              <a:solidFill>
                <a:schemeClr val="dk1"/>
              </a:solidFill>
              <a:prstDash val="solid"/>
              <a:round/>
              <a:headEnd type="none" w="sm" len="sm"/>
              <a:tailEnd type="none" w="sm" len="sm"/>
            </a:ln>
          </p:spPr>
        </p:cxnSp>
        <p:cxnSp>
          <p:nvCxnSpPr>
            <p:cNvPr id="3858" name="Google Shape;3858;p29"/>
            <p:cNvCxnSpPr/>
            <p:nvPr/>
          </p:nvCxnSpPr>
          <p:spPr>
            <a:xfrm>
              <a:off x="7355761" y="3421695"/>
              <a:ext cx="0" cy="24600"/>
            </a:xfrm>
            <a:prstGeom prst="straightConnector1">
              <a:avLst/>
            </a:prstGeom>
            <a:noFill/>
            <a:ln w="28575" cap="rnd" cmpd="sng">
              <a:solidFill>
                <a:schemeClr val="dk1"/>
              </a:solidFill>
              <a:prstDash val="solid"/>
              <a:round/>
              <a:headEnd type="none" w="sm" len="sm"/>
              <a:tailEnd type="none" w="sm" len="sm"/>
            </a:ln>
          </p:spPr>
        </p:cxnSp>
        <p:cxnSp>
          <p:nvCxnSpPr>
            <p:cNvPr id="3859" name="Google Shape;3859;p29"/>
            <p:cNvCxnSpPr/>
            <p:nvPr/>
          </p:nvCxnSpPr>
          <p:spPr>
            <a:xfrm>
              <a:off x="7355761" y="3446407"/>
              <a:ext cx="59700" cy="0"/>
            </a:xfrm>
            <a:prstGeom prst="straightConnector1">
              <a:avLst/>
            </a:prstGeom>
            <a:noFill/>
            <a:ln w="28575" cap="rnd" cmpd="sng">
              <a:solidFill>
                <a:schemeClr val="dk1"/>
              </a:solidFill>
              <a:prstDash val="solid"/>
              <a:round/>
              <a:headEnd type="none" w="sm" len="sm"/>
              <a:tailEnd type="none" w="sm" len="sm"/>
            </a:ln>
          </p:spPr>
        </p:cxnSp>
        <p:cxnSp>
          <p:nvCxnSpPr>
            <p:cNvPr id="3860" name="Google Shape;3860;p29"/>
            <p:cNvCxnSpPr/>
            <p:nvPr/>
          </p:nvCxnSpPr>
          <p:spPr>
            <a:xfrm>
              <a:off x="7415483" y="3396982"/>
              <a:ext cx="0" cy="66000"/>
            </a:xfrm>
            <a:prstGeom prst="straightConnector1">
              <a:avLst/>
            </a:prstGeom>
            <a:noFill/>
            <a:ln w="28575" cap="rnd" cmpd="sng">
              <a:solidFill>
                <a:schemeClr val="dk1"/>
              </a:solidFill>
              <a:prstDash val="solid"/>
              <a:round/>
              <a:headEnd type="none" w="sm" len="sm"/>
              <a:tailEnd type="none" w="sm" len="sm"/>
            </a:ln>
          </p:spPr>
        </p:cxnSp>
        <p:cxnSp>
          <p:nvCxnSpPr>
            <p:cNvPr id="3861" name="Google Shape;3861;p29"/>
            <p:cNvCxnSpPr/>
            <p:nvPr/>
          </p:nvCxnSpPr>
          <p:spPr>
            <a:xfrm>
              <a:off x="7415483" y="3421695"/>
              <a:ext cx="59700" cy="0"/>
            </a:xfrm>
            <a:prstGeom prst="straightConnector1">
              <a:avLst/>
            </a:prstGeom>
            <a:noFill/>
            <a:ln w="28575" cap="rnd" cmpd="sng">
              <a:solidFill>
                <a:schemeClr val="dk1"/>
              </a:solidFill>
              <a:prstDash val="solid"/>
              <a:round/>
              <a:headEnd type="none" w="sm" len="sm"/>
              <a:tailEnd type="none" w="sm" len="sm"/>
            </a:ln>
          </p:spPr>
        </p:cxnSp>
        <p:cxnSp>
          <p:nvCxnSpPr>
            <p:cNvPr id="3862" name="Google Shape;3862;p29"/>
            <p:cNvCxnSpPr/>
            <p:nvPr/>
          </p:nvCxnSpPr>
          <p:spPr>
            <a:xfrm rot="10800000">
              <a:off x="7475206" y="3400995"/>
              <a:ext cx="0" cy="20700"/>
            </a:xfrm>
            <a:prstGeom prst="straightConnector1">
              <a:avLst/>
            </a:prstGeom>
            <a:noFill/>
            <a:ln w="28575" cap="rnd" cmpd="sng">
              <a:solidFill>
                <a:schemeClr val="dk1"/>
              </a:solidFill>
              <a:prstDash val="solid"/>
              <a:round/>
              <a:headEnd type="none" w="sm" len="sm"/>
              <a:tailEnd type="none" w="sm" len="sm"/>
            </a:ln>
          </p:spPr>
        </p:cxnSp>
        <p:sp>
          <p:nvSpPr>
            <p:cNvPr id="3863" name="Google Shape;3863;p29"/>
            <p:cNvSpPr/>
            <p:nvPr/>
          </p:nvSpPr>
          <p:spPr>
            <a:xfrm>
              <a:off x="7399008" y="3464942"/>
              <a:ext cx="33000" cy="33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864" name="Google Shape;3864;p29"/>
          <p:cNvGrpSpPr/>
          <p:nvPr/>
        </p:nvGrpSpPr>
        <p:grpSpPr>
          <a:xfrm>
            <a:off x="7908864" y="4025868"/>
            <a:ext cx="353721" cy="291896"/>
            <a:chOff x="8026091" y="3312547"/>
            <a:chExt cx="359363" cy="296552"/>
          </a:xfrm>
        </p:grpSpPr>
        <p:sp>
          <p:nvSpPr>
            <p:cNvPr id="3865" name="Google Shape;3865;p29"/>
            <p:cNvSpPr/>
            <p:nvPr/>
          </p:nvSpPr>
          <p:spPr>
            <a:xfrm>
              <a:off x="8026091" y="3454645"/>
              <a:ext cx="359363" cy="127682"/>
            </a:xfrm>
            <a:custGeom>
              <a:avLst/>
              <a:gdLst/>
              <a:ahLst/>
              <a:cxnLst/>
              <a:rect l="l" t="t" r="r" b="b"/>
              <a:pathLst>
                <a:path w="174" h="62" extrusionOk="0">
                  <a:moveTo>
                    <a:pt x="174" y="42"/>
                  </a:moveTo>
                  <a:cubicBezTo>
                    <a:pt x="174" y="53"/>
                    <a:pt x="165" y="62"/>
                    <a:pt x="154" y="62"/>
                  </a:cubicBezTo>
                  <a:cubicBezTo>
                    <a:pt x="19" y="62"/>
                    <a:pt x="19" y="62"/>
                    <a:pt x="19" y="62"/>
                  </a:cubicBezTo>
                  <a:cubicBezTo>
                    <a:pt x="8" y="62"/>
                    <a:pt x="0" y="53"/>
                    <a:pt x="0" y="42"/>
                  </a:cubicBezTo>
                  <a:cubicBezTo>
                    <a:pt x="0" y="20"/>
                    <a:pt x="0" y="20"/>
                    <a:pt x="0" y="20"/>
                  </a:cubicBezTo>
                  <a:cubicBezTo>
                    <a:pt x="0" y="9"/>
                    <a:pt x="8" y="0"/>
                    <a:pt x="19" y="0"/>
                  </a:cubicBezTo>
                  <a:cubicBezTo>
                    <a:pt x="154" y="0"/>
                    <a:pt x="154" y="0"/>
                    <a:pt x="154" y="0"/>
                  </a:cubicBezTo>
                  <a:cubicBezTo>
                    <a:pt x="165" y="0"/>
                    <a:pt x="174" y="9"/>
                    <a:pt x="174" y="20"/>
                  </a:cubicBezTo>
                  <a:lnTo>
                    <a:pt x="174" y="42"/>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66" name="Google Shape;3866;p29"/>
            <p:cNvSpPr/>
            <p:nvPr/>
          </p:nvSpPr>
          <p:spPr>
            <a:xfrm>
              <a:off x="8026091" y="3497892"/>
              <a:ext cx="240000" cy="411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67" name="Google Shape;3867;p29"/>
            <p:cNvSpPr/>
            <p:nvPr/>
          </p:nvSpPr>
          <p:spPr>
            <a:xfrm>
              <a:off x="8311316" y="3499951"/>
              <a:ext cx="35100" cy="37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868" name="Google Shape;3868;p29"/>
            <p:cNvSpPr/>
            <p:nvPr/>
          </p:nvSpPr>
          <p:spPr>
            <a:xfrm>
              <a:off x="8087873" y="3312547"/>
              <a:ext cx="37069" cy="142098"/>
            </a:xfrm>
            <a:custGeom>
              <a:avLst/>
              <a:gdLst/>
              <a:ahLst/>
              <a:cxnLst/>
              <a:rect l="l" t="t" r="r" b="b"/>
              <a:pathLst>
                <a:path w="18" h="69" extrusionOk="0">
                  <a:moveTo>
                    <a:pt x="0" y="69"/>
                  </a:moveTo>
                  <a:cubicBezTo>
                    <a:pt x="0" y="9"/>
                    <a:pt x="0" y="9"/>
                    <a:pt x="0" y="9"/>
                  </a:cubicBezTo>
                  <a:cubicBezTo>
                    <a:pt x="0" y="4"/>
                    <a:pt x="4" y="0"/>
                    <a:pt x="9" y="0"/>
                  </a:cubicBezTo>
                  <a:cubicBezTo>
                    <a:pt x="9" y="0"/>
                    <a:pt x="9" y="0"/>
                    <a:pt x="9" y="0"/>
                  </a:cubicBezTo>
                  <a:cubicBezTo>
                    <a:pt x="14" y="0"/>
                    <a:pt x="18" y="4"/>
                    <a:pt x="18" y="9"/>
                  </a:cubicBezTo>
                  <a:cubicBezTo>
                    <a:pt x="18" y="69"/>
                    <a:pt x="18" y="69"/>
                    <a:pt x="18" y="6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69" name="Google Shape;3869;p29"/>
            <p:cNvCxnSpPr/>
            <p:nvPr/>
          </p:nvCxnSpPr>
          <p:spPr>
            <a:xfrm>
              <a:off x="8094051" y="3364032"/>
              <a:ext cx="30900" cy="0"/>
            </a:xfrm>
            <a:prstGeom prst="straightConnector1">
              <a:avLst/>
            </a:prstGeom>
            <a:noFill/>
            <a:ln w="28575" cap="rnd" cmpd="sng">
              <a:solidFill>
                <a:schemeClr val="dk1"/>
              </a:solidFill>
              <a:prstDash val="solid"/>
              <a:round/>
              <a:headEnd type="none" w="sm" len="sm"/>
              <a:tailEnd type="none" w="sm" len="sm"/>
            </a:ln>
          </p:spPr>
        </p:cxnSp>
        <p:cxnSp>
          <p:nvCxnSpPr>
            <p:cNvPr id="3870" name="Google Shape;3870;p29"/>
            <p:cNvCxnSpPr/>
            <p:nvPr/>
          </p:nvCxnSpPr>
          <p:spPr>
            <a:xfrm>
              <a:off x="8075516" y="3609099"/>
              <a:ext cx="43200" cy="0"/>
            </a:xfrm>
            <a:prstGeom prst="straightConnector1">
              <a:avLst/>
            </a:prstGeom>
            <a:noFill/>
            <a:ln w="28575" cap="rnd" cmpd="sng">
              <a:solidFill>
                <a:schemeClr val="dk1"/>
              </a:solidFill>
              <a:prstDash val="solid"/>
              <a:round/>
              <a:headEnd type="none" w="sm" len="sm"/>
              <a:tailEnd type="none" w="sm" len="sm"/>
            </a:ln>
          </p:spPr>
        </p:cxnSp>
        <p:cxnSp>
          <p:nvCxnSpPr>
            <p:cNvPr id="3871" name="Google Shape;3871;p29"/>
            <p:cNvCxnSpPr/>
            <p:nvPr/>
          </p:nvCxnSpPr>
          <p:spPr>
            <a:xfrm>
              <a:off x="8292781" y="3609099"/>
              <a:ext cx="43200" cy="0"/>
            </a:xfrm>
            <a:prstGeom prst="straightConnector1">
              <a:avLst/>
            </a:prstGeom>
            <a:noFill/>
            <a:ln w="28575" cap="rnd" cmpd="sng">
              <a:solidFill>
                <a:schemeClr val="dk1"/>
              </a:solidFill>
              <a:prstDash val="solid"/>
              <a:round/>
              <a:headEnd type="none" w="sm" len="sm"/>
              <a:tailEnd type="none" w="sm" len="sm"/>
            </a:ln>
          </p:spPr>
        </p:cxnSp>
      </p:grpSp>
      <p:grpSp>
        <p:nvGrpSpPr>
          <p:cNvPr id="3872" name="Google Shape;3872;p29"/>
          <p:cNvGrpSpPr/>
          <p:nvPr/>
        </p:nvGrpSpPr>
        <p:grpSpPr>
          <a:xfrm>
            <a:off x="896270" y="3401534"/>
            <a:ext cx="317234" cy="257436"/>
            <a:chOff x="901651" y="2678257"/>
            <a:chExt cx="322294" cy="261542"/>
          </a:xfrm>
        </p:grpSpPr>
        <p:sp>
          <p:nvSpPr>
            <p:cNvPr id="3873" name="Google Shape;3873;p29"/>
            <p:cNvSpPr/>
            <p:nvPr/>
          </p:nvSpPr>
          <p:spPr>
            <a:xfrm>
              <a:off x="901651" y="2678257"/>
              <a:ext cx="322294" cy="261542"/>
            </a:xfrm>
            <a:custGeom>
              <a:avLst/>
              <a:gdLst/>
              <a:ahLst/>
              <a:cxnLst/>
              <a:rect l="l" t="t" r="r" b="b"/>
              <a:pathLst>
                <a:path w="156" h="127" extrusionOk="0">
                  <a:moveTo>
                    <a:pt x="156" y="116"/>
                  </a:moveTo>
                  <a:cubicBezTo>
                    <a:pt x="156" y="122"/>
                    <a:pt x="151" y="127"/>
                    <a:pt x="145" y="127"/>
                  </a:cubicBezTo>
                  <a:cubicBezTo>
                    <a:pt x="12" y="127"/>
                    <a:pt x="12" y="127"/>
                    <a:pt x="12" y="127"/>
                  </a:cubicBezTo>
                  <a:cubicBezTo>
                    <a:pt x="5" y="127"/>
                    <a:pt x="0" y="122"/>
                    <a:pt x="0" y="116"/>
                  </a:cubicBezTo>
                  <a:cubicBezTo>
                    <a:pt x="0" y="11"/>
                    <a:pt x="0" y="11"/>
                    <a:pt x="0" y="11"/>
                  </a:cubicBezTo>
                  <a:cubicBezTo>
                    <a:pt x="0" y="5"/>
                    <a:pt x="5" y="0"/>
                    <a:pt x="12" y="0"/>
                  </a:cubicBezTo>
                  <a:cubicBezTo>
                    <a:pt x="145" y="0"/>
                    <a:pt x="145" y="0"/>
                    <a:pt x="145" y="0"/>
                  </a:cubicBezTo>
                  <a:cubicBezTo>
                    <a:pt x="151" y="0"/>
                    <a:pt x="156" y="5"/>
                    <a:pt x="156" y="11"/>
                  </a:cubicBezTo>
                  <a:lnTo>
                    <a:pt x="156" y="11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74" name="Google Shape;3874;p29"/>
            <p:cNvCxnSpPr/>
            <p:nvPr/>
          </p:nvCxnSpPr>
          <p:spPr>
            <a:xfrm>
              <a:off x="907830" y="2721504"/>
              <a:ext cx="309900" cy="0"/>
            </a:xfrm>
            <a:prstGeom prst="straightConnector1">
              <a:avLst/>
            </a:prstGeom>
            <a:noFill/>
            <a:ln w="28575" cap="rnd" cmpd="sng">
              <a:solidFill>
                <a:schemeClr val="dk1"/>
              </a:solidFill>
              <a:prstDash val="solid"/>
              <a:round/>
              <a:headEnd type="none" w="sm" len="sm"/>
              <a:tailEnd type="none" w="sm" len="sm"/>
            </a:ln>
          </p:spPr>
        </p:cxnSp>
        <p:cxnSp>
          <p:nvCxnSpPr>
            <p:cNvPr id="3875" name="Google Shape;3875;p29"/>
            <p:cNvCxnSpPr/>
            <p:nvPr/>
          </p:nvCxnSpPr>
          <p:spPr>
            <a:xfrm>
              <a:off x="907830" y="2896552"/>
              <a:ext cx="309900" cy="0"/>
            </a:xfrm>
            <a:prstGeom prst="straightConnector1">
              <a:avLst/>
            </a:prstGeom>
            <a:noFill/>
            <a:ln w="28575" cap="rnd" cmpd="sng">
              <a:solidFill>
                <a:schemeClr val="dk1"/>
              </a:solidFill>
              <a:prstDash val="solid"/>
              <a:round/>
              <a:headEnd type="none" w="sm" len="sm"/>
              <a:tailEnd type="none" w="sm" len="sm"/>
            </a:ln>
          </p:spPr>
        </p:cxnSp>
        <p:cxnSp>
          <p:nvCxnSpPr>
            <p:cNvPr id="3876" name="Google Shape;3876;p29"/>
            <p:cNvCxnSpPr/>
            <p:nvPr/>
          </p:nvCxnSpPr>
          <p:spPr>
            <a:xfrm rot="10800000">
              <a:off x="961374"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77" name="Google Shape;3877;p29"/>
            <p:cNvCxnSpPr/>
            <p:nvPr/>
          </p:nvCxnSpPr>
          <p:spPr>
            <a:xfrm rot="10800000">
              <a:off x="1012858"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78" name="Google Shape;3878;p29"/>
            <p:cNvCxnSpPr/>
            <p:nvPr/>
          </p:nvCxnSpPr>
          <p:spPr>
            <a:xfrm rot="10800000">
              <a:off x="1062283"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79" name="Google Shape;3879;p29"/>
            <p:cNvCxnSpPr/>
            <p:nvPr/>
          </p:nvCxnSpPr>
          <p:spPr>
            <a:xfrm rot="10800000">
              <a:off x="1113768"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80" name="Google Shape;3880;p29"/>
            <p:cNvCxnSpPr/>
            <p:nvPr/>
          </p:nvCxnSpPr>
          <p:spPr>
            <a:xfrm rot="10800000">
              <a:off x="1164223"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81" name="Google Shape;3881;p29"/>
            <p:cNvCxnSpPr/>
            <p:nvPr/>
          </p:nvCxnSpPr>
          <p:spPr>
            <a:xfrm rot="10800000">
              <a:off x="961374" y="2904820"/>
              <a:ext cx="0" cy="28800"/>
            </a:xfrm>
            <a:prstGeom prst="straightConnector1">
              <a:avLst/>
            </a:prstGeom>
            <a:noFill/>
            <a:ln w="28575" cap="rnd" cmpd="sng">
              <a:solidFill>
                <a:schemeClr val="dk1"/>
              </a:solidFill>
              <a:prstDash val="solid"/>
              <a:round/>
              <a:headEnd type="none" w="sm" len="sm"/>
              <a:tailEnd type="none" w="sm" len="sm"/>
            </a:ln>
          </p:spPr>
        </p:cxnSp>
        <p:cxnSp>
          <p:nvCxnSpPr>
            <p:cNvPr id="3882" name="Google Shape;3882;p29"/>
            <p:cNvCxnSpPr/>
            <p:nvPr/>
          </p:nvCxnSpPr>
          <p:spPr>
            <a:xfrm rot="10800000">
              <a:off x="1012858" y="2904820"/>
              <a:ext cx="0" cy="28800"/>
            </a:xfrm>
            <a:prstGeom prst="straightConnector1">
              <a:avLst/>
            </a:prstGeom>
            <a:noFill/>
            <a:ln w="28575" cap="rnd" cmpd="sng">
              <a:solidFill>
                <a:schemeClr val="dk1"/>
              </a:solidFill>
              <a:prstDash val="solid"/>
              <a:round/>
              <a:headEnd type="none" w="sm" len="sm"/>
              <a:tailEnd type="none" w="sm" len="sm"/>
            </a:ln>
          </p:spPr>
        </p:cxnSp>
        <p:cxnSp>
          <p:nvCxnSpPr>
            <p:cNvPr id="3883" name="Google Shape;3883;p29"/>
            <p:cNvCxnSpPr/>
            <p:nvPr/>
          </p:nvCxnSpPr>
          <p:spPr>
            <a:xfrm rot="10800000">
              <a:off x="1062283" y="2904820"/>
              <a:ext cx="0" cy="28800"/>
            </a:xfrm>
            <a:prstGeom prst="straightConnector1">
              <a:avLst/>
            </a:prstGeom>
            <a:noFill/>
            <a:ln w="28575" cap="rnd" cmpd="sng">
              <a:solidFill>
                <a:schemeClr val="dk1"/>
              </a:solidFill>
              <a:prstDash val="solid"/>
              <a:round/>
              <a:headEnd type="none" w="sm" len="sm"/>
              <a:tailEnd type="none" w="sm" len="sm"/>
            </a:ln>
          </p:spPr>
        </p:cxnSp>
        <p:cxnSp>
          <p:nvCxnSpPr>
            <p:cNvPr id="3884" name="Google Shape;3884;p29"/>
            <p:cNvCxnSpPr/>
            <p:nvPr/>
          </p:nvCxnSpPr>
          <p:spPr>
            <a:xfrm rot="10800000">
              <a:off x="1113768" y="2904820"/>
              <a:ext cx="0" cy="28800"/>
            </a:xfrm>
            <a:prstGeom prst="straightConnector1">
              <a:avLst/>
            </a:prstGeom>
            <a:noFill/>
            <a:ln w="28575" cap="rnd" cmpd="sng">
              <a:solidFill>
                <a:schemeClr val="dk1"/>
              </a:solidFill>
              <a:prstDash val="solid"/>
              <a:round/>
              <a:headEnd type="none" w="sm" len="sm"/>
              <a:tailEnd type="none" w="sm" len="sm"/>
            </a:ln>
          </p:spPr>
        </p:cxnSp>
        <p:cxnSp>
          <p:nvCxnSpPr>
            <p:cNvPr id="3885" name="Google Shape;3885;p29"/>
            <p:cNvCxnSpPr/>
            <p:nvPr/>
          </p:nvCxnSpPr>
          <p:spPr>
            <a:xfrm rot="10800000">
              <a:off x="1164223" y="2904820"/>
              <a:ext cx="0" cy="28800"/>
            </a:xfrm>
            <a:prstGeom prst="straightConnector1">
              <a:avLst/>
            </a:prstGeom>
            <a:noFill/>
            <a:ln w="28575" cap="rnd" cmpd="sng">
              <a:solidFill>
                <a:schemeClr val="dk1"/>
              </a:solidFill>
              <a:prstDash val="solid"/>
              <a:round/>
              <a:headEnd type="none" w="sm" len="sm"/>
              <a:tailEnd type="none" w="sm" len="sm"/>
            </a:ln>
          </p:spPr>
        </p:cxnSp>
      </p:grpSp>
      <p:grpSp>
        <p:nvGrpSpPr>
          <p:cNvPr id="3886" name="Google Shape;3886;p29"/>
          <p:cNvGrpSpPr/>
          <p:nvPr/>
        </p:nvGrpSpPr>
        <p:grpSpPr>
          <a:xfrm>
            <a:off x="1673645" y="3401534"/>
            <a:ext cx="317234" cy="257436"/>
            <a:chOff x="1691426" y="2678257"/>
            <a:chExt cx="322294" cy="261542"/>
          </a:xfrm>
        </p:grpSpPr>
        <p:sp>
          <p:nvSpPr>
            <p:cNvPr id="3887" name="Google Shape;3887;p29"/>
            <p:cNvSpPr/>
            <p:nvPr/>
          </p:nvSpPr>
          <p:spPr>
            <a:xfrm>
              <a:off x="1691426" y="2678257"/>
              <a:ext cx="322294" cy="261542"/>
            </a:xfrm>
            <a:custGeom>
              <a:avLst/>
              <a:gdLst/>
              <a:ahLst/>
              <a:cxnLst/>
              <a:rect l="l" t="t" r="r" b="b"/>
              <a:pathLst>
                <a:path w="156" h="127" extrusionOk="0">
                  <a:moveTo>
                    <a:pt x="156" y="116"/>
                  </a:moveTo>
                  <a:cubicBezTo>
                    <a:pt x="156" y="122"/>
                    <a:pt x="151" y="127"/>
                    <a:pt x="145" y="127"/>
                  </a:cubicBezTo>
                  <a:cubicBezTo>
                    <a:pt x="11" y="127"/>
                    <a:pt x="11" y="127"/>
                    <a:pt x="11" y="127"/>
                  </a:cubicBezTo>
                  <a:cubicBezTo>
                    <a:pt x="5" y="127"/>
                    <a:pt x="0" y="122"/>
                    <a:pt x="0" y="116"/>
                  </a:cubicBezTo>
                  <a:cubicBezTo>
                    <a:pt x="0" y="11"/>
                    <a:pt x="0" y="11"/>
                    <a:pt x="0" y="11"/>
                  </a:cubicBezTo>
                  <a:cubicBezTo>
                    <a:pt x="0" y="5"/>
                    <a:pt x="5" y="0"/>
                    <a:pt x="11" y="0"/>
                  </a:cubicBezTo>
                  <a:cubicBezTo>
                    <a:pt x="145" y="0"/>
                    <a:pt x="145" y="0"/>
                    <a:pt x="145" y="0"/>
                  </a:cubicBezTo>
                  <a:cubicBezTo>
                    <a:pt x="151" y="0"/>
                    <a:pt x="156" y="5"/>
                    <a:pt x="156" y="11"/>
                  </a:cubicBezTo>
                  <a:lnTo>
                    <a:pt x="156" y="11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888" name="Google Shape;3888;p29"/>
            <p:cNvCxnSpPr/>
            <p:nvPr/>
          </p:nvCxnSpPr>
          <p:spPr>
            <a:xfrm>
              <a:off x="1697604" y="2721504"/>
              <a:ext cx="309900" cy="0"/>
            </a:xfrm>
            <a:prstGeom prst="straightConnector1">
              <a:avLst/>
            </a:prstGeom>
            <a:noFill/>
            <a:ln w="28575" cap="rnd" cmpd="sng">
              <a:solidFill>
                <a:schemeClr val="dk1"/>
              </a:solidFill>
              <a:prstDash val="solid"/>
              <a:round/>
              <a:headEnd type="none" w="sm" len="sm"/>
              <a:tailEnd type="none" w="sm" len="sm"/>
            </a:ln>
          </p:spPr>
        </p:cxnSp>
        <p:cxnSp>
          <p:nvCxnSpPr>
            <p:cNvPr id="3889" name="Google Shape;3889;p29"/>
            <p:cNvCxnSpPr/>
            <p:nvPr/>
          </p:nvCxnSpPr>
          <p:spPr>
            <a:xfrm>
              <a:off x="1697604" y="2896552"/>
              <a:ext cx="309900" cy="0"/>
            </a:xfrm>
            <a:prstGeom prst="straightConnector1">
              <a:avLst/>
            </a:prstGeom>
            <a:noFill/>
            <a:ln w="28575" cap="rnd" cmpd="sng">
              <a:solidFill>
                <a:schemeClr val="dk1"/>
              </a:solidFill>
              <a:prstDash val="solid"/>
              <a:round/>
              <a:headEnd type="none" w="sm" len="sm"/>
              <a:tailEnd type="none" w="sm" len="sm"/>
            </a:ln>
          </p:spPr>
        </p:cxnSp>
        <p:cxnSp>
          <p:nvCxnSpPr>
            <p:cNvPr id="3890" name="Google Shape;3890;p29"/>
            <p:cNvCxnSpPr/>
            <p:nvPr/>
          </p:nvCxnSpPr>
          <p:spPr>
            <a:xfrm rot="10800000">
              <a:off x="1751148"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91" name="Google Shape;3891;p29"/>
            <p:cNvCxnSpPr/>
            <p:nvPr/>
          </p:nvCxnSpPr>
          <p:spPr>
            <a:xfrm rot="10800000">
              <a:off x="1803662"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92" name="Google Shape;3892;p29"/>
            <p:cNvCxnSpPr/>
            <p:nvPr/>
          </p:nvCxnSpPr>
          <p:spPr>
            <a:xfrm rot="10800000">
              <a:off x="1853087"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93" name="Google Shape;3893;p29"/>
            <p:cNvCxnSpPr/>
            <p:nvPr/>
          </p:nvCxnSpPr>
          <p:spPr>
            <a:xfrm rot="10800000">
              <a:off x="1904571"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94" name="Google Shape;3894;p29"/>
            <p:cNvCxnSpPr/>
            <p:nvPr/>
          </p:nvCxnSpPr>
          <p:spPr>
            <a:xfrm rot="10800000">
              <a:off x="1953997" y="2686525"/>
              <a:ext cx="0" cy="28800"/>
            </a:xfrm>
            <a:prstGeom prst="straightConnector1">
              <a:avLst/>
            </a:prstGeom>
            <a:noFill/>
            <a:ln w="28575" cap="rnd" cmpd="sng">
              <a:solidFill>
                <a:schemeClr val="dk1"/>
              </a:solidFill>
              <a:prstDash val="solid"/>
              <a:round/>
              <a:headEnd type="none" w="sm" len="sm"/>
              <a:tailEnd type="none" w="sm" len="sm"/>
            </a:ln>
          </p:spPr>
        </p:cxnSp>
        <p:cxnSp>
          <p:nvCxnSpPr>
            <p:cNvPr id="3895" name="Google Shape;3895;p29"/>
            <p:cNvCxnSpPr/>
            <p:nvPr/>
          </p:nvCxnSpPr>
          <p:spPr>
            <a:xfrm rot="10800000">
              <a:off x="1751148" y="2904820"/>
              <a:ext cx="0" cy="28800"/>
            </a:xfrm>
            <a:prstGeom prst="straightConnector1">
              <a:avLst/>
            </a:prstGeom>
            <a:noFill/>
            <a:ln w="28575" cap="rnd" cmpd="sng">
              <a:solidFill>
                <a:schemeClr val="dk1"/>
              </a:solidFill>
              <a:prstDash val="solid"/>
              <a:round/>
              <a:headEnd type="none" w="sm" len="sm"/>
              <a:tailEnd type="none" w="sm" len="sm"/>
            </a:ln>
          </p:spPr>
        </p:cxnSp>
        <p:cxnSp>
          <p:nvCxnSpPr>
            <p:cNvPr id="3896" name="Google Shape;3896;p29"/>
            <p:cNvCxnSpPr/>
            <p:nvPr/>
          </p:nvCxnSpPr>
          <p:spPr>
            <a:xfrm rot="10800000">
              <a:off x="1803662" y="2904820"/>
              <a:ext cx="0" cy="28800"/>
            </a:xfrm>
            <a:prstGeom prst="straightConnector1">
              <a:avLst/>
            </a:prstGeom>
            <a:noFill/>
            <a:ln w="28575" cap="rnd" cmpd="sng">
              <a:solidFill>
                <a:schemeClr val="dk1"/>
              </a:solidFill>
              <a:prstDash val="solid"/>
              <a:round/>
              <a:headEnd type="none" w="sm" len="sm"/>
              <a:tailEnd type="none" w="sm" len="sm"/>
            </a:ln>
          </p:spPr>
        </p:cxnSp>
        <p:cxnSp>
          <p:nvCxnSpPr>
            <p:cNvPr id="3897" name="Google Shape;3897;p29"/>
            <p:cNvCxnSpPr/>
            <p:nvPr/>
          </p:nvCxnSpPr>
          <p:spPr>
            <a:xfrm rot="10800000">
              <a:off x="1853087" y="2904820"/>
              <a:ext cx="0" cy="28800"/>
            </a:xfrm>
            <a:prstGeom prst="straightConnector1">
              <a:avLst/>
            </a:prstGeom>
            <a:noFill/>
            <a:ln w="28575" cap="rnd" cmpd="sng">
              <a:solidFill>
                <a:schemeClr val="dk1"/>
              </a:solidFill>
              <a:prstDash val="solid"/>
              <a:round/>
              <a:headEnd type="none" w="sm" len="sm"/>
              <a:tailEnd type="none" w="sm" len="sm"/>
            </a:ln>
          </p:spPr>
        </p:cxnSp>
        <p:cxnSp>
          <p:nvCxnSpPr>
            <p:cNvPr id="3898" name="Google Shape;3898;p29"/>
            <p:cNvCxnSpPr/>
            <p:nvPr/>
          </p:nvCxnSpPr>
          <p:spPr>
            <a:xfrm rot="10800000">
              <a:off x="1904571" y="2904820"/>
              <a:ext cx="0" cy="28800"/>
            </a:xfrm>
            <a:prstGeom prst="straightConnector1">
              <a:avLst/>
            </a:prstGeom>
            <a:noFill/>
            <a:ln w="28575" cap="rnd" cmpd="sng">
              <a:solidFill>
                <a:schemeClr val="dk1"/>
              </a:solidFill>
              <a:prstDash val="solid"/>
              <a:round/>
              <a:headEnd type="none" w="sm" len="sm"/>
              <a:tailEnd type="none" w="sm" len="sm"/>
            </a:ln>
          </p:spPr>
        </p:cxnSp>
        <p:cxnSp>
          <p:nvCxnSpPr>
            <p:cNvPr id="3899" name="Google Shape;3899;p29"/>
            <p:cNvCxnSpPr/>
            <p:nvPr/>
          </p:nvCxnSpPr>
          <p:spPr>
            <a:xfrm rot="10800000">
              <a:off x="1953997" y="2904820"/>
              <a:ext cx="0" cy="28800"/>
            </a:xfrm>
            <a:prstGeom prst="straightConnector1">
              <a:avLst/>
            </a:prstGeom>
            <a:noFill/>
            <a:ln w="28575" cap="rnd" cmpd="sng">
              <a:solidFill>
                <a:schemeClr val="dk1"/>
              </a:solidFill>
              <a:prstDash val="solid"/>
              <a:round/>
              <a:headEnd type="none" w="sm" len="sm"/>
              <a:tailEnd type="none" w="sm" len="sm"/>
            </a:ln>
          </p:spPr>
        </p:cxnSp>
        <p:sp>
          <p:nvSpPr>
            <p:cNvPr id="3900" name="Google Shape;3900;p29"/>
            <p:cNvSpPr/>
            <p:nvPr/>
          </p:nvSpPr>
          <p:spPr>
            <a:xfrm>
              <a:off x="1840731" y="2768870"/>
              <a:ext cx="49425" cy="80316"/>
            </a:xfrm>
            <a:custGeom>
              <a:avLst/>
              <a:gdLst/>
              <a:ahLst/>
              <a:cxnLst/>
              <a:rect l="l" t="t" r="r" b="b"/>
              <a:pathLst>
                <a:path w="48" h="78" extrusionOk="0">
                  <a:moveTo>
                    <a:pt x="0" y="0"/>
                  </a:moveTo>
                  <a:lnTo>
                    <a:pt x="0" y="78"/>
                  </a:lnTo>
                  <a:lnTo>
                    <a:pt x="48" y="40"/>
                  </a:ln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901" name="Google Shape;3901;p29"/>
          <p:cNvGrpSpPr/>
          <p:nvPr/>
        </p:nvGrpSpPr>
        <p:grpSpPr>
          <a:xfrm>
            <a:off x="2478384" y="3395453"/>
            <a:ext cx="263399" cy="263399"/>
            <a:chOff x="2509001" y="2672079"/>
            <a:chExt cx="267600" cy="267600"/>
          </a:xfrm>
        </p:grpSpPr>
        <p:sp>
          <p:nvSpPr>
            <p:cNvPr id="3902" name="Google Shape;3902;p29"/>
            <p:cNvSpPr/>
            <p:nvPr/>
          </p:nvSpPr>
          <p:spPr>
            <a:xfrm>
              <a:off x="2509001" y="2672079"/>
              <a:ext cx="267600" cy="267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03" name="Google Shape;3903;p29"/>
            <p:cNvSpPr/>
            <p:nvPr/>
          </p:nvSpPr>
          <p:spPr>
            <a:xfrm>
              <a:off x="2605792" y="2768870"/>
              <a:ext cx="74100" cy="76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04" name="Google Shape;3904;p29"/>
            <p:cNvCxnSpPr/>
            <p:nvPr/>
          </p:nvCxnSpPr>
          <p:spPr>
            <a:xfrm rot="10800000" flipH="1">
              <a:off x="2677871" y="2754582"/>
              <a:ext cx="88500" cy="39000"/>
            </a:xfrm>
            <a:prstGeom prst="straightConnector1">
              <a:avLst/>
            </a:prstGeom>
            <a:noFill/>
            <a:ln w="28575" cap="rnd" cmpd="sng">
              <a:solidFill>
                <a:schemeClr val="dk1"/>
              </a:solidFill>
              <a:prstDash val="solid"/>
              <a:round/>
              <a:headEnd type="none" w="sm" len="sm"/>
              <a:tailEnd type="none" w="sm" len="sm"/>
            </a:ln>
          </p:spPr>
        </p:cxnSp>
        <p:cxnSp>
          <p:nvCxnSpPr>
            <p:cNvPr id="3905" name="Google Shape;3905;p29"/>
            <p:cNvCxnSpPr/>
            <p:nvPr/>
          </p:nvCxnSpPr>
          <p:spPr>
            <a:xfrm rot="10800000" flipH="1">
              <a:off x="2669633" y="2709089"/>
              <a:ext cx="66000" cy="63900"/>
            </a:xfrm>
            <a:prstGeom prst="straightConnector1">
              <a:avLst/>
            </a:prstGeom>
            <a:noFill/>
            <a:ln w="28575" cap="rnd" cmpd="sng">
              <a:solidFill>
                <a:schemeClr val="dk1"/>
              </a:solidFill>
              <a:prstDash val="solid"/>
              <a:round/>
              <a:headEnd type="none" w="sm" len="sm"/>
              <a:tailEnd type="none" w="sm" len="sm"/>
            </a:ln>
          </p:spPr>
        </p:cxnSp>
        <p:cxnSp>
          <p:nvCxnSpPr>
            <p:cNvPr id="3906" name="Google Shape;3906;p29"/>
            <p:cNvCxnSpPr/>
            <p:nvPr/>
          </p:nvCxnSpPr>
          <p:spPr>
            <a:xfrm flipH="1">
              <a:off x="2566630" y="2840948"/>
              <a:ext cx="47400" cy="68100"/>
            </a:xfrm>
            <a:prstGeom prst="straightConnector1">
              <a:avLst/>
            </a:prstGeom>
            <a:noFill/>
            <a:ln w="28575" cap="rnd" cmpd="sng">
              <a:solidFill>
                <a:schemeClr val="dk1"/>
              </a:solidFill>
              <a:prstDash val="solid"/>
              <a:round/>
              <a:headEnd type="none" w="sm" len="sm"/>
              <a:tailEnd type="none" w="sm" len="sm"/>
            </a:ln>
          </p:spPr>
        </p:cxnSp>
        <p:cxnSp>
          <p:nvCxnSpPr>
            <p:cNvPr id="3907" name="Google Shape;3907;p29"/>
            <p:cNvCxnSpPr/>
            <p:nvPr/>
          </p:nvCxnSpPr>
          <p:spPr>
            <a:xfrm flipH="1">
              <a:off x="2521492" y="2822414"/>
              <a:ext cx="84300" cy="22800"/>
            </a:xfrm>
            <a:prstGeom prst="straightConnector1">
              <a:avLst/>
            </a:prstGeom>
            <a:noFill/>
            <a:ln w="28575" cap="rnd" cmpd="sng">
              <a:solidFill>
                <a:schemeClr val="dk1"/>
              </a:solidFill>
              <a:prstDash val="solid"/>
              <a:round/>
              <a:headEnd type="none" w="sm" len="sm"/>
              <a:tailEnd type="none" w="sm" len="sm"/>
            </a:ln>
          </p:spPr>
        </p:cxnSp>
      </p:grpSp>
      <p:grpSp>
        <p:nvGrpSpPr>
          <p:cNvPr id="3908" name="Google Shape;3908;p29"/>
          <p:cNvGrpSpPr/>
          <p:nvPr/>
        </p:nvGrpSpPr>
        <p:grpSpPr>
          <a:xfrm>
            <a:off x="3239548" y="3381264"/>
            <a:ext cx="295950" cy="277707"/>
            <a:chOff x="3282299" y="2657663"/>
            <a:chExt cx="300670" cy="282136"/>
          </a:xfrm>
        </p:grpSpPr>
        <p:sp>
          <p:nvSpPr>
            <p:cNvPr id="3909" name="Google Shape;3909;p29"/>
            <p:cNvSpPr/>
            <p:nvPr/>
          </p:nvSpPr>
          <p:spPr>
            <a:xfrm>
              <a:off x="3473822" y="2688554"/>
              <a:ext cx="109147" cy="218295"/>
            </a:xfrm>
            <a:custGeom>
              <a:avLst/>
              <a:gdLst/>
              <a:ahLst/>
              <a:cxnLst/>
              <a:rect l="l" t="t" r="r" b="b"/>
              <a:pathLst>
                <a:path w="53" h="106" extrusionOk="0">
                  <a:moveTo>
                    <a:pt x="0" y="106"/>
                  </a:moveTo>
                  <a:cubicBezTo>
                    <a:pt x="29" y="106"/>
                    <a:pt x="53" y="83"/>
                    <a:pt x="53" y="53"/>
                  </a:cubicBezTo>
                  <a:cubicBezTo>
                    <a:pt x="53" y="24"/>
                    <a:pt x="29"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10" name="Google Shape;3910;p29"/>
            <p:cNvSpPr/>
            <p:nvPr/>
          </p:nvSpPr>
          <p:spPr>
            <a:xfrm>
              <a:off x="3473822" y="2766810"/>
              <a:ext cx="30891" cy="61782"/>
            </a:xfrm>
            <a:custGeom>
              <a:avLst/>
              <a:gdLst/>
              <a:ahLst/>
              <a:cxnLst/>
              <a:rect l="l" t="t" r="r" b="b"/>
              <a:pathLst>
                <a:path w="15" h="30" extrusionOk="0">
                  <a:moveTo>
                    <a:pt x="0" y="30"/>
                  </a:moveTo>
                  <a:cubicBezTo>
                    <a:pt x="8" y="30"/>
                    <a:pt x="15" y="24"/>
                    <a:pt x="15" y="15"/>
                  </a:cubicBezTo>
                  <a:cubicBezTo>
                    <a:pt x="15" y="7"/>
                    <a:pt x="8"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11" name="Google Shape;3911;p29"/>
            <p:cNvSpPr/>
            <p:nvPr/>
          </p:nvSpPr>
          <p:spPr>
            <a:xfrm>
              <a:off x="3282299" y="2657663"/>
              <a:ext cx="183285" cy="282136"/>
            </a:xfrm>
            <a:custGeom>
              <a:avLst/>
              <a:gdLst/>
              <a:ahLst/>
              <a:cxnLst/>
              <a:rect l="l" t="t" r="r" b="b"/>
              <a:pathLst>
                <a:path w="89" h="137" extrusionOk="0">
                  <a:moveTo>
                    <a:pt x="86" y="0"/>
                  </a:moveTo>
                  <a:cubicBezTo>
                    <a:pt x="62" y="0"/>
                    <a:pt x="62" y="0"/>
                    <a:pt x="62" y="0"/>
                  </a:cubicBezTo>
                  <a:cubicBezTo>
                    <a:pt x="51" y="0"/>
                    <a:pt x="51" y="0"/>
                    <a:pt x="51" y="0"/>
                  </a:cubicBezTo>
                  <a:cubicBezTo>
                    <a:pt x="23" y="0"/>
                    <a:pt x="0" y="23"/>
                    <a:pt x="0" y="51"/>
                  </a:cubicBezTo>
                  <a:cubicBezTo>
                    <a:pt x="0" y="86"/>
                    <a:pt x="0" y="86"/>
                    <a:pt x="0" y="86"/>
                  </a:cubicBezTo>
                  <a:cubicBezTo>
                    <a:pt x="0" y="114"/>
                    <a:pt x="23" y="137"/>
                    <a:pt x="51" y="137"/>
                  </a:cubicBezTo>
                  <a:cubicBezTo>
                    <a:pt x="62" y="137"/>
                    <a:pt x="62" y="137"/>
                    <a:pt x="62" y="137"/>
                  </a:cubicBezTo>
                  <a:cubicBezTo>
                    <a:pt x="86" y="137"/>
                    <a:pt x="86" y="137"/>
                    <a:pt x="86" y="137"/>
                  </a:cubicBezTo>
                  <a:cubicBezTo>
                    <a:pt x="89" y="137"/>
                    <a:pt x="89" y="137"/>
                    <a:pt x="89" y="137"/>
                  </a:cubicBezTo>
                  <a:cubicBezTo>
                    <a:pt x="89" y="136"/>
                    <a:pt x="89" y="136"/>
                    <a:pt x="89" y="136"/>
                  </a:cubicBezTo>
                  <a:cubicBezTo>
                    <a:pt x="89" y="86"/>
                    <a:pt x="89" y="86"/>
                    <a:pt x="89" y="86"/>
                  </a:cubicBezTo>
                  <a:cubicBezTo>
                    <a:pt x="89" y="51"/>
                    <a:pt x="89" y="51"/>
                    <a:pt x="89" y="51"/>
                  </a:cubicBezTo>
                  <a:cubicBezTo>
                    <a:pt x="89" y="1"/>
                    <a:pt x="89" y="1"/>
                    <a:pt x="89" y="1"/>
                  </a:cubicBezTo>
                  <a:cubicBezTo>
                    <a:pt x="89" y="0"/>
                    <a:pt x="89" y="0"/>
                    <a:pt x="89"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12" name="Google Shape;3912;p29"/>
            <p:cNvCxnSpPr/>
            <p:nvPr/>
          </p:nvCxnSpPr>
          <p:spPr>
            <a:xfrm>
              <a:off x="3344081" y="2760632"/>
              <a:ext cx="94800" cy="0"/>
            </a:xfrm>
            <a:prstGeom prst="straightConnector1">
              <a:avLst/>
            </a:prstGeom>
            <a:noFill/>
            <a:ln w="28575" cap="rnd" cmpd="sng">
              <a:solidFill>
                <a:schemeClr val="dk1"/>
              </a:solidFill>
              <a:prstDash val="solid"/>
              <a:round/>
              <a:headEnd type="none" w="sm" len="sm"/>
              <a:tailEnd type="none" w="sm" len="sm"/>
            </a:ln>
          </p:spPr>
        </p:cxnSp>
        <p:cxnSp>
          <p:nvCxnSpPr>
            <p:cNvPr id="3913" name="Google Shape;3913;p29"/>
            <p:cNvCxnSpPr/>
            <p:nvPr/>
          </p:nvCxnSpPr>
          <p:spPr>
            <a:xfrm>
              <a:off x="3344081" y="2799761"/>
              <a:ext cx="94800" cy="0"/>
            </a:xfrm>
            <a:prstGeom prst="straightConnector1">
              <a:avLst/>
            </a:prstGeom>
            <a:noFill/>
            <a:ln w="28575" cap="rnd" cmpd="sng">
              <a:solidFill>
                <a:schemeClr val="dk1"/>
              </a:solidFill>
              <a:prstDash val="solid"/>
              <a:round/>
              <a:headEnd type="none" w="sm" len="sm"/>
              <a:tailEnd type="none" w="sm" len="sm"/>
            </a:ln>
          </p:spPr>
        </p:cxnSp>
        <p:cxnSp>
          <p:nvCxnSpPr>
            <p:cNvPr id="3914" name="Google Shape;3914;p29"/>
            <p:cNvCxnSpPr/>
            <p:nvPr/>
          </p:nvCxnSpPr>
          <p:spPr>
            <a:xfrm>
              <a:off x="3344081" y="2836829"/>
              <a:ext cx="94800" cy="0"/>
            </a:xfrm>
            <a:prstGeom prst="straightConnector1">
              <a:avLst/>
            </a:prstGeom>
            <a:noFill/>
            <a:ln w="28575" cap="rnd" cmpd="sng">
              <a:solidFill>
                <a:schemeClr val="dk1"/>
              </a:solidFill>
              <a:prstDash val="solid"/>
              <a:round/>
              <a:headEnd type="none" w="sm" len="sm"/>
              <a:tailEnd type="none" w="sm" len="sm"/>
            </a:ln>
          </p:spPr>
        </p:cxnSp>
        <p:cxnSp>
          <p:nvCxnSpPr>
            <p:cNvPr id="3915" name="Google Shape;3915;p29"/>
            <p:cNvCxnSpPr/>
            <p:nvPr/>
          </p:nvCxnSpPr>
          <p:spPr>
            <a:xfrm>
              <a:off x="3494416" y="2824473"/>
              <a:ext cx="49500" cy="47400"/>
            </a:xfrm>
            <a:prstGeom prst="straightConnector1">
              <a:avLst/>
            </a:prstGeom>
            <a:noFill/>
            <a:ln w="28575" cap="rnd" cmpd="sng">
              <a:solidFill>
                <a:schemeClr val="dk1"/>
              </a:solidFill>
              <a:prstDash val="solid"/>
              <a:round/>
              <a:headEnd type="none" w="sm" len="sm"/>
              <a:tailEnd type="none" w="sm" len="sm"/>
            </a:ln>
          </p:spPr>
        </p:cxnSp>
        <p:cxnSp>
          <p:nvCxnSpPr>
            <p:cNvPr id="3916" name="Google Shape;3916;p29"/>
            <p:cNvCxnSpPr/>
            <p:nvPr/>
          </p:nvCxnSpPr>
          <p:spPr>
            <a:xfrm>
              <a:off x="3508832" y="2807998"/>
              <a:ext cx="66000" cy="6300"/>
            </a:xfrm>
            <a:prstGeom prst="straightConnector1">
              <a:avLst/>
            </a:prstGeom>
            <a:noFill/>
            <a:ln w="28575" cap="rnd" cmpd="sng">
              <a:solidFill>
                <a:schemeClr val="dk1"/>
              </a:solidFill>
              <a:prstDash val="solid"/>
              <a:round/>
              <a:headEnd type="none" w="sm" len="sm"/>
              <a:tailEnd type="none" w="sm" len="sm"/>
            </a:ln>
          </p:spPr>
        </p:cxnSp>
        <p:cxnSp>
          <p:nvCxnSpPr>
            <p:cNvPr id="3917" name="Google Shape;3917;p29"/>
            <p:cNvCxnSpPr/>
            <p:nvPr/>
          </p:nvCxnSpPr>
          <p:spPr>
            <a:xfrm rot="10800000" flipH="1">
              <a:off x="3498535" y="2723529"/>
              <a:ext cx="39000" cy="47400"/>
            </a:xfrm>
            <a:prstGeom prst="straightConnector1">
              <a:avLst/>
            </a:prstGeom>
            <a:noFill/>
            <a:ln w="28575" cap="rnd" cmpd="sng">
              <a:solidFill>
                <a:schemeClr val="dk1"/>
              </a:solidFill>
              <a:prstDash val="solid"/>
              <a:round/>
              <a:headEnd type="none" w="sm" len="sm"/>
              <a:tailEnd type="none" w="sm" len="sm"/>
            </a:ln>
          </p:spPr>
        </p:cxnSp>
      </p:grpSp>
      <p:grpSp>
        <p:nvGrpSpPr>
          <p:cNvPr id="3918" name="Google Shape;3918;p29"/>
          <p:cNvGrpSpPr/>
          <p:nvPr/>
        </p:nvGrpSpPr>
        <p:grpSpPr>
          <a:xfrm>
            <a:off x="4045291" y="3387341"/>
            <a:ext cx="240206" cy="271624"/>
            <a:chOff x="4100905" y="2663841"/>
            <a:chExt cx="244037" cy="275957"/>
          </a:xfrm>
        </p:grpSpPr>
        <p:sp>
          <p:nvSpPr>
            <p:cNvPr id="3919" name="Google Shape;3919;p29"/>
            <p:cNvSpPr/>
            <p:nvPr/>
          </p:nvSpPr>
          <p:spPr>
            <a:xfrm>
              <a:off x="4100905" y="2702969"/>
              <a:ext cx="244037" cy="236829"/>
            </a:xfrm>
            <a:custGeom>
              <a:avLst/>
              <a:gdLst/>
              <a:ahLst/>
              <a:cxnLst/>
              <a:rect l="l" t="t" r="r" b="b"/>
              <a:pathLst>
                <a:path w="118" h="115" extrusionOk="0">
                  <a:moveTo>
                    <a:pt x="118" y="96"/>
                  </a:moveTo>
                  <a:cubicBezTo>
                    <a:pt x="118" y="107"/>
                    <a:pt x="109" y="115"/>
                    <a:pt x="98" y="115"/>
                  </a:cubicBezTo>
                  <a:cubicBezTo>
                    <a:pt x="20" y="115"/>
                    <a:pt x="20" y="115"/>
                    <a:pt x="20" y="115"/>
                  </a:cubicBezTo>
                  <a:cubicBezTo>
                    <a:pt x="9" y="115"/>
                    <a:pt x="0" y="107"/>
                    <a:pt x="0" y="96"/>
                  </a:cubicBezTo>
                  <a:cubicBezTo>
                    <a:pt x="0" y="20"/>
                    <a:pt x="0" y="20"/>
                    <a:pt x="0" y="20"/>
                  </a:cubicBezTo>
                  <a:cubicBezTo>
                    <a:pt x="0" y="9"/>
                    <a:pt x="9" y="0"/>
                    <a:pt x="20" y="0"/>
                  </a:cubicBezTo>
                  <a:cubicBezTo>
                    <a:pt x="98" y="0"/>
                    <a:pt x="98" y="0"/>
                    <a:pt x="98" y="0"/>
                  </a:cubicBezTo>
                  <a:cubicBezTo>
                    <a:pt x="109" y="0"/>
                    <a:pt x="118" y="9"/>
                    <a:pt x="118" y="20"/>
                  </a:cubicBezTo>
                  <a:lnTo>
                    <a:pt x="118" y="9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20" name="Google Shape;3920;p29"/>
            <p:cNvSpPr/>
            <p:nvPr/>
          </p:nvSpPr>
          <p:spPr>
            <a:xfrm>
              <a:off x="4187399" y="2663841"/>
              <a:ext cx="70019" cy="37069"/>
            </a:xfrm>
            <a:custGeom>
              <a:avLst/>
              <a:gdLst/>
              <a:ahLst/>
              <a:cxnLst/>
              <a:rect l="l" t="t" r="r" b="b"/>
              <a:pathLst>
                <a:path w="34" h="18" extrusionOk="0">
                  <a:moveTo>
                    <a:pt x="0" y="18"/>
                  </a:moveTo>
                  <a:cubicBezTo>
                    <a:pt x="0" y="10"/>
                    <a:pt x="0" y="10"/>
                    <a:pt x="0" y="10"/>
                  </a:cubicBezTo>
                  <a:cubicBezTo>
                    <a:pt x="0" y="5"/>
                    <a:pt x="4" y="0"/>
                    <a:pt x="9" y="0"/>
                  </a:cubicBezTo>
                  <a:cubicBezTo>
                    <a:pt x="25" y="0"/>
                    <a:pt x="25" y="0"/>
                    <a:pt x="25" y="0"/>
                  </a:cubicBezTo>
                  <a:cubicBezTo>
                    <a:pt x="30" y="0"/>
                    <a:pt x="34" y="5"/>
                    <a:pt x="34" y="10"/>
                  </a:cubicBezTo>
                  <a:cubicBezTo>
                    <a:pt x="34" y="18"/>
                    <a:pt x="34" y="18"/>
                    <a:pt x="34" y="1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21" name="Google Shape;3921;p29"/>
            <p:cNvCxnSpPr/>
            <p:nvPr/>
          </p:nvCxnSpPr>
          <p:spPr>
            <a:xfrm>
              <a:off x="4187399" y="2700910"/>
              <a:ext cx="69900" cy="0"/>
            </a:xfrm>
            <a:prstGeom prst="straightConnector1">
              <a:avLst/>
            </a:prstGeom>
            <a:noFill/>
            <a:ln w="28575" cap="rnd" cmpd="sng">
              <a:solidFill>
                <a:schemeClr val="dk1"/>
              </a:solidFill>
              <a:prstDash val="solid"/>
              <a:round/>
              <a:headEnd type="none" w="sm" len="sm"/>
              <a:tailEnd type="none" w="sm" len="sm"/>
            </a:ln>
          </p:spPr>
        </p:cxnSp>
        <p:sp>
          <p:nvSpPr>
            <p:cNvPr id="3922" name="Google Shape;3922;p29"/>
            <p:cNvSpPr/>
            <p:nvPr/>
          </p:nvSpPr>
          <p:spPr>
            <a:xfrm>
              <a:off x="4201815" y="2760632"/>
              <a:ext cx="22653" cy="61782"/>
            </a:xfrm>
            <a:custGeom>
              <a:avLst/>
              <a:gdLst/>
              <a:ahLst/>
              <a:cxnLst/>
              <a:rect l="l" t="t" r="r" b="b"/>
              <a:pathLst>
                <a:path w="22" h="60" extrusionOk="0">
                  <a:moveTo>
                    <a:pt x="22" y="0"/>
                  </a:moveTo>
                  <a:lnTo>
                    <a:pt x="0" y="60"/>
                  </a:lnTo>
                  <a:lnTo>
                    <a:pt x="22" y="6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23" name="Google Shape;3923;p29"/>
            <p:cNvSpPr/>
            <p:nvPr/>
          </p:nvSpPr>
          <p:spPr>
            <a:xfrm>
              <a:off x="4220349" y="2822414"/>
              <a:ext cx="24713" cy="59722"/>
            </a:xfrm>
            <a:custGeom>
              <a:avLst/>
              <a:gdLst/>
              <a:ahLst/>
              <a:cxnLst/>
              <a:rect l="l" t="t" r="r" b="b"/>
              <a:pathLst>
                <a:path w="24" h="58" extrusionOk="0">
                  <a:moveTo>
                    <a:pt x="0" y="58"/>
                  </a:moveTo>
                  <a:lnTo>
                    <a:pt x="24" y="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924" name="Google Shape;3924;p29"/>
          <p:cNvGrpSpPr/>
          <p:nvPr/>
        </p:nvGrpSpPr>
        <p:grpSpPr>
          <a:xfrm>
            <a:off x="4822663" y="3387341"/>
            <a:ext cx="240206" cy="271624"/>
            <a:chOff x="4890678" y="2663841"/>
            <a:chExt cx="244037" cy="275957"/>
          </a:xfrm>
        </p:grpSpPr>
        <p:sp>
          <p:nvSpPr>
            <p:cNvPr id="3925" name="Google Shape;3925;p29"/>
            <p:cNvSpPr/>
            <p:nvPr/>
          </p:nvSpPr>
          <p:spPr>
            <a:xfrm>
              <a:off x="4890678" y="2702969"/>
              <a:ext cx="244037" cy="236829"/>
            </a:xfrm>
            <a:custGeom>
              <a:avLst/>
              <a:gdLst/>
              <a:ahLst/>
              <a:cxnLst/>
              <a:rect l="l" t="t" r="r" b="b"/>
              <a:pathLst>
                <a:path w="118" h="115" extrusionOk="0">
                  <a:moveTo>
                    <a:pt x="118" y="96"/>
                  </a:moveTo>
                  <a:cubicBezTo>
                    <a:pt x="118" y="107"/>
                    <a:pt x="109" y="115"/>
                    <a:pt x="98" y="115"/>
                  </a:cubicBezTo>
                  <a:cubicBezTo>
                    <a:pt x="20" y="115"/>
                    <a:pt x="20" y="115"/>
                    <a:pt x="20" y="115"/>
                  </a:cubicBezTo>
                  <a:cubicBezTo>
                    <a:pt x="9" y="115"/>
                    <a:pt x="0" y="107"/>
                    <a:pt x="0" y="96"/>
                  </a:cubicBezTo>
                  <a:cubicBezTo>
                    <a:pt x="0" y="20"/>
                    <a:pt x="0" y="20"/>
                    <a:pt x="0" y="20"/>
                  </a:cubicBezTo>
                  <a:cubicBezTo>
                    <a:pt x="0" y="9"/>
                    <a:pt x="9" y="0"/>
                    <a:pt x="20" y="0"/>
                  </a:cubicBezTo>
                  <a:cubicBezTo>
                    <a:pt x="98" y="0"/>
                    <a:pt x="98" y="0"/>
                    <a:pt x="98" y="0"/>
                  </a:cubicBezTo>
                  <a:cubicBezTo>
                    <a:pt x="109" y="0"/>
                    <a:pt x="118" y="9"/>
                    <a:pt x="118" y="20"/>
                  </a:cubicBezTo>
                  <a:lnTo>
                    <a:pt x="118" y="9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26" name="Google Shape;3926;p29"/>
            <p:cNvSpPr/>
            <p:nvPr/>
          </p:nvSpPr>
          <p:spPr>
            <a:xfrm>
              <a:off x="4925688" y="2851245"/>
              <a:ext cx="174018" cy="53544"/>
            </a:xfrm>
            <a:custGeom>
              <a:avLst/>
              <a:gdLst/>
              <a:ahLst/>
              <a:cxnLst/>
              <a:rect l="l" t="t" r="r" b="b"/>
              <a:pathLst>
                <a:path w="84" h="26" extrusionOk="0">
                  <a:moveTo>
                    <a:pt x="3" y="26"/>
                  </a:moveTo>
                  <a:cubicBezTo>
                    <a:pt x="1" y="26"/>
                    <a:pt x="0" y="26"/>
                    <a:pt x="0" y="25"/>
                  </a:cubicBezTo>
                  <a:cubicBezTo>
                    <a:pt x="0" y="1"/>
                    <a:pt x="0" y="1"/>
                    <a:pt x="0" y="1"/>
                  </a:cubicBezTo>
                  <a:cubicBezTo>
                    <a:pt x="0" y="1"/>
                    <a:pt x="1" y="0"/>
                    <a:pt x="3" y="0"/>
                  </a:cubicBezTo>
                  <a:cubicBezTo>
                    <a:pt x="81" y="0"/>
                    <a:pt x="81" y="0"/>
                    <a:pt x="81" y="0"/>
                  </a:cubicBezTo>
                  <a:cubicBezTo>
                    <a:pt x="82" y="0"/>
                    <a:pt x="84" y="1"/>
                    <a:pt x="84" y="1"/>
                  </a:cubicBezTo>
                  <a:cubicBezTo>
                    <a:pt x="84" y="25"/>
                    <a:pt x="84" y="25"/>
                    <a:pt x="84" y="25"/>
                  </a:cubicBezTo>
                  <a:cubicBezTo>
                    <a:pt x="84" y="26"/>
                    <a:pt x="82" y="26"/>
                    <a:pt x="81" y="26"/>
                  </a:cubicBezTo>
                  <a:lnTo>
                    <a:pt x="3" y="2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27" name="Google Shape;3927;p29"/>
            <p:cNvSpPr/>
            <p:nvPr/>
          </p:nvSpPr>
          <p:spPr>
            <a:xfrm>
              <a:off x="4976143" y="2663841"/>
              <a:ext cx="72078" cy="37069"/>
            </a:xfrm>
            <a:custGeom>
              <a:avLst/>
              <a:gdLst/>
              <a:ahLst/>
              <a:cxnLst/>
              <a:rect l="l" t="t" r="r" b="b"/>
              <a:pathLst>
                <a:path w="35" h="18" extrusionOk="0">
                  <a:moveTo>
                    <a:pt x="0" y="18"/>
                  </a:moveTo>
                  <a:cubicBezTo>
                    <a:pt x="0" y="10"/>
                    <a:pt x="0" y="10"/>
                    <a:pt x="0" y="10"/>
                  </a:cubicBezTo>
                  <a:cubicBezTo>
                    <a:pt x="0" y="5"/>
                    <a:pt x="5" y="0"/>
                    <a:pt x="10" y="0"/>
                  </a:cubicBezTo>
                  <a:cubicBezTo>
                    <a:pt x="25" y="0"/>
                    <a:pt x="25" y="0"/>
                    <a:pt x="25" y="0"/>
                  </a:cubicBezTo>
                  <a:cubicBezTo>
                    <a:pt x="31" y="0"/>
                    <a:pt x="35" y="5"/>
                    <a:pt x="35" y="10"/>
                  </a:cubicBezTo>
                  <a:cubicBezTo>
                    <a:pt x="35" y="18"/>
                    <a:pt x="35" y="18"/>
                    <a:pt x="35" y="1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28" name="Google Shape;3928;p29"/>
            <p:cNvCxnSpPr/>
            <p:nvPr/>
          </p:nvCxnSpPr>
          <p:spPr>
            <a:xfrm>
              <a:off x="4976143" y="2700910"/>
              <a:ext cx="72000" cy="0"/>
            </a:xfrm>
            <a:prstGeom prst="straightConnector1">
              <a:avLst/>
            </a:prstGeom>
            <a:noFill/>
            <a:ln w="28575" cap="rnd" cmpd="sng">
              <a:solidFill>
                <a:schemeClr val="dk1"/>
              </a:solidFill>
              <a:prstDash val="solid"/>
              <a:round/>
              <a:headEnd type="none" w="sm" len="sm"/>
              <a:tailEnd type="none" w="sm" len="sm"/>
            </a:ln>
          </p:spPr>
        </p:cxnSp>
      </p:grpSp>
      <p:grpSp>
        <p:nvGrpSpPr>
          <p:cNvPr id="3929" name="Google Shape;3929;p29"/>
          <p:cNvGrpSpPr/>
          <p:nvPr/>
        </p:nvGrpSpPr>
        <p:grpSpPr>
          <a:xfrm>
            <a:off x="6378443" y="3387341"/>
            <a:ext cx="237165" cy="271624"/>
            <a:chOff x="6471256" y="2663841"/>
            <a:chExt cx="240948" cy="275957"/>
          </a:xfrm>
        </p:grpSpPr>
        <p:sp>
          <p:nvSpPr>
            <p:cNvPr id="3930" name="Google Shape;3930;p29"/>
            <p:cNvSpPr/>
            <p:nvPr/>
          </p:nvSpPr>
          <p:spPr>
            <a:xfrm>
              <a:off x="6471256" y="2702969"/>
              <a:ext cx="240948" cy="236829"/>
            </a:xfrm>
            <a:custGeom>
              <a:avLst/>
              <a:gdLst/>
              <a:ahLst/>
              <a:cxnLst/>
              <a:rect l="l" t="t" r="r" b="b"/>
              <a:pathLst>
                <a:path w="117" h="115" extrusionOk="0">
                  <a:moveTo>
                    <a:pt x="117" y="96"/>
                  </a:moveTo>
                  <a:cubicBezTo>
                    <a:pt x="117" y="107"/>
                    <a:pt x="109" y="115"/>
                    <a:pt x="98" y="115"/>
                  </a:cubicBezTo>
                  <a:cubicBezTo>
                    <a:pt x="19" y="115"/>
                    <a:pt x="19" y="115"/>
                    <a:pt x="19" y="115"/>
                  </a:cubicBezTo>
                  <a:cubicBezTo>
                    <a:pt x="9" y="115"/>
                    <a:pt x="0" y="107"/>
                    <a:pt x="0" y="96"/>
                  </a:cubicBezTo>
                  <a:cubicBezTo>
                    <a:pt x="0" y="20"/>
                    <a:pt x="0" y="20"/>
                    <a:pt x="0" y="20"/>
                  </a:cubicBezTo>
                  <a:cubicBezTo>
                    <a:pt x="0" y="9"/>
                    <a:pt x="9" y="0"/>
                    <a:pt x="19" y="0"/>
                  </a:cubicBezTo>
                  <a:cubicBezTo>
                    <a:pt x="98" y="0"/>
                    <a:pt x="98" y="0"/>
                    <a:pt x="98" y="0"/>
                  </a:cubicBezTo>
                  <a:cubicBezTo>
                    <a:pt x="109" y="0"/>
                    <a:pt x="117" y="9"/>
                    <a:pt x="117" y="20"/>
                  </a:cubicBezTo>
                  <a:lnTo>
                    <a:pt x="117" y="9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31" name="Google Shape;3931;p29"/>
            <p:cNvSpPr/>
            <p:nvPr/>
          </p:nvSpPr>
          <p:spPr>
            <a:xfrm>
              <a:off x="6506266" y="2851245"/>
              <a:ext cx="170929" cy="53544"/>
            </a:xfrm>
            <a:custGeom>
              <a:avLst/>
              <a:gdLst/>
              <a:ahLst/>
              <a:cxnLst/>
              <a:rect l="l" t="t" r="r" b="b"/>
              <a:pathLst>
                <a:path w="83" h="26" extrusionOk="0">
                  <a:moveTo>
                    <a:pt x="2" y="26"/>
                  </a:moveTo>
                  <a:cubicBezTo>
                    <a:pt x="1" y="26"/>
                    <a:pt x="0" y="26"/>
                    <a:pt x="0" y="25"/>
                  </a:cubicBezTo>
                  <a:cubicBezTo>
                    <a:pt x="0" y="1"/>
                    <a:pt x="0" y="1"/>
                    <a:pt x="0" y="1"/>
                  </a:cubicBezTo>
                  <a:cubicBezTo>
                    <a:pt x="0" y="1"/>
                    <a:pt x="1" y="0"/>
                    <a:pt x="2" y="0"/>
                  </a:cubicBezTo>
                  <a:cubicBezTo>
                    <a:pt x="81" y="0"/>
                    <a:pt x="81" y="0"/>
                    <a:pt x="81" y="0"/>
                  </a:cubicBezTo>
                  <a:cubicBezTo>
                    <a:pt x="82" y="0"/>
                    <a:pt x="83" y="1"/>
                    <a:pt x="83" y="1"/>
                  </a:cubicBezTo>
                  <a:cubicBezTo>
                    <a:pt x="83" y="25"/>
                    <a:pt x="83" y="25"/>
                    <a:pt x="83" y="25"/>
                  </a:cubicBezTo>
                  <a:cubicBezTo>
                    <a:pt x="83" y="26"/>
                    <a:pt x="82" y="26"/>
                    <a:pt x="81" y="26"/>
                  </a:cubicBezTo>
                  <a:lnTo>
                    <a:pt x="2" y="2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32" name="Google Shape;3932;p29"/>
            <p:cNvSpPr/>
            <p:nvPr/>
          </p:nvSpPr>
          <p:spPr>
            <a:xfrm>
              <a:off x="6506266" y="2797701"/>
              <a:ext cx="170929" cy="53544"/>
            </a:xfrm>
            <a:custGeom>
              <a:avLst/>
              <a:gdLst/>
              <a:ahLst/>
              <a:cxnLst/>
              <a:rect l="l" t="t" r="r" b="b"/>
              <a:pathLst>
                <a:path w="83" h="26" extrusionOk="0">
                  <a:moveTo>
                    <a:pt x="2" y="26"/>
                  </a:moveTo>
                  <a:cubicBezTo>
                    <a:pt x="1" y="26"/>
                    <a:pt x="0" y="26"/>
                    <a:pt x="0" y="25"/>
                  </a:cubicBezTo>
                  <a:cubicBezTo>
                    <a:pt x="0" y="1"/>
                    <a:pt x="0" y="1"/>
                    <a:pt x="0" y="1"/>
                  </a:cubicBezTo>
                  <a:cubicBezTo>
                    <a:pt x="0" y="0"/>
                    <a:pt x="1" y="0"/>
                    <a:pt x="2" y="0"/>
                  </a:cubicBezTo>
                  <a:cubicBezTo>
                    <a:pt x="81" y="0"/>
                    <a:pt x="81" y="0"/>
                    <a:pt x="81" y="0"/>
                  </a:cubicBezTo>
                  <a:cubicBezTo>
                    <a:pt x="82" y="0"/>
                    <a:pt x="83" y="0"/>
                    <a:pt x="83" y="1"/>
                  </a:cubicBezTo>
                  <a:cubicBezTo>
                    <a:pt x="83" y="25"/>
                    <a:pt x="83" y="25"/>
                    <a:pt x="83" y="25"/>
                  </a:cubicBezTo>
                  <a:cubicBezTo>
                    <a:pt x="83" y="26"/>
                    <a:pt x="82" y="26"/>
                    <a:pt x="81" y="26"/>
                  </a:cubicBezTo>
                  <a:lnTo>
                    <a:pt x="2" y="2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33" name="Google Shape;3933;p29"/>
            <p:cNvSpPr/>
            <p:nvPr/>
          </p:nvSpPr>
          <p:spPr>
            <a:xfrm>
              <a:off x="6506266" y="2744157"/>
              <a:ext cx="170929" cy="53544"/>
            </a:xfrm>
            <a:custGeom>
              <a:avLst/>
              <a:gdLst/>
              <a:ahLst/>
              <a:cxnLst/>
              <a:rect l="l" t="t" r="r" b="b"/>
              <a:pathLst>
                <a:path w="83" h="26" extrusionOk="0">
                  <a:moveTo>
                    <a:pt x="2" y="26"/>
                  </a:moveTo>
                  <a:cubicBezTo>
                    <a:pt x="1" y="26"/>
                    <a:pt x="0" y="26"/>
                    <a:pt x="0" y="25"/>
                  </a:cubicBezTo>
                  <a:cubicBezTo>
                    <a:pt x="0" y="1"/>
                    <a:pt x="0" y="1"/>
                    <a:pt x="0" y="1"/>
                  </a:cubicBezTo>
                  <a:cubicBezTo>
                    <a:pt x="0" y="0"/>
                    <a:pt x="1" y="0"/>
                    <a:pt x="2" y="0"/>
                  </a:cubicBezTo>
                  <a:cubicBezTo>
                    <a:pt x="81" y="0"/>
                    <a:pt x="81" y="0"/>
                    <a:pt x="81" y="0"/>
                  </a:cubicBezTo>
                  <a:cubicBezTo>
                    <a:pt x="82" y="0"/>
                    <a:pt x="83" y="0"/>
                    <a:pt x="83" y="1"/>
                  </a:cubicBezTo>
                  <a:cubicBezTo>
                    <a:pt x="83" y="25"/>
                    <a:pt x="83" y="25"/>
                    <a:pt x="83" y="25"/>
                  </a:cubicBezTo>
                  <a:cubicBezTo>
                    <a:pt x="83" y="26"/>
                    <a:pt x="82" y="26"/>
                    <a:pt x="81" y="26"/>
                  </a:cubicBezTo>
                  <a:lnTo>
                    <a:pt x="2" y="2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34" name="Google Shape;3934;p29"/>
            <p:cNvSpPr/>
            <p:nvPr/>
          </p:nvSpPr>
          <p:spPr>
            <a:xfrm>
              <a:off x="6555691" y="2663841"/>
              <a:ext cx="72078" cy="37069"/>
            </a:xfrm>
            <a:custGeom>
              <a:avLst/>
              <a:gdLst/>
              <a:ahLst/>
              <a:cxnLst/>
              <a:rect l="l" t="t" r="r" b="b"/>
              <a:pathLst>
                <a:path w="35" h="18" extrusionOk="0">
                  <a:moveTo>
                    <a:pt x="0" y="18"/>
                  </a:moveTo>
                  <a:cubicBezTo>
                    <a:pt x="0" y="10"/>
                    <a:pt x="0" y="10"/>
                    <a:pt x="0" y="10"/>
                  </a:cubicBezTo>
                  <a:cubicBezTo>
                    <a:pt x="0" y="5"/>
                    <a:pt x="5" y="0"/>
                    <a:pt x="10" y="0"/>
                  </a:cubicBezTo>
                  <a:cubicBezTo>
                    <a:pt x="25" y="0"/>
                    <a:pt x="25" y="0"/>
                    <a:pt x="25" y="0"/>
                  </a:cubicBezTo>
                  <a:cubicBezTo>
                    <a:pt x="31" y="0"/>
                    <a:pt x="35" y="5"/>
                    <a:pt x="35" y="10"/>
                  </a:cubicBezTo>
                  <a:cubicBezTo>
                    <a:pt x="35" y="18"/>
                    <a:pt x="35" y="18"/>
                    <a:pt x="35" y="1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35" name="Google Shape;3935;p29"/>
            <p:cNvCxnSpPr/>
            <p:nvPr/>
          </p:nvCxnSpPr>
          <p:spPr>
            <a:xfrm>
              <a:off x="6555691" y="2700910"/>
              <a:ext cx="72000" cy="0"/>
            </a:xfrm>
            <a:prstGeom prst="straightConnector1">
              <a:avLst/>
            </a:prstGeom>
            <a:noFill/>
            <a:ln w="28575" cap="rnd" cmpd="sng">
              <a:solidFill>
                <a:schemeClr val="dk1"/>
              </a:solidFill>
              <a:prstDash val="solid"/>
              <a:round/>
              <a:headEnd type="none" w="sm" len="sm"/>
              <a:tailEnd type="none" w="sm" len="sm"/>
            </a:ln>
          </p:spPr>
        </p:cxnSp>
      </p:grpSp>
      <p:grpSp>
        <p:nvGrpSpPr>
          <p:cNvPr id="3936" name="Google Shape;3936;p29"/>
          <p:cNvGrpSpPr/>
          <p:nvPr/>
        </p:nvGrpSpPr>
        <p:grpSpPr>
          <a:xfrm>
            <a:off x="5601068" y="3387341"/>
            <a:ext cx="237165" cy="271624"/>
            <a:chOff x="5681482" y="2663841"/>
            <a:chExt cx="240948" cy="275957"/>
          </a:xfrm>
        </p:grpSpPr>
        <p:sp>
          <p:nvSpPr>
            <p:cNvPr id="3937" name="Google Shape;3937;p29"/>
            <p:cNvSpPr/>
            <p:nvPr/>
          </p:nvSpPr>
          <p:spPr>
            <a:xfrm>
              <a:off x="5681482" y="2702969"/>
              <a:ext cx="240948" cy="236829"/>
            </a:xfrm>
            <a:custGeom>
              <a:avLst/>
              <a:gdLst/>
              <a:ahLst/>
              <a:cxnLst/>
              <a:rect l="l" t="t" r="r" b="b"/>
              <a:pathLst>
                <a:path w="117" h="115" extrusionOk="0">
                  <a:moveTo>
                    <a:pt x="117" y="96"/>
                  </a:moveTo>
                  <a:cubicBezTo>
                    <a:pt x="117" y="107"/>
                    <a:pt x="109" y="115"/>
                    <a:pt x="98" y="115"/>
                  </a:cubicBezTo>
                  <a:cubicBezTo>
                    <a:pt x="19" y="115"/>
                    <a:pt x="19" y="115"/>
                    <a:pt x="19" y="115"/>
                  </a:cubicBezTo>
                  <a:cubicBezTo>
                    <a:pt x="9" y="115"/>
                    <a:pt x="0" y="107"/>
                    <a:pt x="0" y="96"/>
                  </a:cubicBezTo>
                  <a:cubicBezTo>
                    <a:pt x="0" y="20"/>
                    <a:pt x="0" y="20"/>
                    <a:pt x="0" y="20"/>
                  </a:cubicBezTo>
                  <a:cubicBezTo>
                    <a:pt x="0" y="9"/>
                    <a:pt x="9" y="0"/>
                    <a:pt x="19" y="0"/>
                  </a:cubicBezTo>
                  <a:cubicBezTo>
                    <a:pt x="98" y="0"/>
                    <a:pt x="98" y="0"/>
                    <a:pt x="98" y="0"/>
                  </a:cubicBezTo>
                  <a:cubicBezTo>
                    <a:pt x="109" y="0"/>
                    <a:pt x="117" y="9"/>
                    <a:pt x="117" y="20"/>
                  </a:cubicBezTo>
                  <a:lnTo>
                    <a:pt x="117" y="9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38" name="Google Shape;3938;p29"/>
            <p:cNvSpPr/>
            <p:nvPr/>
          </p:nvSpPr>
          <p:spPr>
            <a:xfrm>
              <a:off x="5716492" y="2851245"/>
              <a:ext cx="170929" cy="53544"/>
            </a:xfrm>
            <a:custGeom>
              <a:avLst/>
              <a:gdLst/>
              <a:ahLst/>
              <a:cxnLst/>
              <a:rect l="l" t="t" r="r" b="b"/>
              <a:pathLst>
                <a:path w="83" h="26" extrusionOk="0">
                  <a:moveTo>
                    <a:pt x="2" y="26"/>
                  </a:moveTo>
                  <a:cubicBezTo>
                    <a:pt x="1" y="26"/>
                    <a:pt x="0" y="26"/>
                    <a:pt x="0" y="25"/>
                  </a:cubicBezTo>
                  <a:cubicBezTo>
                    <a:pt x="0" y="1"/>
                    <a:pt x="0" y="1"/>
                    <a:pt x="0" y="1"/>
                  </a:cubicBezTo>
                  <a:cubicBezTo>
                    <a:pt x="0" y="1"/>
                    <a:pt x="1" y="0"/>
                    <a:pt x="2" y="0"/>
                  </a:cubicBezTo>
                  <a:cubicBezTo>
                    <a:pt x="81" y="0"/>
                    <a:pt x="81" y="0"/>
                    <a:pt x="81" y="0"/>
                  </a:cubicBezTo>
                  <a:cubicBezTo>
                    <a:pt x="82" y="0"/>
                    <a:pt x="83" y="1"/>
                    <a:pt x="83" y="1"/>
                  </a:cubicBezTo>
                  <a:cubicBezTo>
                    <a:pt x="83" y="25"/>
                    <a:pt x="83" y="25"/>
                    <a:pt x="83" y="25"/>
                  </a:cubicBezTo>
                  <a:cubicBezTo>
                    <a:pt x="83" y="26"/>
                    <a:pt x="82" y="26"/>
                    <a:pt x="81" y="26"/>
                  </a:cubicBezTo>
                  <a:lnTo>
                    <a:pt x="2" y="2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39" name="Google Shape;3939;p29"/>
            <p:cNvSpPr/>
            <p:nvPr/>
          </p:nvSpPr>
          <p:spPr>
            <a:xfrm>
              <a:off x="5716492" y="2795642"/>
              <a:ext cx="170929" cy="53544"/>
            </a:xfrm>
            <a:custGeom>
              <a:avLst/>
              <a:gdLst/>
              <a:ahLst/>
              <a:cxnLst/>
              <a:rect l="l" t="t" r="r" b="b"/>
              <a:pathLst>
                <a:path w="83" h="26" extrusionOk="0">
                  <a:moveTo>
                    <a:pt x="2" y="26"/>
                  </a:moveTo>
                  <a:cubicBezTo>
                    <a:pt x="1" y="26"/>
                    <a:pt x="0" y="25"/>
                    <a:pt x="0" y="25"/>
                  </a:cubicBezTo>
                  <a:cubicBezTo>
                    <a:pt x="0" y="1"/>
                    <a:pt x="0" y="1"/>
                    <a:pt x="0" y="1"/>
                  </a:cubicBezTo>
                  <a:cubicBezTo>
                    <a:pt x="0" y="0"/>
                    <a:pt x="1" y="0"/>
                    <a:pt x="2" y="0"/>
                  </a:cubicBezTo>
                  <a:cubicBezTo>
                    <a:pt x="81" y="0"/>
                    <a:pt x="81" y="0"/>
                    <a:pt x="81" y="0"/>
                  </a:cubicBezTo>
                  <a:cubicBezTo>
                    <a:pt x="82" y="0"/>
                    <a:pt x="83" y="0"/>
                    <a:pt x="83" y="1"/>
                  </a:cubicBezTo>
                  <a:cubicBezTo>
                    <a:pt x="83" y="25"/>
                    <a:pt x="83" y="25"/>
                    <a:pt x="83" y="25"/>
                  </a:cubicBezTo>
                  <a:cubicBezTo>
                    <a:pt x="83" y="25"/>
                    <a:pt x="82" y="26"/>
                    <a:pt x="81" y="26"/>
                  </a:cubicBezTo>
                  <a:lnTo>
                    <a:pt x="2" y="2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40" name="Google Shape;3940;p29"/>
            <p:cNvSpPr/>
            <p:nvPr/>
          </p:nvSpPr>
          <p:spPr>
            <a:xfrm>
              <a:off x="5765917" y="2663841"/>
              <a:ext cx="72078" cy="37069"/>
            </a:xfrm>
            <a:custGeom>
              <a:avLst/>
              <a:gdLst/>
              <a:ahLst/>
              <a:cxnLst/>
              <a:rect l="l" t="t" r="r" b="b"/>
              <a:pathLst>
                <a:path w="35" h="18" extrusionOk="0">
                  <a:moveTo>
                    <a:pt x="0" y="18"/>
                  </a:moveTo>
                  <a:cubicBezTo>
                    <a:pt x="0" y="10"/>
                    <a:pt x="0" y="10"/>
                    <a:pt x="0" y="10"/>
                  </a:cubicBezTo>
                  <a:cubicBezTo>
                    <a:pt x="0" y="5"/>
                    <a:pt x="5" y="0"/>
                    <a:pt x="10" y="0"/>
                  </a:cubicBezTo>
                  <a:cubicBezTo>
                    <a:pt x="25" y="0"/>
                    <a:pt x="25" y="0"/>
                    <a:pt x="25" y="0"/>
                  </a:cubicBezTo>
                  <a:cubicBezTo>
                    <a:pt x="31" y="0"/>
                    <a:pt x="35" y="5"/>
                    <a:pt x="35" y="10"/>
                  </a:cubicBezTo>
                  <a:cubicBezTo>
                    <a:pt x="35" y="18"/>
                    <a:pt x="35" y="18"/>
                    <a:pt x="35" y="1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41" name="Google Shape;3941;p29"/>
            <p:cNvCxnSpPr/>
            <p:nvPr/>
          </p:nvCxnSpPr>
          <p:spPr>
            <a:xfrm>
              <a:off x="5765917" y="2700910"/>
              <a:ext cx="72000" cy="0"/>
            </a:xfrm>
            <a:prstGeom prst="straightConnector1">
              <a:avLst/>
            </a:prstGeom>
            <a:noFill/>
            <a:ln w="28575" cap="rnd" cmpd="sng">
              <a:solidFill>
                <a:schemeClr val="dk1"/>
              </a:solidFill>
              <a:prstDash val="solid"/>
              <a:round/>
              <a:headEnd type="none" w="sm" len="sm"/>
              <a:tailEnd type="none" w="sm" len="sm"/>
            </a:ln>
          </p:spPr>
        </p:cxnSp>
      </p:grpSp>
      <p:grpSp>
        <p:nvGrpSpPr>
          <p:cNvPr id="3942" name="Google Shape;3942;p29"/>
          <p:cNvGrpSpPr/>
          <p:nvPr/>
        </p:nvGrpSpPr>
        <p:grpSpPr>
          <a:xfrm>
            <a:off x="7163917" y="3387345"/>
            <a:ext cx="221963" cy="271625"/>
            <a:chOff x="7269267" y="2663841"/>
            <a:chExt cx="225503" cy="275958"/>
          </a:xfrm>
        </p:grpSpPr>
        <p:sp>
          <p:nvSpPr>
            <p:cNvPr id="3943" name="Google Shape;3943;p29"/>
            <p:cNvSpPr/>
            <p:nvPr/>
          </p:nvSpPr>
          <p:spPr>
            <a:xfrm>
              <a:off x="7269267" y="2746217"/>
              <a:ext cx="225503" cy="193582"/>
            </a:xfrm>
            <a:custGeom>
              <a:avLst/>
              <a:gdLst/>
              <a:ahLst/>
              <a:cxnLst/>
              <a:rect l="l" t="t" r="r" b="b"/>
              <a:pathLst>
                <a:path w="109" h="94" extrusionOk="0">
                  <a:moveTo>
                    <a:pt x="0" y="0"/>
                  </a:moveTo>
                  <a:cubicBezTo>
                    <a:pt x="0" y="75"/>
                    <a:pt x="0" y="75"/>
                    <a:pt x="0" y="75"/>
                  </a:cubicBezTo>
                  <a:cubicBezTo>
                    <a:pt x="0" y="86"/>
                    <a:pt x="8" y="94"/>
                    <a:pt x="19" y="94"/>
                  </a:cubicBezTo>
                  <a:cubicBezTo>
                    <a:pt x="90" y="94"/>
                    <a:pt x="90" y="94"/>
                    <a:pt x="90" y="94"/>
                  </a:cubicBezTo>
                  <a:cubicBezTo>
                    <a:pt x="101" y="94"/>
                    <a:pt x="109" y="86"/>
                    <a:pt x="109" y="75"/>
                  </a:cubicBezTo>
                  <a:cubicBezTo>
                    <a:pt x="109" y="0"/>
                    <a:pt x="109" y="0"/>
                    <a:pt x="109"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44" name="Google Shape;3944;p29"/>
            <p:cNvSpPr/>
            <p:nvPr/>
          </p:nvSpPr>
          <p:spPr>
            <a:xfrm>
              <a:off x="7302217" y="2663841"/>
              <a:ext cx="158700" cy="825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45" name="Google Shape;3945;p29"/>
            <p:cNvCxnSpPr/>
            <p:nvPr/>
          </p:nvCxnSpPr>
          <p:spPr>
            <a:xfrm>
              <a:off x="7335167" y="2694732"/>
              <a:ext cx="14400" cy="0"/>
            </a:xfrm>
            <a:prstGeom prst="straightConnector1">
              <a:avLst/>
            </a:prstGeom>
            <a:noFill/>
            <a:ln w="28575" cap="rnd" cmpd="sng">
              <a:solidFill>
                <a:schemeClr val="dk1"/>
              </a:solidFill>
              <a:prstDash val="solid"/>
              <a:round/>
              <a:headEnd type="none" w="sm" len="sm"/>
              <a:tailEnd type="none" w="sm" len="sm"/>
            </a:ln>
          </p:spPr>
        </p:cxnSp>
        <p:cxnSp>
          <p:nvCxnSpPr>
            <p:cNvPr id="3946" name="Google Shape;3946;p29"/>
            <p:cNvCxnSpPr/>
            <p:nvPr/>
          </p:nvCxnSpPr>
          <p:spPr>
            <a:xfrm>
              <a:off x="7413424" y="2694732"/>
              <a:ext cx="14400" cy="0"/>
            </a:xfrm>
            <a:prstGeom prst="straightConnector1">
              <a:avLst/>
            </a:prstGeom>
            <a:noFill/>
            <a:ln w="28575" cap="rnd" cmpd="sng">
              <a:solidFill>
                <a:schemeClr val="dk1"/>
              </a:solidFill>
              <a:prstDash val="solid"/>
              <a:round/>
              <a:headEnd type="none" w="sm" len="sm"/>
              <a:tailEnd type="none" w="sm" len="sm"/>
            </a:ln>
          </p:spPr>
        </p:cxnSp>
        <p:sp>
          <p:nvSpPr>
            <p:cNvPr id="3947" name="Google Shape;3947;p29"/>
            <p:cNvSpPr/>
            <p:nvPr/>
          </p:nvSpPr>
          <p:spPr>
            <a:xfrm>
              <a:off x="7341346" y="2878017"/>
              <a:ext cx="80316" cy="30891"/>
            </a:xfrm>
            <a:custGeom>
              <a:avLst/>
              <a:gdLst/>
              <a:ahLst/>
              <a:cxnLst/>
              <a:rect l="l" t="t" r="r" b="b"/>
              <a:pathLst>
                <a:path w="39" h="15" extrusionOk="0">
                  <a:moveTo>
                    <a:pt x="39" y="8"/>
                  </a:moveTo>
                  <a:cubicBezTo>
                    <a:pt x="39" y="4"/>
                    <a:pt x="36" y="0"/>
                    <a:pt x="32" y="0"/>
                  </a:cubicBezTo>
                  <a:cubicBezTo>
                    <a:pt x="7" y="0"/>
                    <a:pt x="7" y="0"/>
                    <a:pt x="7" y="0"/>
                  </a:cubicBezTo>
                  <a:cubicBezTo>
                    <a:pt x="3" y="0"/>
                    <a:pt x="0" y="4"/>
                    <a:pt x="0" y="8"/>
                  </a:cubicBezTo>
                  <a:cubicBezTo>
                    <a:pt x="0" y="8"/>
                    <a:pt x="0" y="8"/>
                    <a:pt x="0" y="8"/>
                  </a:cubicBezTo>
                  <a:cubicBezTo>
                    <a:pt x="0" y="12"/>
                    <a:pt x="3" y="15"/>
                    <a:pt x="7" y="15"/>
                  </a:cubicBezTo>
                  <a:cubicBezTo>
                    <a:pt x="32" y="15"/>
                    <a:pt x="32" y="15"/>
                    <a:pt x="32" y="15"/>
                  </a:cubicBezTo>
                  <a:cubicBezTo>
                    <a:pt x="36" y="15"/>
                    <a:pt x="39" y="12"/>
                    <a:pt x="39" y="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948" name="Google Shape;3948;p29"/>
          <p:cNvGrpSpPr/>
          <p:nvPr/>
        </p:nvGrpSpPr>
        <p:grpSpPr>
          <a:xfrm>
            <a:off x="7843985" y="3294095"/>
            <a:ext cx="416560" cy="364869"/>
            <a:chOff x="7960191" y="2569109"/>
            <a:chExt cx="423204" cy="370689"/>
          </a:xfrm>
        </p:grpSpPr>
        <p:sp>
          <p:nvSpPr>
            <p:cNvPr id="3949" name="Google Shape;3949;p29"/>
            <p:cNvSpPr/>
            <p:nvPr/>
          </p:nvSpPr>
          <p:spPr>
            <a:xfrm>
              <a:off x="7960191" y="2740038"/>
              <a:ext cx="423204" cy="199760"/>
            </a:xfrm>
            <a:custGeom>
              <a:avLst/>
              <a:gdLst/>
              <a:ahLst/>
              <a:cxnLst/>
              <a:rect l="l" t="t" r="r" b="b"/>
              <a:pathLst>
                <a:path w="205" h="97" extrusionOk="0">
                  <a:moveTo>
                    <a:pt x="156" y="0"/>
                  </a:moveTo>
                  <a:cubicBezTo>
                    <a:pt x="102" y="0"/>
                    <a:pt x="102" y="0"/>
                    <a:pt x="102" y="0"/>
                  </a:cubicBezTo>
                  <a:cubicBezTo>
                    <a:pt x="45" y="0"/>
                    <a:pt x="45" y="0"/>
                    <a:pt x="45" y="0"/>
                  </a:cubicBezTo>
                  <a:cubicBezTo>
                    <a:pt x="45" y="1"/>
                    <a:pt x="45" y="1"/>
                    <a:pt x="45" y="1"/>
                  </a:cubicBezTo>
                  <a:cubicBezTo>
                    <a:pt x="20" y="2"/>
                    <a:pt x="0" y="23"/>
                    <a:pt x="0" y="49"/>
                  </a:cubicBezTo>
                  <a:cubicBezTo>
                    <a:pt x="0" y="76"/>
                    <a:pt x="22" y="97"/>
                    <a:pt x="49" y="97"/>
                  </a:cubicBezTo>
                  <a:cubicBezTo>
                    <a:pt x="69" y="97"/>
                    <a:pt x="87" y="84"/>
                    <a:pt x="94" y="66"/>
                  </a:cubicBezTo>
                  <a:cubicBezTo>
                    <a:pt x="111" y="66"/>
                    <a:pt x="111" y="66"/>
                    <a:pt x="111" y="66"/>
                  </a:cubicBezTo>
                  <a:cubicBezTo>
                    <a:pt x="118" y="84"/>
                    <a:pt x="136" y="97"/>
                    <a:pt x="156" y="97"/>
                  </a:cubicBezTo>
                  <a:cubicBezTo>
                    <a:pt x="183" y="97"/>
                    <a:pt x="205" y="76"/>
                    <a:pt x="205" y="49"/>
                  </a:cubicBezTo>
                  <a:cubicBezTo>
                    <a:pt x="205" y="22"/>
                    <a:pt x="183" y="0"/>
                    <a:pt x="156"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0" name="Google Shape;3950;p29"/>
            <p:cNvSpPr/>
            <p:nvPr/>
          </p:nvSpPr>
          <p:spPr>
            <a:xfrm>
              <a:off x="8233059" y="2801820"/>
              <a:ext cx="35010" cy="35010"/>
            </a:xfrm>
            <a:custGeom>
              <a:avLst/>
              <a:gdLst/>
              <a:ahLst/>
              <a:cxnLst/>
              <a:rect l="l" t="t" r="r" b="b"/>
              <a:pathLst>
                <a:path w="17" h="17" extrusionOk="0">
                  <a:moveTo>
                    <a:pt x="15" y="6"/>
                  </a:moveTo>
                  <a:cubicBezTo>
                    <a:pt x="17" y="9"/>
                    <a:pt x="15" y="14"/>
                    <a:pt x="11" y="15"/>
                  </a:cubicBezTo>
                  <a:cubicBezTo>
                    <a:pt x="7" y="17"/>
                    <a:pt x="3" y="15"/>
                    <a:pt x="2" y="11"/>
                  </a:cubicBezTo>
                  <a:cubicBezTo>
                    <a:pt x="0" y="7"/>
                    <a:pt x="2" y="3"/>
                    <a:pt x="6" y="1"/>
                  </a:cubicBezTo>
                  <a:cubicBezTo>
                    <a:pt x="9" y="0"/>
                    <a:pt x="14" y="2"/>
                    <a:pt x="15" y="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1" name="Google Shape;3951;p29"/>
            <p:cNvSpPr/>
            <p:nvPr/>
          </p:nvSpPr>
          <p:spPr>
            <a:xfrm>
              <a:off x="8284544" y="2781226"/>
              <a:ext cx="35010" cy="35010"/>
            </a:xfrm>
            <a:custGeom>
              <a:avLst/>
              <a:gdLst/>
              <a:ahLst/>
              <a:cxnLst/>
              <a:rect l="l" t="t" r="r" b="b"/>
              <a:pathLst>
                <a:path w="17" h="17" extrusionOk="0">
                  <a:moveTo>
                    <a:pt x="15" y="5"/>
                  </a:moveTo>
                  <a:cubicBezTo>
                    <a:pt x="17" y="9"/>
                    <a:pt x="15" y="14"/>
                    <a:pt x="11" y="15"/>
                  </a:cubicBezTo>
                  <a:cubicBezTo>
                    <a:pt x="7" y="17"/>
                    <a:pt x="3" y="15"/>
                    <a:pt x="1" y="11"/>
                  </a:cubicBezTo>
                  <a:cubicBezTo>
                    <a:pt x="0" y="7"/>
                    <a:pt x="2" y="3"/>
                    <a:pt x="6" y="1"/>
                  </a:cubicBezTo>
                  <a:cubicBezTo>
                    <a:pt x="9" y="0"/>
                    <a:pt x="14" y="2"/>
                    <a:pt x="15" y="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2" name="Google Shape;3952;p29"/>
            <p:cNvSpPr/>
            <p:nvPr/>
          </p:nvSpPr>
          <p:spPr>
            <a:xfrm>
              <a:off x="8243356" y="2857423"/>
              <a:ext cx="35010" cy="32950"/>
            </a:xfrm>
            <a:custGeom>
              <a:avLst/>
              <a:gdLst/>
              <a:ahLst/>
              <a:cxnLst/>
              <a:rect l="l" t="t" r="r" b="b"/>
              <a:pathLst>
                <a:path w="17" h="16" extrusionOk="0">
                  <a:moveTo>
                    <a:pt x="15" y="5"/>
                  </a:moveTo>
                  <a:cubicBezTo>
                    <a:pt x="17" y="9"/>
                    <a:pt x="15" y="13"/>
                    <a:pt x="11" y="15"/>
                  </a:cubicBezTo>
                  <a:cubicBezTo>
                    <a:pt x="7" y="16"/>
                    <a:pt x="3" y="15"/>
                    <a:pt x="2" y="11"/>
                  </a:cubicBezTo>
                  <a:cubicBezTo>
                    <a:pt x="0" y="7"/>
                    <a:pt x="2" y="3"/>
                    <a:pt x="6" y="1"/>
                  </a:cubicBezTo>
                  <a:cubicBezTo>
                    <a:pt x="10" y="0"/>
                    <a:pt x="14" y="2"/>
                    <a:pt x="15" y="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3" name="Google Shape;3953;p29"/>
            <p:cNvSpPr/>
            <p:nvPr/>
          </p:nvSpPr>
          <p:spPr>
            <a:xfrm>
              <a:off x="8294840" y="2836829"/>
              <a:ext cx="35010" cy="32950"/>
            </a:xfrm>
            <a:custGeom>
              <a:avLst/>
              <a:gdLst/>
              <a:ahLst/>
              <a:cxnLst/>
              <a:rect l="l" t="t" r="r" b="b"/>
              <a:pathLst>
                <a:path w="17" h="16" extrusionOk="0">
                  <a:moveTo>
                    <a:pt x="15" y="5"/>
                  </a:moveTo>
                  <a:cubicBezTo>
                    <a:pt x="17" y="9"/>
                    <a:pt x="15" y="13"/>
                    <a:pt x="11" y="15"/>
                  </a:cubicBezTo>
                  <a:cubicBezTo>
                    <a:pt x="7" y="16"/>
                    <a:pt x="3" y="15"/>
                    <a:pt x="2" y="11"/>
                  </a:cubicBezTo>
                  <a:cubicBezTo>
                    <a:pt x="0" y="7"/>
                    <a:pt x="2" y="3"/>
                    <a:pt x="6" y="1"/>
                  </a:cubicBezTo>
                  <a:cubicBezTo>
                    <a:pt x="9" y="0"/>
                    <a:pt x="14" y="1"/>
                    <a:pt x="15" y="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4" name="Google Shape;3954;p29"/>
            <p:cNvSpPr/>
            <p:nvPr/>
          </p:nvSpPr>
          <p:spPr>
            <a:xfrm>
              <a:off x="8001379" y="2779167"/>
              <a:ext cx="117385" cy="117385"/>
            </a:xfrm>
            <a:custGeom>
              <a:avLst/>
              <a:gdLst/>
              <a:ahLst/>
              <a:cxnLst/>
              <a:rect l="l" t="t" r="r" b="b"/>
              <a:pathLst>
                <a:path w="57" h="57" extrusionOk="0">
                  <a:moveTo>
                    <a:pt x="48" y="20"/>
                  </a:moveTo>
                  <a:cubicBezTo>
                    <a:pt x="37" y="20"/>
                    <a:pt x="37" y="20"/>
                    <a:pt x="37" y="20"/>
                  </a:cubicBezTo>
                  <a:cubicBezTo>
                    <a:pt x="37" y="9"/>
                    <a:pt x="37" y="9"/>
                    <a:pt x="37" y="9"/>
                  </a:cubicBezTo>
                  <a:cubicBezTo>
                    <a:pt x="37" y="4"/>
                    <a:pt x="33" y="0"/>
                    <a:pt x="29" y="0"/>
                  </a:cubicBezTo>
                  <a:cubicBezTo>
                    <a:pt x="24" y="0"/>
                    <a:pt x="20" y="4"/>
                    <a:pt x="20" y="9"/>
                  </a:cubicBezTo>
                  <a:cubicBezTo>
                    <a:pt x="20" y="20"/>
                    <a:pt x="20" y="20"/>
                    <a:pt x="20" y="20"/>
                  </a:cubicBezTo>
                  <a:cubicBezTo>
                    <a:pt x="9" y="20"/>
                    <a:pt x="9" y="20"/>
                    <a:pt x="9" y="20"/>
                  </a:cubicBezTo>
                  <a:cubicBezTo>
                    <a:pt x="4" y="20"/>
                    <a:pt x="0" y="23"/>
                    <a:pt x="0" y="28"/>
                  </a:cubicBezTo>
                  <a:cubicBezTo>
                    <a:pt x="0" y="33"/>
                    <a:pt x="4" y="37"/>
                    <a:pt x="9" y="37"/>
                  </a:cubicBezTo>
                  <a:cubicBezTo>
                    <a:pt x="20" y="37"/>
                    <a:pt x="20" y="37"/>
                    <a:pt x="20" y="37"/>
                  </a:cubicBezTo>
                  <a:cubicBezTo>
                    <a:pt x="20" y="48"/>
                    <a:pt x="20" y="48"/>
                    <a:pt x="20" y="48"/>
                  </a:cubicBezTo>
                  <a:cubicBezTo>
                    <a:pt x="20" y="53"/>
                    <a:pt x="24" y="57"/>
                    <a:pt x="29" y="57"/>
                  </a:cubicBezTo>
                  <a:cubicBezTo>
                    <a:pt x="33" y="57"/>
                    <a:pt x="37" y="53"/>
                    <a:pt x="37" y="48"/>
                  </a:cubicBezTo>
                  <a:cubicBezTo>
                    <a:pt x="37" y="37"/>
                    <a:pt x="37" y="37"/>
                    <a:pt x="37" y="37"/>
                  </a:cubicBezTo>
                  <a:cubicBezTo>
                    <a:pt x="48" y="37"/>
                    <a:pt x="48" y="37"/>
                    <a:pt x="48" y="37"/>
                  </a:cubicBezTo>
                  <a:cubicBezTo>
                    <a:pt x="53" y="37"/>
                    <a:pt x="57" y="33"/>
                    <a:pt x="57" y="28"/>
                  </a:cubicBezTo>
                  <a:cubicBezTo>
                    <a:pt x="57" y="23"/>
                    <a:pt x="53" y="20"/>
                    <a:pt x="48" y="2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5" name="Google Shape;3955;p29"/>
            <p:cNvSpPr/>
            <p:nvPr/>
          </p:nvSpPr>
          <p:spPr>
            <a:xfrm>
              <a:off x="8128030" y="2711207"/>
              <a:ext cx="72078" cy="24713"/>
            </a:xfrm>
            <a:custGeom>
              <a:avLst/>
              <a:gdLst/>
              <a:ahLst/>
              <a:cxnLst/>
              <a:rect l="l" t="t" r="r" b="b"/>
              <a:pathLst>
                <a:path w="35" h="12" extrusionOk="0">
                  <a:moveTo>
                    <a:pt x="0" y="12"/>
                  </a:moveTo>
                  <a:cubicBezTo>
                    <a:pt x="0" y="5"/>
                    <a:pt x="5" y="0"/>
                    <a:pt x="11" y="0"/>
                  </a:cubicBezTo>
                  <a:cubicBezTo>
                    <a:pt x="24" y="0"/>
                    <a:pt x="24" y="0"/>
                    <a:pt x="24" y="0"/>
                  </a:cubicBezTo>
                  <a:cubicBezTo>
                    <a:pt x="30" y="0"/>
                    <a:pt x="35" y="5"/>
                    <a:pt x="35" y="1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6" name="Google Shape;3956;p29"/>
            <p:cNvSpPr/>
            <p:nvPr/>
          </p:nvSpPr>
          <p:spPr>
            <a:xfrm>
              <a:off x="8094051" y="2589703"/>
              <a:ext cx="254334" cy="76197"/>
            </a:xfrm>
            <a:custGeom>
              <a:avLst/>
              <a:gdLst/>
              <a:ahLst/>
              <a:cxnLst/>
              <a:rect l="l" t="t" r="r" b="b"/>
              <a:pathLst>
                <a:path w="123" h="37" extrusionOk="0">
                  <a:moveTo>
                    <a:pt x="68" y="37"/>
                  </a:moveTo>
                  <a:cubicBezTo>
                    <a:pt x="104" y="37"/>
                    <a:pt x="104" y="37"/>
                    <a:pt x="104" y="37"/>
                  </a:cubicBezTo>
                  <a:cubicBezTo>
                    <a:pt x="115" y="37"/>
                    <a:pt x="123" y="29"/>
                    <a:pt x="123" y="19"/>
                  </a:cubicBezTo>
                  <a:cubicBezTo>
                    <a:pt x="123" y="19"/>
                    <a:pt x="123" y="19"/>
                    <a:pt x="123" y="19"/>
                  </a:cubicBezTo>
                  <a:cubicBezTo>
                    <a:pt x="123" y="8"/>
                    <a:pt x="115" y="0"/>
                    <a:pt x="104" y="0"/>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7" name="Google Shape;3957;p29"/>
            <p:cNvSpPr/>
            <p:nvPr/>
          </p:nvSpPr>
          <p:spPr>
            <a:xfrm>
              <a:off x="8167159" y="2665900"/>
              <a:ext cx="113266" cy="37069"/>
            </a:xfrm>
            <a:custGeom>
              <a:avLst/>
              <a:gdLst/>
              <a:ahLst/>
              <a:cxnLst/>
              <a:rect l="l" t="t" r="r" b="b"/>
              <a:pathLst>
                <a:path w="55" h="18" extrusionOk="0">
                  <a:moveTo>
                    <a:pt x="55" y="0"/>
                  </a:moveTo>
                  <a:cubicBezTo>
                    <a:pt x="18" y="0"/>
                    <a:pt x="18" y="0"/>
                    <a:pt x="18" y="0"/>
                  </a:cubicBezTo>
                  <a:cubicBezTo>
                    <a:pt x="8" y="0"/>
                    <a:pt x="0" y="8"/>
                    <a:pt x="0" y="18"/>
                  </a:cubicBezTo>
                  <a:cubicBezTo>
                    <a:pt x="0" y="18"/>
                    <a:pt x="0" y="18"/>
                    <a:pt x="0" y="1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8" name="Google Shape;3958;p29"/>
            <p:cNvSpPr/>
            <p:nvPr/>
          </p:nvSpPr>
          <p:spPr>
            <a:xfrm>
              <a:off x="8052863" y="2569109"/>
              <a:ext cx="32950" cy="41188"/>
            </a:xfrm>
            <a:custGeom>
              <a:avLst/>
              <a:gdLst/>
              <a:ahLst/>
              <a:cxnLst/>
              <a:rect l="l" t="t" r="r" b="b"/>
              <a:pathLst>
                <a:path w="16" h="20" extrusionOk="0">
                  <a:moveTo>
                    <a:pt x="16" y="4"/>
                  </a:moveTo>
                  <a:cubicBezTo>
                    <a:pt x="16" y="2"/>
                    <a:pt x="15" y="0"/>
                    <a:pt x="13" y="0"/>
                  </a:cubicBezTo>
                  <a:cubicBezTo>
                    <a:pt x="4" y="0"/>
                    <a:pt x="4" y="0"/>
                    <a:pt x="4" y="0"/>
                  </a:cubicBezTo>
                  <a:cubicBezTo>
                    <a:pt x="2" y="0"/>
                    <a:pt x="0" y="2"/>
                    <a:pt x="0" y="4"/>
                  </a:cubicBezTo>
                  <a:cubicBezTo>
                    <a:pt x="0" y="16"/>
                    <a:pt x="0" y="16"/>
                    <a:pt x="0" y="16"/>
                  </a:cubicBezTo>
                  <a:cubicBezTo>
                    <a:pt x="0" y="18"/>
                    <a:pt x="2" y="20"/>
                    <a:pt x="4" y="20"/>
                  </a:cubicBezTo>
                  <a:cubicBezTo>
                    <a:pt x="13" y="20"/>
                    <a:pt x="13" y="20"/>
                    <a:pt x="13" y="20"/>
                  </a:cubicBezTo>
                  <a:cubicBezTo>
                    <a:pt x="15" y="20"/>
                    <a:pt x="16" y="18"/>
                    <a:pt x="16" y="16"/>
                  </a:cubicBezTo>
                  <a:lnTo>
                    <a:pt x="16" y="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59" name="Google Shape;3959;p29"/>
            <p:cNvSpPr/>
            <p:nvPr/>
          </p:nvSpPr>
          <p:spPr>
            <a:xfrm>
              <a:off x="8026091" y="2577347"/>
              <a:ext cx="26700" cy="26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960" name="Google Shape;3960;p29"/>
          <p:cNvGrpSpPr/>
          <p:nvPr/>
        </p:nvGrpSpPr>
        <p:grpSpPr>
          <a:xfrm>
            <a:off x="5651718" y="4060325"/>
            <a:ext cx="202705" cy="257436"/>
            <a:chOff x="5732967" y="3347557"/>
            <a:chExt cx="205938" cy="261542"/>
          </a:xfrm>
        </p:grpSpPr>
        <p:sp>
          <p:nvSpPr>
            <p:cNvPr id="3961" name="Google Shape;3961;p29"/>
            <p:cNvSpPr/>
            <p:nvPr/>
          </p:nvSpPr>
          <p:spPr>
            <a:xfrm>
              <a:off x="5732967" y="3347557"/>
              <a:ext cx="205938" cy="261542"/>
            </a:xfrm>
            <a:custGeom>
              <a:avLst/>
              <a:gdLst/>
              <a:ahLst/>
              <a:cxnLst/>
              <a:rect l="l" t="t" r="r" b="b"/>
              <a:pathLst>
                <a:path w="100" h="127" extrusionOk="0">
                  <a:moveTo>
                    <a:pt x="83" y="0"/>
                  </a:moveTo>
                  <a:cubicBezTo>
                    <a:pt x="92" y="0"/>
                    <a:pt x="100" y="8"/>
                    <a:pt x="100" y="17"/>
                  </a:cubicBezTo>
                  <a:cubicBezTo>
                    <a:pt x="100" y="110"/>
                    <a:pt x="100" y="110"/>
                    <a:pt x="100" y="110"/>
                  </a:cubicBezTo>
                  <a:cubicBezTo>
                    <a:pt x="100" y="119"/>
                    <a:pt x="92" y="127"/>
                    <a:pt x="83" y="127"/>
                  </a:cubicBezTo>
                  <a:cubicBezTo>
                    <a:pt x="17" y="127"/>
                    <a:pt x="17" y="127"/>
                    <a:pt x="17" y="127"/>
                  </a:cubicBezTo>
                  <a:cubicBezTo>
                    <a:pt x="7" y="127"/>
                    <a:pt x="0" y="119"/>
                    <a:pt x="0" y="110"/>
                  </a:cubicBezTo>
                  <a:cubicBezTo>
                    <a:pt x="0" y="17"/>
                    <a:pt x="0" y="17"/>
                    <a:pt x="0" y="17"/>
                  </a:cubicBezTo>
                  <a:cubicBezTo>
                    <a:pt x="0" y="8"/>
                    <a:pt x="7" y="0"/>
                    <a:pt x="17" y="0"/>
                  </a:cubicBezTo>
                  <a:lnTo>
                    <a:pt x="83"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62" name="Google Shape;3962;p29"/>
            <p:cNvSpPr/>
            <p:nvPr/>
          </p:nvSpPr>
          <p:spPr>
            <a:xfrm>
              <a:off x="5776214" y="3390804"/>
              <a:ext cx="119400" cy="1215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3963" name="Google Shape;3963;p29"/>
            <p:cNvSpPr/>
            <p:nvPr/>
          </p:nvSpPr>
          <p:spPr>
            <a:xfrm>
              <a:off x="5829758" y="3444348"/>
              <a:ext cx="12300" cy="144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64" name="Google Shape;3964;p29"/>
            <p:cNvCxnSpPr/>
            <p:nvPr/>
          </p:nvCxnSpPr>
          <p:spPr>
            <a:xfrm>
              <a:off x="5858589" y="3469061"/>
              <a:ext cx="43200" cy="43200"/>
            </a:xfrm>
            <a:prstGeom prst="straightConnector1">
              <a:avLst/>
            </a:prstGeom>
            <a:noFill/>
            <a:ln w="28575" cap="rnd" cmpd="sng">
              <a:solidFill>
                <a:schemeClr val="dk1"/>
              </a:solidFill>
              <a:prstDash val="solid"/>
              <a:round/>
              <a:headEnd type="none" w="sm" len="sm"/>
              <a:tailEnd type="none" w="sm" len="sm"/>
            </a:ln>
          </p:spPr>
        </p:cxnSp>
        <p:cxnSp>
          <p:nvCxnSpPr>
            <p:cNvPr id="3965" name="Google Shape;3965;p29"/>
            <p:cNvCxnSpPr/>
            <p:nvPr/>
          </p:nvCxnSpPr>
          <p:spPr>
            <a:xfrm>
              <a:off x="5901836" y="3512308"/>
              <a:ext cx="0" cy="47400"/>
            </a:xfrm>
            <a:prstGeom prst="straightConnector1">
              <a:avLst/>
            </a:prstGeom>
            <a:noFill/>
            <a:ln w="28575" cap="rnd" cmpd="sng">
              <a:solidFill>
                <a:schemeClr val="dk1"/>
              </a:solidFill>
              <a:prstDash val="solid"/>
              <a:round/>
              <a:headEnd type="none" w="sm" len="sm"/>
              <a:tailEnd type="none" w="sm" len="sm"/>
            </a:ln>
          </p:spPr>
        </p:cxnSp>
        <p:cxnSp>
          <p:nvCxnSpPr>
            <p:cNvPr id="3966" name="Google Shape;3966;p29"/>
            <p:cNvCxnSpPr/>
            <p:nvPr/>
          </p:nvCxnSpPr>
          <p:spPr>
            <a:xfrm rot="10800000">
              <a:off x="5778236" y="3559673"/>
              <a:ext cx="123600" cy="0"/>
            </a:xfrm>
            <a:prstGeom prst="straightConnector1">
              <a:avLst/>
            </a:prstGeom>
            <a:noFill/>
            <a:ln w="28575" cap="rnd" cmpd="sng">
              <a:solidFill>
                <a:schemeClr val="dk1"/>
              </a:solidFill>
              <a:prstDash val="solid"/>
              <a:round/>
              <a:headEnd type="none" w="sm" len="sm"/>
              <a:tailEnd type="none" w="sm" len="sm"/>
            </a:ln>
          </p:spPr>
        </p:cxn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3970"/>
        <p:cNvGrpSpPr/>
        <p:nvPr/>
      </p:nvGrpSpPr>
      <p:grpSpPr>
        <a:xfrm>
          <a:off x="0" y="0"/>
          <a:ext cx="0" cy="0"/>
          <a:chOff x="0" y="0"/>
          <a:chExt cx="0" cy="0"/>
        </a:xfrm>
      </p:grpSpPr>
      <p:grpSp>
        <p:nvGrpSpPr>
          <p:cNvPr id="3971" name="Google Shape;3971;p30"/>
          <p:cNvGrpSpPr/>
          <p:nvPr/>
        </p:nvGrpSpPr>
        <p:grpSpPr>
          <a:xfrm>
            <a:off x="954860" y="2029216"/>
            <a:ext cx="232098" cy="265544"/>
            <a:chOff x="967552" y="1284053"/>
            <a:chExt cx="235800" cy="269779"/>
          </a:xfrm>
        </p:grpSpPr>
        <p:sp>
          <p:nvSpPr>
            <p:cNvPr id="3972" name="Google Shape;3972;p30"/>
            <p:cNvSpPr/>
            <p:nvPr/>
          </p:nvSpPr>
          <p:spPr>
            <a:xfrm>
              <a:off x="967552" y="1284053"/>
              <a:ext cx="235800" cy="269779"/>
            </a:xfrm>
            <a:custGeom>
              <a:avLst/>
              <a:gdLst/>
              <a:ahLst/>
              <a:cxnLst/>
              <a:rect l="l" t="t" r="r" b="b"/>
              <a:pathLst>
                <a:path w="114" h="131" extrusionOk="0">
                  <a:moveTo>
                    <a:pt x="113" y="20"/>
                  </a:moveTo>
                  <a:cubicBezTo>
                    <a:pt x="98" y="4"/>
                    <a:pt x="77" y="1"/>
                    <a:pt x="64" y="0"/>
                  </a:cubicBezTo>
                  <a:cubicBezTo>
                    <a:pt x="64" y="0"/>
                    <a:pt x="64" y="0"/>
                    <a:pt x="64" y="0"/>
                  </a:cubicBezTo>
                  <a:cubicBezTo>
                    <a:pt x="50" y="0"/>
                    <a:pt x="50" y="0"/>
                    <a:pt x="50" y="0"/>
                  </a:cubicBezTo>
                  <a:cubicBezTo>
                    <a:pt x="50" y="0"/>
                    <a:pt x="50" y="0"/>
                    <a:pt x="50" y="0"/>
                  </a:cubicBezTo>
                  <a:cubicBezTo>
                    <a:pt x="38" y="1"/>
                    <a:pt x="17" y="4"/>
                    <a:pt x="1" y="20"/>
                  </a:cubicBezTo>
                  <a:cubicBezTo>
                    <a:pt x="1" y="20"/>
                    <a:pt x="0" y="21"/>
                    <a:pt x="0" y="23"/>
                  </a:cubicBezTo>
                  <a:cubicBezTo>
                    <a:pt x="0" y="90"/>
                    <a:pt x="0" y="90"/>
                    <a:pt x="0" y="90"/>
                  </a:cubicBezTo>
                  <a:cubicBezTo>
                    <a:pt x="0" y="91"/>
                    <a:pt x="1" y="92"/>
                    <a:pt x="1" y="92"/>
                  </a:cubicBezTo>
                  <a:cubicBezTo>
                    <a:pt x="2" y="94"/>
                    <a:pt x="24" y="122"/>
                    <a:pt x="54" y="131"/>
                  </a:cubicBezTo>
                  <a:cubicBezTo>
                    <a:pt x="55" y="131"/>
                    <a:pt x="56" y="131"/>
                    <a:pt x="57" y="131"/>
                  </a:cubicBezTo>
                  <a:cubicBezTo>
                    <a:pt x="57" y="131"/>
                    <a:pt x="57" y="131"/>
                    <a:pt x="57" y="131"/>
                  </a:cubicBezTo>
                  <a:cubicBezTo>
                    <a:pt x="58" y="131"/>
                    <a:pt x="58" y="131"/>
                    <a:pt x="58" y="131"/>
                  </a:cubicBezTo>
                  <a:cubicBezTo>
                    <a:pt x="59" y="131"/>
                    <a:pt x="59" y="131"/>
                    <a:pt x="60" y="131"/>
                  </a:cubicBezTo>
                  <a:cubicBezTo>
                    <a:pt x="91" y="122"/>
                    <a:pt x="113" y="94"/>
                    <a:pt x="114" y="92"/>
                  </a:cubicBezTo>
                  <a:cubicBezTo>
                    <a:pt x="114" y="92"/>
                    <a:pt x="114" y="91"/>
                    <a:pt x="114" y="90"/>
                  </a:cubicBezTo>
                  <a:cubicBezTo>
                    <a:pt x="114" y="23"/>
                    <a:pt x="114" y="23"/>
                    <a:pt x="114" y="23"/>
                  </a:cubicBezTo>
                  <a:cubicBezTo>
                    <a:pt x="114" y="21"/>
                    <a:pt x="114" y="20"/>
                    <a:pt x="113" y="2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73" name="Google Shape;3973;p30"/>
            <p:cNvCxnSpPr/>
            <p:nvPr/>
          </p:nvCxnSpPr>
          <p:spPr>
            <a:xfrm rot="10800000" flipH="1">
              <a:off x="1025215" y="1364457"/>
              <a:ext cx="41100" cy="41100"/>
            </a:xfrm>
            <a:prstGeom prst="straightConnector1">
              <a:avLst/>
            </a:prstGeom>
            <a:noFill/>
            <a:ln w="28575" cap="rnd" cmpd="sng">
              <a:solidFill>
                <a:schemeClr val="dk1"/>
              </a:solidFill>
              <a:prstDash val="solid"/>
              <a:round/>
              <a:headEnd type="none" w="sm" len="sm"/>
              <a:tailEnd type="none" w="sm" len="sm"/>
            </a:ln>
          </p:spPr>
        </p:cxnSp>
        <p:cxnSp>
          <p:nvCxnSpPr>
            <p:cNvPr id="3974" name="Google Shape;3974;p30"/>
            <p:cNvCxnSpPr/>
            <p:nvPr/>
          </p:nvCxnSpPr>
          <p:spPr>
            <a:xfrm rot="10800000" flipH="1">
              <a:off x="1016977" y="1337641"/>
              <a:ext cx="119400" cy="119400"/>
            </a:xfrm>
            <a:prstGeom prst="straightConnector1">
              <a:avLst/>
            </a:prstGeom>
            <a:noFill/>
            <a:ln w="28575" cap="rnd" cmpd="sng">
              <a:solidFill>
                <a:schemeClr val="dk1"/>
              </a:solidFill>
              <a:prstDash val="solid"/>
              <a:round/>
              <a:headEnd type="none" w="sm" len="sm"/>
              <a:tailEnd type="none" w="sm" len="sm"/>
            </a:ln>
          </p:spPr>
        </p:cxnSp>
        <p:cxnSp>
          <p:nvCxnSpPr>
            <p:cNvPr id="3975" name="Google Shape;3975;p30"/>
            <p:cNvCxnSpPr/>
            <p:nvPr/>
          </p:nvCxnSpPr>
          <p:spPr>
            <a:xfrm rot="10800000" flipH="1">
              <a:off x="1060224" y="1376819"/>
              <a:ext cx="86400" cy="86400"/>
            </a:xfrm>
            <a:prstGeom prst="straightConnector1">
              <a:avLst/>
            </a:prstGeom>
            <a:noFill/>
            <a:ln w="28575" cap="rnd" cmpd="sng">
              <a:solidFill>
                <a:schemeClr val="dk1"/>
              </a:solidFill>
              <a:prstDash val="solid"/>
              <a:round/>
              <a:headEnd type="none" w="sm" len="sm"/>
              <a:tailEnd type="none" w="sm" len="sm"/>
            </a:ln>
          </p:spPr>
        </p:cxnSp>
        <p:cxnSp>
          <p:nvCxnSpPr>
            <p:cNvPr id="3976" name="Google Shape;3976;p30"/>
            <p:cNvCxnSpPr/>
            <p:nvPr/>
          </p:nvCxnSpPr>
          <p:spPr>
            <a:xfrm rot="10800000" flipH="1">
              <a:off x="1103471" y="1434419"/>
              <a:ext cx="28800" cy="28800"/>
            </a:xfrm>
            <a:prstGeom prst="straightConnector1">
              <a:avLst/>
            </a:prstGeom>
            <a:noFill/>
            <a:ln w="28575" cap="rnd" cmpd="sng">
              <a:solidFill>
                <a:schemeClr val="dk1"/>
              </a:solidFill>
              <a:prstDash val="solid"/>
              <a:round/>
              <a:headEnd type="none" w="sm" len="sm"/>
              <a:tailEnd type="none" w="sm" len="sm"/>
            </a:ln>
          </p:spPr>
        </p:cxnSp>
      </p:grpSp>
      <p:grpSp>
        <p:nvGrpSpPr>
          <p:cNvPr id="3977" name="Google Shape;3977;p30"/>
          <p:cNvGrpSpPr/>
          <p:nvPr/>
        </p:nvGrpSpPr>
        <p:grpSpPr>
          <a:xfrm>
            <a:off x="1722098" y="2027191"/>
            <a:ext cx="254395" cy="267571"/>
            <a:chOff x="1747029" y="1281993"/>
            <a:chExt cx="258453" cy="271839"/>
          </a:xfrm>
        </p:grpSpPr>
        <p:sp>
          <p:nvSpPr>
            <p:cNvPr id="3978" name="Google Shape;3978;p30"/>
            <p:cNvSpPr/>
            <p:nvPr/>
          </p:nvSpPr>
          <p:spPr>
            <a:xfrm>
              <a:off x="1747029" y="1281993"/>
              <a:ext cx="258453" cy="271839"/>
            </a:xfrm>
            <a:custGeom>
              <a:avLst/>
              <a:gdLst/>
              <a:ahLst/>
              <a:cxnLst/>
              <a:rect l="l" t="t" r="r" b="b"/>
              <a:pathLst>
                <a:path w="125" h="132" extrusionOk="0">
                  <a:moveTo>
                    <a:pt x="103" y="0"/>
                  </a:moveTo>
                  <a:cubicBezTo>
                    <a:pt x="21" y="0"/>
                    <a:pt x="21" y="0"/>
                    <a:pt x="21" y="0"/>
                  </a:cubicBezTo>
                  <a:cubicBezTo>
                    <a:pt x="21" y="0"/>
                    <a:pt x="27" y="25"/>
                    <a:pt x="0" y="29"/>
                  </a:cubicBezTo>
                  <a:cubicBezTo>
                    <a:pt x="0" y="64"/>
                    <a:pt x="5" y="106"/>
                    <a:pt x="62" y="132"/>
                  </a:cubicBezTo>
                  <a:cubicBezTo>
                    <a:pt x="120" y="106"/>
                    <a:pt x="125" y="64"/>
                    <a:pt x="125" y="29"/>
                  </a:cubicBezTo>
                  <a:cubicBezTo>
                    <a:pt x="98" y="25"/>
                    <a:pt x="103" y="0"/>
                    <a:pt x="10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3979" name="Google Shape;3979;p30"/>
            <p:cNvCxnSpPr/>
            <p:nvPr/>
          </p:nvCxnSpPr>
          <p:spPr>
            <a:xfrm rot="10800000" flipH="1">
              <a:off x="1811899" y="1360338"/>
              <a:ext cx="41100" cy="41100"/>
            </a:xfrm>
            <a:prstGeom prst="straightConnector1">
              <a:avLst/>
            </a:prstGeom>
            <a:noFill/>
            <a:ln w="28575" cap="rnd" cmpd="sng">
              <a:solidFill>
                <a:schemeClr val="dk1"/>
              </a:solidFill>
              <a:prstDash val="solid"/>
              <a:round/>
              <a:headEnd type="none" w="sm" len="sm"/>
              <a:tailEnd type="none" w="sm" len="sm"/>
            </a:ln>
          </p:spPr>
        </p:cxnSp>
        <p:cxnSp>
          <p:nvCxnSpPr>
            <p:cNvPr id="3980" name="Google Shape;3980;p30"/>
            <p:cNvCxnSpPr/>
            <p:nvPr/>
          </p:nvCxnSpPr>
          <p:spPr>
            <a:xfrm rot="10800000" flipH="1">
              <a:off x="1803662" y="1333482"/>
              <a:ext cx="119400" cy="121500"/>
            </a:xfrm>
            <a:prstGeom prst="straightConnector1">
              <a:avLst/>
            </a:prstGeom>
            <a:noFill/>
            <a:ln w="28575" cap="rnd" cmpd="sng">
              <a:solidFill>
                <a:schemeClr val="dk1"/>
              </a:solidFill>
              <a:prstDash val="solid"/>
              <a:round/>
              <a:headEnd type="none" w="sm" len="sm"/>
              <a:tailEnd type="none" w="sm" len="sm"/>
            </a:ln>
          </p:spPr>
        </p:cxnSp>
        <p:cxnSp>
          <p:nvCxnSpPr>
            <p:cNvPr id="3981" name="Google Shape;3981;p30"/>
            <p:cNvCxnSpPr/>
            <p:nvPr/>
          </p:nvCxnSpPr>
          <p:spPr>
            <a:xfrm rot="10800000" flipH="1">
              <a:off x="1848968" y="1374759"/>
              <a:ext cx="86400" cy="86400"/>
            </a:xfrm>
            <a:prstGeom prst="straightConnector1">
              <a:avLst/>
            </a:prstGeom>
            <a:noFill/>
            <a:ln w="28575" cap="rnd" cmpd="sng">
              <a:solidFill>
                <a:schemeClr val="dk1"/>
              </a:solidFill>
              <a:prstDash val="solid"/>
              <a:round/>
              <a:headEnd type="none" w="sm" len="sm"/>
              <a:tailEnd type="none" w="sm" len="sm"/>
            </a:ln>
          </p:spPr>
        </p:cxnSp>
        <p:cxnSp>
          <p:nvCxnSpPr>
            <p:cNvPr id="3982" name="Google Shape;3982;p30"/>
            <p:cNvCxnSpPr/>
            <p:nvPr/>
          </p:nvCxnSpPr>
          <p:spPr>
            <a:xfrm rot="10800000" flipH="1">
              <a:off x="1892215" y="1432359"/>
              <a:ext cx="26700" cy="28800"/>
            </a:xfrm>
            <a:prstGeom prst="straightConnector1">
              <a:avLst/>
            </a:prstGeom>
            <a:noFill/>
            <a:ln w="28575" cap="rnd" cmpd="sng">
              <a:solidFill>
                <a:schemeClr val="dk1"/>
              </a:solidFill>
              <a:prstDash val="solid"/>
              <a:round/>
              <a:headEnd type="none" w="sm" len="sm"/>
              <a:tailEnd type="none" w="sm" len="sm"/>
            </a:ln>
          </p:spPr>
        </p:cxnSp>
      </p:grpSp>
      <p:grpSp>
        <p:nvGrpSpPr>
          <p:cNvPr id="3983" name="Google Shape;3983;p30"/>
          <p:cNvGrpSpPr/>
          <p:nvPr/>
        </p:nvGrpSpPr>
        <p:grpSpPr>
          <a:xfrm>
            <a:off x="2508601" y="2031246"/>
            <a:ext cx="237165" cy="263517"/>
            <a:chOff x="2546070" y="1286112"/>
            <a:chExt cx="240948" cy="267720"/>
          </a:xfrm>
        </p:grpSpPr>
        <p:cxnSp>
          <p:nvCxnSpPr>
            <p:cNvPr id="3984" name="Google Shape;3984;p30"/>
            <p:cNvCxnSpPr/>
            <p:nvPr/>
          </p:nvCxnSpPr>
          <p:spPr>
            <a:xfrm rot="10800000" flipH="1">
              <a:off x="2605792" y="1364457"/>
              <a:ext cx="41100" cy="41100"/>
            </a:xfrm>
            <a:prstGeom prst="straightConnector1">
              <a:avLst/>
            </a:prstGeom>
            <a:noFill/>
            <a:ln w="28575" cap="rnd" cmpd="sng">
              <a:solidFill>
                <a:schemeClr val="dk1"/>
              </a:solidFill>
              <a:prstDash val="solid"/>
              <a:round/>
              <a:headEnd type="none" w="sm" len="sm"/>
              <a:tailEnd type="none" w="sm" len="sm"/>
            </a:ln>
          </p:spPr>
        </p:cxnSp>
        <p:cxnSp>
          <p:nvCxnSpPr>
            <p:cNvPr id="3985" name="Google Shape;3985;p30"/>
            <p:cNvCxnSpPr/>
            <p:nvPr/>
          </p:nvCxnSpPr>
          <p:spPr>
            <a:xfrm rot="10800000" flipH="1">
              <a:off x="2597555" y="1337641"/>
              <a:ext cx="119400" cy="119400"/>
            </a:xfrm>
            <a:prstGeom prst="straightConnector1">
              <a:avLst/>
            </a:prstGeom>
            <a:noFill/>
            <a:ln w="28575" cap="rnd" cmpd="sng">
              <a:solidFill>
                <a:schemeClr val="dk1"/>
              </a:solidFill>
              <a:prstDash val="solid"/>
              <a:round/>
              <a:headEnd type="none" w="sm" len="sm"/>
              <a:tailEnd type="none" w="sm" len="sm"/>
            </a:ln>
          </p:spPr>
        </p:cxnSp>
        <p:cxnSp>
          <p:nvCxnSpPr>
            <p:cNvPr id="3986" name="Google Shape;3986;p30"/>
            <p:cNvCxnSpPr/>
            <p:nvPr/>
          </p:nvCxnSpPr>
          <p:spPr>
            <a:xfrm rot="10800000" flipH="1">
              <a:off x="2640802" y="1376819"/>
              <a:ext cx="86400" cy="86400"/>
            </a:xfrm>
            <a:prstGeom prst="straightConnector1">
              <a:avLst/>
            </a:prstGeom>
            <a:noFill/>
            <a:ln w="28575" cap="rnd" cmpd="sng">
              <a:solidFill>
                <a:schemeClr val="dk1"/>
              </a:solidFill>
              <a:prstDash val="solid"/>
              <a:round/>
              <a:headEnd type="none" w="sm" len="sm"/>
              <a:tailEnd type="none" w="sm" len="sm"/>
            </a:ln>
          </p:spPr>
        </p:cxnSp>
        <p:cxnSp>
          <p:nvCxnSpPr>
            <p:cNvPr id="3987" name="Google Shape;3987;p30"/>
            <p:cNvCxnSpPr/>
            <p:nvPr/>
          </p:nvCxnSpPr>
          <p:spPr>
            <a:xfrm rot="10800000" flipH="1">
              <a:off x="2684049" y="1436519"/>
              <a:ext cx="28800" cy="26700"/>
            </a:xfrm>
            <a:prstGeom prst="straightConnector1">
              <a:avLst/>
            </a:prstGeom>
            <a:noFill/>
            <a:ln w="28575" cap="rnd" cmpd="sng">
              <a:solidFill>
                <a:schemeClr val="dk1"/>
              </a:solidFill>
              <a:prstDash val="solid"/>
              <a:round/>
              <a:headEnd type="none" w="sm" len="sm"/>
              <a:tailEnd type="none" w="sm" len="sm"/>
            </a:ln>
          </p:spPr>
        </p:cxnSp>
        <p:sp>
          <p:nvSpPr>
            <p:cNvPr id="3988" name="Google Shape;3988;p30"/>
            <p:cNvSpPr/>
            <p:nvPr/>
          </p:nvSpPr>
          <p:spPr>
            <a:xfrm>
              <a:off x="2546070" y="1286112"/>
              <a:ext cx="240948" cy="267720"/>
            </a:xfrm>
            <a:custGeom>
              <a:avLst/>
              <a:gdLst/>
              <a:ahLst/>
              <a:cxnLst/>
              <a:rect l="l" t="t" r="r" b="b"/>
              <a:pathLst>
                <a:path w="117" h="130" extrusionOk="0">
                  <a:moveTo>
                    <a:pt x="115" y="70"/>
                  </a:moveTo>
                  <a:cubicBezTo>
                    <a:pt x="115" y="0"/>
                    <a:pt x="115" y="0"/>
                    <a:pt x="115" y="0"/>
                  </a:cubicBezTo>
                  <a:cubicBezTo>
                    <a:pt x="64" y="0"/>
                    <a:pt x="64" y="0"/>
                    <a:pt x="64" y="0"/>
                  </a:cubicBezTo>
                  <a:cubicBezTo>
                    <a:pt x="53" y="0"/>
                    <a:pt x="53" y="0"/>
                    <a:pt x="53" y="0"/>
                  </a:cubicBezTo>
                  <a:cubicBezTo>
                    <a:pt x="1" y="0"/>
                    <a:pt x="1" y="0"/>
                    <a:pt x="1" y="0"/>
                  </a:cubicBezTo>
                  <a:cubicBezTo>
                    <a:pt x="1" y="70"/>
                    <a:pt x="1" y="70"/>
                    <a:pt x="1" y="70"/>
                  </a:cubicBezTo>
                  <a:cubicBezTo>
                    <a:pt x="1" y="70"/>
                    <a:pt x="0" y="110"/>
                    <a:pt x="58" y="130"/>
                  </a:cubicBezTo>
                  <a:cubicBezTo>
                    <a:pt x="58" y="130"/>
                    <a:pt x="58" y="130"/>
                    <a:pt x="58" y="130"/>
                  </a:cubicBezTo>
                  <a:cubicBezTo>
                    <a:pt x="58" y="130"/>
                    <a:pt x="58" y="130"/>
                    <a:pt x="58" y="130"/>
                  </a:cubicBezTo>
                  <a:cubicBezTo>
                    <a:pt x="58" y="130"/>
                    <a:pt x="58" y="130"/>
                    <a:pt x="59" y="130"/>
                  </a:cubicBezTo>
                  <a:cubicBezTo>
                    <a:pt x="59" y="130"/>
                    <a:pt x="59" y="130"/>
                    <a:pt x="59" y="130"/>
                  </a:cubicBezTo>
                  <a:cubicBezTo>
                    <a:pt x="117" y="110"/>
                    <a:pt x="115" y="70"/>
                    <a:pt x="115" y="7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989" name="Google Shape;3989;p30"/>
          <p:cNvGrpSpPr/>
          <p:nvPr/>
        </p:nvGrpSpPr>
        <p:grpSpPr>
          <a:xfrm>
            <a:off x="3294084" y="2025167"/>
            <a:ext cx="218921" cy="269598"/>
            <a:chOff x="3344081" y="1279934"/>
            <a:chExt cx="222413" cy="273898"/>
          </a:xfrm>
        </p:grpSpPr>
        <p:cxnSp>
          <p:nvCxnSpPr>
            <p:cNvPr id="3990" name="Google Shape;3990;p30"/>
            <p:cNvCxnSpPr/>
            <p:nvPr/>
          </p:nvCxnSpPr>
          <p:spPr>
            <a:xfrm rot="10800000" flipH="1">
              <a:off x="3403803" y="1383031"/>
              <a:ext cx="37200" cy="39000"/>
            </a:xfrm>
            <a:prstGeom prst="straightConnector1">
              <a:avLst/>
            </a:prstGeom>
            <a:noFill/>
            <a:ln w="28575" cap="rnd" cmpd="sng">
              <a:solidFill>
                <a:schemeClr val="dk1"/>
              </a:solidFill>
              <a:prstDash val="solid"/>
              <a:round/>
              <a:headEnd type="none" w="sm" len="sm"/>
              <a:tailEnd type="none" w="sm" len="sm"/>
            </a:ln>
          </p:spPr>
        </p:cxnSp>
        <p:cxnSp>
          <p:nvCxnSpPr>
            <p:cNvPr id="3991" name="Google Shape;3991;p30"/>
            <p:cNvCxnSpPr/>
            <p:nvPr/>
          </p:nvCxnSpPr>
          <p:spPr>
            <a:xfrm rot="10800000" flipH="1">
              <a:off x="3395566" y="1358097"/>
              <a:ext cx="111300" cy="111300"/>
            </a:xfrm>
            <a:prstGeom prst="straightConnector1">
              <a:avLst/>
            </a:prstGeom>
            <a:noFill/>
            <a:ln w="28575" cap="rnd" cmpd="sng">
              <a:solidFill>
                <a:schemeClr val="dk1"/>
              </a:solidFill>
              <a:prstDash val="solid"/>
              <a:round/>
              <a:headEnd type="none" w="sm" len="sm"/>
              <a:tailEnd type="none" w="sm" len="sm"/>
            </a:ln>
          </p:spPr>
        </p:cxnSp>
        <p:cxnSp>
          <p:nvCxnSpPr>
            <p:cNvPr id="3992" name="Google Shape;3992;p30"/>
            <p:cNvCxnSpPr/>
            <p:nvPr/>
          </p:nvCxnSpPr>
          <p:spPr>
            <a:xfrm rot="10800000" flipH="1">
              <a:off x="3436753" y="1395175"/>
              <a:ext cx="78300" cy="80400"/>
            </a:xfrm>
            <a:prstGeom prst="straightConnector1">
              <a:avLst/>
            </a:prstGeom>
            <a:noFill/>
            <a:ln w="28575" cap="rnd" cmpd="sng">
              <a:solidFill>
                <a:schemeClr val="dk1"/>
              </a:solidFill>
              <a:prstDash val="solid"/>
              <a:round/>
              <a:headEnd type="none" w="sm" len="sm"/>
              <a:tailEnd type="none" w="sm" len="sm"/>
            </a:ln>
          </p:spPr>
        </p:cxnSp>
        <p:cxnSp>
          <p:nvCxnSpPr>
            <p:cNvPr id="3993" name="Google Shape;3993;p30"/>
            <p:cNvCxnSpPr/>
            <p:nvPr/>
          </p:nvCxnSpPr>
          <p:spPr>
            <a:xfrm rot="10800000" flipH="1">
              <a:off x="3475882" y="1448875"/>
              <a:ext cx="24600" cy="26700"/>
            </a:xfrm>
            <a:prstGeom prst="straightConnector1">
              <a:avLst/>
            </a:prstGeom>
            <a:noFill/>
            <a:ln w="28575" cap="rnd" cmpd="sng">
              <a:solidFill>
                <a:schemeClr val="dk1"/>
              </a:solidFill>
              <a:prstDash val="solid"/>
              <a:round/>
              <a:headEnd type="none" w="sm" len="sm"/>
              <a:tailEnd type="none" w="sm" len="sm"/>
            </a:ln>
          </p:spPr>
        </p:cxnSp>
        <p:sp>
          <p:nvSpPr>
            <p:cNvPr id="3994" name="Google Shape;3994;p30"/>
            <p:cNvSpPr/>
            <p:nvPr/>
          </p:nvSpPr>
          <p:spPr>
            <a:xfrm>
              <a:off x="3344081" y="1279934"/>
              <a:ext cx="222413" cy="273898"/>
            </a:xfrm>
            <a:custGeom>
              <a:avLst/>
              <a:gdLst/>
              <a:ahLst/>
              <a:cxnLst/>
              <a:rect l="l" t="t" r="r" b="b"/>
              <a:pathLst>
                <a:path w="108" h="133" extrusionOk="0">
                  <a:moveTo>
                    <a:pt x="107" y="23"/>
                  </a:moveTo>
                  <a:cubicBezTo>
                    <a:pt x="86" y="23"/>
                    <a:pt x="67" y="14"/>
                    <a:pt x="54" y="0"/>
                  </a:cubicBezTo>
                  <a:cubicBezTo>
                    <a:pt x="41" y="14"/>
                    <a:pt x="22" y="23"/>
                    <a:pt x="1" y="23"/>
                  </a:cubicBezTo>
                  <a:cubicBezTo>
                    <a:pt x="1" y="78"/>
                    <a:pt x="1" y="78"/>
                    <a:pt x="1" y="78"/>
                  </a:cubicBezTo>
                  <a:cubicBezTo>
                    <a:pt x="1" y="78"/>
                    <a:pt x="0" y="115"/>
                    <a:pt x="54" y="133"/>
                  </a:cubicBezTo>
                  <a:cubicBezTo>
                    <a:pt x="54" y="133"/>
                    <a:pt x="54" y="133"/>
                    <a:pt x="54" y="133"/>
                  </a:cubicBezTo>
                  <a:cubicBezTo>
                    <a:pt x="54" y="133"/>
                    <a:pt x="54" y="133"/>
                    <a:pt x="54" y="133"/>
                  </a:cubicBezTo>
                  <a:cubicBezTo>
                    <a:pt x="54" y="133"/>
                    <a:pt x="54" y="133"/>
                    <a:pt x="54" y="133"/>
                  </a:cubicBezTo>
                  <a:cubicBezTo>
                    <a:pt x="54" y="133"/>
                    <a:pt x="54" y="133"/>
                    <a:pt x="54" y="133"/>
                  </a:cubicBezTo>
                  <a:cubicBezTo>
                    <a:pt x="108" y="115"/>
                    <a:pt x="107" y="78"/>
                    <a:pt x="107" y="78"/>
                  </a:cubicBezTo>
                  <a:lnTo>
                    <a:pt x="107" y="23"/>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3995" name="Google Shape;3995;p30"/>
          <p:cNvGrpSpPr/>
          <p:nvPr/>
        </p:nvGrpSpPr>
        <p:grpSpPr>
          <a:xfrm>
            <a:off x="4067401" y="2041380"/>
            <a:ext cx="228044" cy="253382"/>
            <a:chOff x="4129736" y="1296409"/>
            <a:chExt cx="231681" cy="257423"/>
          </a:xfrm>
        </p:grpSpPr>
        <p:cxnSp>
          <p:nvCxnSpPr>
            <p:cNvPr id="3996" name="Google Shape;3996;p30"/>
            <p:cNvCxnSpPr/>
            <p:nvPr/>
          </p:nvCxnSpPr>
          <p:spPr>
            <a:xfrm rot="10800000" flipH="1">
              <a:off x="4193577" y="1382772"/>
              <a:ext cx="37200" cy="37200"/>
            </a:xfrm>
            <a:prstGeom prst="straightConnector1">
              <a:avLst/>
            </a:prstGeom>
            <a:noFill/>
            <a:ln w="28575" cap="rnd" cmpd="sng">
              <a:solidFill>
                <a:schemeClr val="dk1"/>
              </a:solidFill>
              <a:prstDash val="solid"/>
              <a:round/>
              <a:headEnd type="none" w="sm" len="sm"/>
              <a:tailEnd type="none" w="sm" len="sm"/>
            </a:ln>
          </p:spPr>
        </p:cxnSp>
        <p:cxnSp>
          <p:nvCxnSpPr>
            <p:cNvPr id="3997" name="Google Shape;3997;p30"/>
            <p:cNvCxnSpPr/>
            <p:nvPr/>
          </p:nvCxnSpPr>
          <p:spPr>
            <a:xfrm rot="10800000" flipH="1">
              <a:off x="4185340" y="1358137"/>
              <a:ext cx="111300" cy="109200"/>
            </a:xfrm>
            <a:prstGeom prst="straightConnector1">
              <a:avLst/>
            </a:prstGeom>
            <a:noFill/>
            <a:ln w="28575" cap="rnd" cmpd="sng">
              <a:solidFill>
                <a:schemeClr val="dk1"/>
              </a:solidFill>
              <a:prstDash val="solid"/>
              <a:round/>
              <a:headEnd type="none" w="sm" len="sm"/>
              <a:tailEnd type="none" w="sm" len="sm"/>
            </a:ln>
          </p:spPr>
        </p:cxnSp>
        <p:cxnSp>
          <p:nvCxnSpPr>
            <p:cNvPr id="3998" name="Google Shape;3998;p30"/>
            <p:cNvCxnSpPr/>
            <p:nvPr/>
          </p:nvCxnSpPr>
          <p:spPr>
            <a:xfrm rot="10800000" flipH="1">
              <a:off x="4224468" y="1393116"/>
              <a:ext cx="80400" cy="80400"/>
            </a:xfrm>
            <a:prstGeom prst="straightConnector1">
              <a:avLst/>
            </a:prstGeom>
            <a:noFill/>
            <a:ln w="28575" cap="rnd" cmpd="sng">
              <a:solidFill>
                <a:schemeClr val="dk1"/>
              </a:solidFill>
              <a:prstDash val="solid"/>
              <a:round/>
              <a:headEnd type="none" w="sm" len="sm"/>
              <a:tailEnd type="none" w="sm" len="sm"/>
            </a:ln>
          </p:spPr>
        </p:cxnSp>
        <p:cxnSp>
          <p:nvCxnSpPr>
            <p:cNvPr id="3999" name="Google Shape;3999;p30"/>
            <p:cNvCxnSpPr/>
            <p:nvPr/>
          </p:nvCxnSpPr>
          <p:spPr>
            <a:xfrm rot="10800000" flipH="1">
              <a:off x="4265656" y="1446816"/>
              <a:ext cx="24600" cy="26700"/>
            </a:xfrm>
            <a:prstGeom prst="straightConnector1">
              <a:avLst/>
            </a:prstGeom>
            <a:noFill/>
            <a:ln w="28575" cap="rnd" cmpd="sng">
              <a:solidFill>
                <a:schemeClr val="dk1"/>
              </a:solidFill>
              <a:prstDash val="solid"/>
              <a:round/>
              <a:headEnd type="none" w="sm" len="sm"/>
              <a:tailEnd type="none" w="sm" len="sm"/>
            </a:ln>
          </p:spPr>
        </p:cxnSp>
        <p:sp>
          <p:nvSpPr>
            <p:cNvPr id="4000" name="Google Shape;4000;p30"/>
            <p:cNvSpPr/>
            <p:nvPr/>
          </p:nvSpPr>
          <p:spPr>
            <a:xfrm>
              <a:off x="4129736" y="1296409"/>
              <a:ext cx="231681" cy="257423"/>
            </a:xfrm>
            <a:custGeom>
              <a:avLst/>
              <a:gdLst/>
              <a:ahLst/>
              <a:cxnLst/>
              <a:rect l="l" t="t" r="r" b="b"/>
              <a:pathLst>
                <a:path w="112" h="125" extrusionOk="0">
                  <a:moveTo>
                    <a:pt x="112" y="18"/>
                  </a:moveTo>
                  <a:cubicBezTo>
                    <a:pt x="108" y="3"/>
                    <a:pt x="107" y="0"/>
                    <a:pt x="107" y="0"/>
                  </a:cubicBezTo>
                  <a:cubicBezTo>
                    <a:pt x="84" y="0"/>
                    <a:pt x="84" y="0"/>
                    <a:pt x="84" y="0"/>
                  </a:cubicBezTo>
                  <a:cubicBezTo>
                    <a:pt x="84" y="0"/>
                    <a:pt x="79" y="13"/>
                    <a:pt x="56" y="13"/>
                  </a:cubicBezTo>
                  <a:cubicBezTo>
                    <a:pt x="34" y="13"/>
                    <a:pt x="28" y="0"/>
                    <a:pt x="28" y="0"/>
                  </a:cubicBezTo>
                  <a:cubicBezTo>
                    <a:pt x="5" y="0"/>
                    <a:pt x="5" y="0"/>
                    <a:pt x="5" y="0"/>
                  </a:cubicBezTo>
                  <a:cubicBezTo>
                    <a:pt x="5" y="0"/>
                    <a:pt x="4" y="3"/>
                    <a:pt x="0" y="18"/>
                  </a:cubicBezTo>
                  <a:cubicBezTo>
                    <a:pt x="16" y="31"/>
                    <a:pt x="16" y="56"/>
                    <a:pt x="4" y="75"/>
                  </a:cubicBezTo>
                  <a:cubicBezTo>
                    <a:pt x="18" y="116"/>
                    <a:pt x="56" y="125"/>
                    <a:pt x="56" y="125"/>
                  </a:cubicBezTo>
                  <a:cubicBezTo>
                    <a:pt x="56" y="125"/>
                    <a:pt x="94" y="116"/>
                    <a:pt x="108" y="75"/>
                  </a:cubicBezTo>
                  <a:cubicBezTo>
                    <a:pt x="96" y="56"/>
                    <a:pt x="96" y="31"/>
                    <a:pt x="112" y="1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01" name="Google Shape;4001;p30"/>
          <p:cNvGrpSpPr/>
          <p:nvPr/>
        </p:nvGrpSpPr>
        <p:grpSpPr>
          <a:xfrm>
            <a:off x="4840705" y="2035301"/>
            <a:ext cx="236152" cy="259462"/>
            <a:chOff x="4915391" y="1290231"/>
            <a:chExt cx="239919" cy="263601"/>
          </a:xfrm>
        </p:grpSpPr>
        <p:sp>
          <p:nvSpPr>
            <p:cNvPr id="4002" name="Google Shape;4002;p30"/>
            <p:cNvSpPr/>
            <p:nvPr/>
          </p:nvSpPr>
          <p:spPr>
            <a:xfrm>
              <a:off x="4915391" y="1290231"/>
              <a:ext cx="239919" cy="263601"/>
            </a:xfrm>
            <a:custGeom>
              <a:avLst/>
              <a:gdLst/>
              <a:ahLst/>
              <a:cxnLst/>
              <a:rect l="l" t="t" r="r" b="b"/>
              <a:pathLst>
                <a:path w="116" h="128" extrusionOk="0">
                  <a:moveTo>
                    <a:pt x="58" y="128"/>
                  </a:moveTo>
                  <a:cubicBezTo>
                    <a:pt x="55" y="128"/>
                    <a:pt x="53" y="128"/>
                    <a:pt x="50" y="127"/>
                  </a:cubicBezTo>
                  <a:cubicBezTo>
                    <a:pt x="24" y="119"/>
                    <a:pt x="6" y="95"/>
                    <a:pt x="4" y="93"/>
                  </a:cubicBezTo>
                  <a:cubicBezTo>
                    <a:pt x="2" y="90"/>
                    <a:pt x="0" y="86"/>
                    <a:pt x="0" y="83"/>
                  </a:cubicBezTo>
                  <a:cubicBezTo>
                    <a:pt x="0" y="31"/>
                    <a:pt x="0" y="31"/>
                    <a:pt x="0" y="31"/>
                  </a:cubicBezTo>
                  <a:cubicBezTo>
                    <a:pt x="0" y="26"/>
                    <a:pt x="2" y="22"/>
                    <a:pt x="5" y="19"/>
                  </a:cubicBezTo>
                  <a:cubicBezTo>
                    <a:pt x="20" y="3"/>
                    <a:pt x="40" y="0"/>
                    <a:pt x="52" y="0"/>
                  </a:cubicBezTo>
                  <a:cubicBezTo>
                    <a:pt x="52" y="0"/>
                    <a:pt x="52" y="0"/>
                    <a:pt x="53" y="0"/>
                  </a:cubicBezTo>
                  <a:cubicBezTo>
                    <a:pt x="63" y="0"/>
                    <a:pt x="63" y="0"/>
                    <a:pt x="63" y="0"/>
                  </a:cubicBezTo>
                  <a:cubicBezTo>
                    <a:pt x="64" y="0"/>
                    <a:pt x="64" y="0"/>
                    <a:pt x="64" y="0"/>
                  </a:cubicBezTo>
                  <a:cubicBezTo>
                    <a:pt x="76" y="0"/>
                    <a:pt x="96" y="3"/>
                    <a:pt x="111" y="19"/>
                  </a:cubicBezTo>
                  <a:cubicBezTo>
                    <a:pt x="114" y="22"/>
                    <a:pt x="116" y="26"/>
                    <a:pt x="116" y="31"/>
                  </a:cubicBezTo>
                  <a:cubicBezTo>
                    <a:pt x="116" y="83"/>
                    <a:pt x="116" y="83"/>
                    <a:pt x="116" y="83"/>
                  </a:cubicBezTo>
                  <a:cubicBezTo>
                    <a:pt x="116" y="86"/>
                    <a:pt x="114" y="90"/>
                    <a:pt x="112" y="93"/>
                  </a:cubicBezTo>
                  <a:cubicBezTo>
                    <a:pt x="110" y="95"/>
                    <a:pt x="92" y="119"/>
                    <a:pt x="65" y="127"/>
                  </a:cubicBezTo>
                  <a:cubicBezTo>
                    <a:pt x="63" y="128"/>
                    <a:pt x="61" y="128"/>
                    <a:pt x="58" y="128"/>
                  </a:cubicBezTo>
                  <a:cubicBezTo>
                    <a:pt x="58" y="128"/>
                    <a:pt x="58" y="128"/>
                    <a:pt x="58" y="12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03" name="Google Shape;4003;p30"/>
            <p:cNvCxnSpPr/>
            <p:nvPr/>
          </p:nvCxnSpPr>
          <p:spPr>
            <a:xfrm flipH="1">
              <a:off x="4946316" y="1321121"/>
              <a:ext cx="188400" cy="185400"/>
            </a:xfrm>
            <a:prstGeom prst="straightConnector1">
              <a:avLst/>
            </a:prstGeom>
            <a:noFill/>
            <a:ln w="28575" cap="rnd" cmpd="sng">
              <a:solidFill>
                <a:schemeClr val="dk1"/>
              </a:solidFill>
              <a:prstDash val="solid"/>
              <a:round/>
              <a:headEnd type="none" w="sm" len="sm"/>
              <a:tailEnd type="none" w="sm" len="sm"/>
            </a:ln>
          </p:spPr>
        </p:cxnSp>
        <p:cxnSp>
          <p:nvCxnSpPr>
            <p:cNvPr id="4004" name="Google Shape;4004;p30"/>
            <p:cNvCxnSpPr/>
            <p:nvPr/>
          </p:nvCxnSpPr>
          <p:spPr>
            <a:xfrm flipH="1">
              <a:off x="4978351" y="1354072"/>
              <a:ext cx="174900" cy="173100"/>
            </a:xfrm>
            <a:prstGeom prst="straightConnector1">
              <a:avLst/>
            </a:prstGeom>
            <a:noFill/>
            <a:ln w="28575" cap="rnd" cmpd="sng">
              <a:solidFill>
                <a:schemeClr val="dk1"/>
              </a:solidFill>
              <a:prstDash val="solid"/>
              <a:round/>
              <a:headEnd type="none" w="sm" len="sm"/>
              <a:tailEnd type="none" w="sm" len="sm"/>
            </a:ln>
          </p:spPr>
        </p:cxnSp>
      </p:grpSp>
      <p:grpSp>
        <p:nvGrpSpPr>
          <p:cNvPr id="4005" name="Google Shape;4005;p30"/>
          <p:cNvGrpSpPr/>
          <p:nvPr/>
        </p:nvGrpSpPr>
        <p:grpSpPr>
          <a:xfrm>
            <a:off x="6400544" y="2043409"/>
            <a:ext cx="227030" cy="251355"/>
            <a:chOff x="6500087" y="1298468"/>
            <a:chExt cx="230651" cy="255364"/>
          </a:xfrm>
        </p:grpSpPr>
        <p:sp>
          <p:nvSpPr>
            <p:cNvPr id="4006" name="Google Shape;4006;p30"/>
            <p:cNvSpPr/>
            <p:nvPr/>
          </p:nvSpPr>
          <p:spPr>
            <a:xfrm>
              <a:off x="6500087" y="1298468"/>
              <a:ext cx="230651" cy="255364"/>
            </a:xfrm>
            <a:custGeom>
              <a:avLst/>
              <a:gdLst/>
              <a:ahLst/>
              <a:cxnLst/>
              <a:rect l="l" t="t" r="r" b="b"/>
              <a:pathLst>
                <a:path w="112" h="124" extrusionOk="0">
                  <a:moveTo>
                    <a:pt x="56" y="124"/>
                  </a:moveTo>
                  <a:cubicBezTo>
                    <a:pt x="53" y="124"/>
                    <a:pt x="51" y="124"/>
                    <a:pt x="49" y="123"/>
                  </a:cubicBezTo>
                  <a:cubicBezTo>
                    <a:pt x="1" y="106"/>
                    <a:pt x="0" y="71"/>
                    <a:pt x="0" y="66"/>
                  </a:cubicBezTo>
                  <a:cubicBezTo>
                    <a:pt x="0" y="13"/>
                    <a:pt x="0" y="13"/>
                    <a:pt x="0" y="13"/>
                  </a:cubicBezTo>
                  <a:cubicBezTo>
                    <a:pt x="0" y="6"/>
                    <a:pt x="6" y="0"/>
                    <a:pt x="13" y="0"/>
                  </a:cubicBezTo>
                  <a:cubicBezTo>
                    <a:pt x="99" y="0"/>
                    <a:pt x="99" y="0"/>
                    <a:pt x="99" y="0"/>
                  </a:cubicBezTo>
                  <a:cubicBezTo>
                    <a:pt x="106" y="0"/>
                    <a:pt x="112" y="6"/>
                    <a:pt x="112" y="13"/>
                  </a:cubicBezTo>
                  <a:cubicBezTo>
                    <a:pt x="112" y="66"/>
                    <a:pt x="112" y="66"/>
                    <a:pt x="112" y="66"/>
                  </a:cubicBezTo>
                  <a:cubicBezTo>
                    <a:pt x="112" y="71"/>
                    <a:pt x="110" y="106"/>
                    <a:pt x="62" y="123"/>
                  </a:cubicBezTo>
                  <a:cubicBezTo>
                    <a:pt x="60" y="124"/>
                    <a:pt x="58" y="124"/>
                    <a:pt x="57" y="124"/>
                  </a:cubicBezTo>
                  <a:cubicBezTo>
                    <a:pt x="56" y="124"/>
                    <a:pt x="56" y="124"/>
                    <a:pt x="56" y="12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07" name="Google Shape;4007;p30"/>
            <p:cNvCxnSpPr/>
            <p:nvPr/>
          </p:nvCxnSpPr>
          <p:spPr>
            <a:xfrm flipH="1">
              <a:off x="6520585" y="1300528"/>
              <a:ext cx="187500" cy="189600"/>
            </a:xfrm>
            <a:prstGeom prst="straightConnector1">
              <a:avLst/>
            </a:prstGeom>
            <a:noFill/>
            <a:ln w="28575" cap="rnd" cmpd="sng">
              <a:solidFill>
                <a:schemeClr val="dk1"/>
              </a:solidFill>
              <a:prstDash val="solid"/>
              <a:round/>
              <a:headEnd type="none" w="sm" len="sm"/>
              <a:tailEnd type="none" w="sm" len="sm"/>
            </a:ln>
          </p:spPr>
        </p:cxnSp>
        <p:cxnSp>
          <p:nvCxnSpPr>
            <p:cNvPr id="4008" name="Google Shape;4008;p30"/>
            <p:cNvCxnSpPr/>
            <p:nvPr/>
          </p:nvCxnSpPr>
          <p:spPr>
            <a:xfrm flipH="1">
              <a:off x="6543320" y="1331418"/>
              <a:ext cx="183300" cy="185400"/>
            </a:xfrm>
            <a:prstGeom prst="straightConnector1">
              <a:avLst/>
            </a:prstGeom>
            <a:noFill/>
            <a:ln w="28575" cap="rnd" cmpd="sng">
              <a:solidFill>
                <a:schemeClr val="dk1"/>
              </a:solidFill>
              <a:prstDash val="solid"/>
              <a:round/>
              <a:headEnd type="none" w="sm" len="sm"/>
              <a:tailEnd type="none" w="sm" len="sm"/>
            </a:ln>
          </p:spPr>
        </p:cxnSp>
      </p:grpSp>
      <p:grpSp>
        <p:nvGrpSpPr>
          <p:cNvPr id="4009" name="Google Shape;4009;p30"/>
          <p:cNvGrpSpPr/>
          <p:nvPr/>
        </p:nvGrpSpPr>
        <p:grpSpPr>
          <a:xfrm>
            <a:off x="5615066" y="2041380"/>
            <a:ext cx="243246" cy="253382"/>
            <a:chOff x="5702076" y="1296409"/>
            <a:chExt cx="247126" cy="257423"/>
          </a:xfrm>
        </p:grpSpPr>
        <p:sp>
          <p:nvSpPr>
            <p:cNvPr id="4010" name="Google Shape;4010;p30"/>
            <p:cNvSpPr/>
            <p:nvPr/>
          </p:nvSpPr>
          <p:spPr>
            <a:xfrm>
              <a:off x="5702076" y="1296409"/>
              <a:ext cx="247126" cy="257423"/>
            </a:xfrm>
            <a:custGeom>
              <a:avLst/>
              <a:gdLst/>
              <a:ahLst/>
              <a:cxnLst/>
              <a:rect l="l" t="t" r="r" b="b"/>
              <a:pathLst>
                <a:path w="120" h="125" extrusionOk="0">
                  <a:moveTo>
                    <a:pt x="60" y="125"/>
                  </a:moveTo>
                  <a:cubicBezTo>
                    <a:pt x="58" y="125"/>
                    <a:pt x="56" y="125"/>
                    <a:pt x="54" y="124"/>
                  </a:cubicBezTo>
                  <a:cubicBezTo>
                    <a:pt x="0" y="99"/>
                    <a:pt x="0" y="55"/>
                    <a:pt x="0" y="34"/>
                  </a:cubicBezTo>
                  <a:cubicBezTo>
                    <a:pt x="0" y="28"/>
                    <a:pt x="5" y="22"/>
                    <a:pt x="11" y="21"/>
                  </a:cubicBezTo>
                  <a:cubicBezTo>
                    <a:pt x="14" y="21"/>
                    <a:pt x="15" y="20"/>
                    <a:pt x="16" y="20"/>
                  </a:cubicBezTo>
                  <a:cubicBezTo>
                    <a:pt x="16" y="19"/>
                    <a:pt x="16" y="16"/>
                    <a:pt x="16" y="16"/>
                  </a:cubicBezTo>
                  <a:cubicBezTo>
                    <a:pt x="15" y="12"/>
                    <a:pt x="16" y="8"/>
                    <a:pt x="19" y="5"/>
                  </a:cubicBezTo>
                  <a:cubicBezTo>
                    <a:pt x="21" y="2"/>
                    <a:pt x="25" y="0"/>
                    <a:pt x="29" y="0"/>
                  </a:cubicBezTo>
                  <a:cubicBezTo>
                    <a:pt x="91" y="0"/>
                    <a:pt x="91" y="0"/>
                    <a:pt x="91" y="0"/>
                  </a:cubicBezTo>
                  <a:cubicBezTo>
                    <a:pt x="95" y="0"/>
                    <a:pt x="99" y="1"/>
                    <a:pt x="101" y="5"/>
                  </a:cubicBezTo>
                  <a:cubicBezTo>
                    <a:pt x="104" y="8"/>
                    <a:pt x="105" y="12"/>
                    <a:pt x="104" y="16"/>
                  </a:cubicBezTo>
                  <a:cubicBezTo>
                    <a:pt x="103" y="17"/>
                    <a:pt x="104" y="19"/>
                    <a:pt x="104" y="20"/>
                  </a:cubicBezTo>
                  <a:cubicBezTo>
                    <a:pt x="105" y="20"/>
                    <a:pt x="106" y="21"/>
                    <a:pt x="108" y="21"/>
                  </a:cubicBezTo>
                  <a:cubicBezTo>
                    <a:pt x="115" y="22"/>
                    <a:pt x="120" y="28"/>
                    <a:pt x="120" y="34"/>
                  </a:cubicBezTo>
                  <a:cubicBezTo>
                    <a:pt x="120" y="55"/>
                    <a:pt x="120" y="99"/>
                    <a:pt x="65" y="124"/>
                  </a:cubicBezTo>
                  <a:cubicBezTo>
                    <a:pt x="64" y="125"/>
                    <a:pt x="62" y="125"/>
                    <a:pt x="60" y="12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11" name="Google Shape;4011;p30"/>
            <p:cNvCxnSpPr/>
            <p:nvPr/>
          </p:nvCxnSpPr>
          <p:spPr>
            <a:xfrm flipH="1">
              <a:off x="5739074" y="1321121"/>
              <a:ext cx="171000" cy="173100"/>
            </a:xfrm>
            <a:prstGeom prst="straightConnector1">
              <a:avLst/>
            </a:prstGeom>
            <a:noFill/>
            <a:ln w="28575" cap="rnd" cmpd="sng">
              <a:solidFill>
                <a:schemeClr val="dk1"/>
              </a:solidFill>
              <a:prstDash val="solid"/>
              <a:round/>
              <a:headEnd type="none" w="sm" len="sm"/>
              <a:tailEnd type="none" w="sm" len="sm"/>
            </a:ln>
          </p:spPr>
        </p:cxnSp>
        <p:cxnSp>
          <p:nvCxnSpPr>
            <p:cNvPr id="4012" name="Google Shape;4012;p30"/>
            <p:cNvCxnSpPr/>
            <p:nvPr/>
          </p:nvCxnSpPr>
          <p:spPr>
            <a:xfrm flipH="1">
              <a:off x="5761686" y="1347893"/>
              <a:ext cx="173100" cy="171000"/>
            </a:xfrm>
            <a:prstGeom prst="straightConnector1">
              <a:avLst/>
            </a:prstGeom>
            <a:noFill/>
            <a:ln w="28575" cap="rnd" cmpd="sng">
              <a:solidFill>
                <a:schemeClr val="dk1"/>
              </a:solidFill>
              <a:prstDash val="solid"/>
              <a:round/>
              <a:headEnd type="none" w="sm" len="sm"/>
              <a:tailEnd type="none" w="sm" len="sm"/>
            </a:ln>
          </p:spPr>
        </p:cxnSp>
      </p:grpSp>
      <p:grpSp>
        <p:nvGrpSpPr>
          <p:cNvPr id="4013" name="Google Shape;4013;p30"/>
          <p:cNvGrpSpPr/>
          <p:nvPr/>
        </p:nvGrpSpPr>
        <p:grpSpPr>
          <a:xfrm>
            <a:off x="7177915" y="2021111"/>
            <a:ext cx="228044" cy="273652"/>
            <a:chOff x="7289861" y="1275815"/>
            <a:chExt cx="231681" cy="278017"/>
          </a:xfrm>
        </p:grpSpPr>
        <p:sp>
          <p:nvSpPr>
            <p:cNvPr id="4014" name="Google Shape;4014;p30"/>
            <p:cNvSpPr/>
            <p:nvPr/>
          </p:nvSpPr>
          <p:spPr>
            <a:xfrm>
              <a:off x="7289861" y="1275815"/>
              <a:ext cx="231681" cy="278017"/>
            </a:xfrm>
            <a:custGeom>
              <a:avLst/>
              <a:gdLst/>
              <a:ahLst/>
              <a:cxnLst/>
              <a:rect l="l" t="t" r="r" b="b"/>
              <a:pathLst>
                <a:path w="112" h="135" extrusionOk="0">
                  <a:moveTo>
                    <a:pt x="55" y="135"/>
                  </a:moveTo>
                  <a:cubicBezTo>
                    <a:pt x="53" y="135"/>
                    <a:pt x="51" y="135"/>
                    <a:pt x="49" y="134"/>
                  </a:cubicBezTo>
                  <a:cubicBezTo>
                    <a:pt x="1" y="117"/>
                    <a:pt x="0" y="82"/>
                    <a:pt x="0" y="77"/>
                  </a:cubicBezTo>
                  <a:cubicBezTo>
                    <a:pt x="0" y="32"/>
                    <a:pt x="0" y="32"/>
                    <a:pt x="0" y="32"/>
                  </a:cubicBezTo>
                  <a:cubicBezTo>
                    <a:pt x="0" y="25"/>
                    <a:pt x="6" y="19"/>
                    <a:pt x="13" y="19"/>
                  </a:cubicBezTo>
                  <a:cubicBezTo>
                    <a:pt x="26" y="19"/>
                    <a:pt x="37" y="14"/>
                    <a:pt x="46" y="4"/>
                  </a:cubicBezTo>
                  <a:cubicBezTo>
                    <a:pt x="49" y="2"/>
                    <a:pt x="52" y="0"/>
                    <a:pt x="56" y="0"/>
                  </a:cubicBezTo>
                  <a:cubicBezTo>
                    <a:pt x="59" y="0"/>
                    <a:pt x="63" y="2"/>
                    <a:pt x="65" y="4"/>
                  </a:cubicBezTo>
                  <a:cubicBezTo>
                    <a:pt x="74" y="14"/>
                    <a:pt x="86" y="19"/>
                    <a:pt x="99" y="19"/>
                  </a:cubicBezTo>
                  <a:cubicBezTo>
                    <a:pt x="106" y="19"/>
                    <a:pt x="112" y="25"/>
                    <a:pt x="112" y="32"/>
                  </a:cubicBezTo>
                  <a:cubicBezTo>
                    <a:pt x="112" y="77"/>
                    <a:pt x="112" y="77"/>
                    <a:pt x="112" y="77"/>
                  </a:cubicBezTo>
                  <a:cubicBezTo>
                    <a:pt x="112" y="82"/>
                    <a:pt x="110" y="117"/>
                    <a:pt x="62" y="134"/>
                  </a:cubicBezTo>
                  <a:cubicBezTo>
                    <a:pt x="60" y="135"/>
                    <a:pt x="58" y="135"/>
                    <a:pt x="56" y="135"/>
                  </a:cubicBezTo>
                  <a:cubicBezTo>
                    <a:pt x="56" y="135"/>
                    <a:pt x="56" y="135"/>
                    <a:pt x="55" y="13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15" name="Google Shape;4015;p30"/>
            <p:cNvCxnSpPr/>
            <p:nvPr/>
          </p:nvCxnSpPr>
          <p:spPr>
            <a:xfrm flipH="1">
              <a:off x="7314430" y="1314943"/>
              <a:ext cx="182400" cy="181200"/>
            </a:xfrm>
            <a:prstGeom prst="straightConnector1">
              <a:avLst/>
            </a:prstGeom>
            <a:noFill/>
            <a:ln w="28575" cap="rnd" cmpd="sng">
              <a:solidFill>
                <a:schemeClr val="dk1"/>
              </a:solidFill>
              <a:prstDash val="solid"/>
              <a:round/>
              <a:headEnd type="none" w="sm" len="sm"/>
              <a:tailEnd type="none" w="sm" len="sm"/>
            </a:ln>
          </p:spPr>
        </p:cxnSp>
        <p:cxnSp>
          <p:nvCxnSpPr>
            <p:cNvPr id="4016" name="Google Shape;4016;p30"/>
            <p:cNvCxnSpPr/>
            <p:nvPr/>
          </p:nvCxnSpPr>
          <p:spPr>
            <a:xfrm flipH="1">
              <a:off x="7337123" y="1343775"/>
              <a:ext cx="180300" cy="177000"/>
            </a:xfrm>
            <a:prstGeom prst="straightConnector1">
              <a:avLst/>
            </a:prstGeom>
            <a:noFill/>
            <a:ln w="28575" cap="rnd" cmpd="sng">
              <a:solidFill>
                <a:schemeClr val="dk1"/>
              </a:solidFill>
              <a:prstDash val="solid"/>
              <a:round/>
              <a:headEnd type="none" w="sm" len="sm"/>
              <a:tailEnd type="none" w="sm" len="sm"/>
            </a:ln>
          </p:spPr>
        </p:cxnSp>
      </p:grpSp>
      <p:grpSp>
        <p:nvGrpSpPr>
          <p:cNvPr id="4017" name="Google Shape;4017;p30"/>
          <p:cNvGrpSpPr/>
          <p:nvPr/>
        </p:nvGrpSpPr>
        <p:grpSpPr>
          <a:xfrm>
            <a:off x="7947159" y="2035301"/>
            <a:ext cx="242233" cy="259462"/>
            <a:chOff x="8071398" y="1290231"/>
            <a:chExt cx="246097" cy="263601"/>
          </a:xfrm>
        </p:grpSpPr>
        <p:sp>
          <p:nvSpPr>
            <p:cNvPr id="4018" name="Google Shape;4018;p30"/>
            <p:cNvSpPr/>
            <p:nvPr/>
          </p:nvSpPr>
          <p:spPr>
            <a:xfrm>
              <a:off x="8071398" y="1290231"/>
              <a:ext cx="246097" cy="263601"/>
            </a:xfrm>
            <a:custGeom>
              <a:avLst/>
              <a:gdLst/>
              <a:ahLst/>
              <a:cxnLst/>
              <a:rect l="l" t="t" r="r" b="b"/>
              <a:pathLst>
                <a:path w="119" h="128" extrusionOk="0">
                  <a:moveTo>
                    <a:pt x="60" y="128"/>
                  </a:moveTo>
                  <a:cubicBezTo>
                    <a:pt x="59" y="128"/>
                    <a:pt x="57" y="128"/>
                    <a:pt x="56" y="128"/>
                  </a:cubicBezTo>
                  <a:cubicBezTo>
                    <a:pt x="55" y="128"/>
                    <a:pt x="19" y="118"/>
                    <a:pt x="5" y="78"/>
                  </a:cubicBezTo>
                  <a:cubicBezTo>
                    <a:pt x="4" y="75"/>
                    <a:pt x="4" y="70"/>
                    <a:pt x="6" y="67"/>
                  </a:cubicBezTo>
                  <a:cubicBezTo>
                    <a:pt x="13" y="56"/>
                    <a:pt x="13" y="44"/>
                    <a:pt x="6" y="38"/>
                  </a:cubicBezTo>
                  <a:cubicBezTo>
                    <a:pt x="2" y="35"/>
                    <a:pt x="0" y="30"/>
                    <a:pt x="1" y="25"/>
                  </a:cubicBezTo>
                  <a:cubicBezTo>
                    <a:pt x="4" y="14"/>
                    <a:pt x="5" y="11"/>
                    <a:pt x="5" y="11"/>
                  </a:cubicBezTo>
                  <a:cubicBezTo>
                    <a:pt x="6" y="5"/>
                    <a:pt x="12" y="0"/>
                    <a:pt x="18" y="0"/>
                  </a:cubicBezTo>
                  <a:cubicBezTo>
                    <a:pt x="37" y="0"/>
                    <a:pt x="37" y="0"/>
                    <a:pt x="37" y="0"/>
                  </a:cubicBezTo>
                  <a:cubicBezTo>
                    <a:pt x="43" y="0"/>
                    <a:pt x="47" y="2"/>
                    <a:pt x="49" y="8"/>
                  </a:cubicBezTo>
                  <a:cubicBezTo>
                    <a:pt x="50" y="8"/>
                    <a:pt x="53" y="10"/>
                    <a:pt x="60" y="10"/>
                  </a:cubicBezTo>
                  <a:cubicBezTo>
                    <a:pt x="67" y="10"/>
                    <a:pt x="70" y="8"/>
                    <a:pt x="70" y="8"/>
                  </a:cubicBezTo>
                  <a:cubicBezTo>
                    <a:pt x="72" y="2"/>
                    <a:pt x="76" y="0"/>
                    <a:pt x="82" y="0"/>
                  </a:cubicBezTo>
                  <a:cubicBezTo>
                    <a:pt x="101" y="0"/>
                    <a:pt x="101" y="0"/>
                    <a:pt x="101" y="0"/>
                  </a:cubicBezTo>
                  <a:cubicBezTo>
                    <a:pt x="108" y="0"/>
                    <a:pt x="113" y="5"/>
                    <a:pt x="114" y="11"/>
                  </a:cubicBezTo>
                  <a:cubicBezTo>
                    <a:pt x="114" y="11"/>
                    <a:pt x="114" y="11"/>
                    <a:pt x="114" y="11"/>
                  </a:cubicBezTo>
                  <a:cubicBezTo>
                    <a:pt x="114" y="11"/>
                    <a:pt x="115" y="14"/>
                    <a:pt x="118" y="25"/>
                  </a:cubicBezTo>
                  <a:cubicBezTo>
                    <a:pt x="119" y="30"/>
                    <a:pt x="118" y="35"/>
                    <a:pt x="114" y="38"/>
                  </a:cubicBezTo>
                  <a:cubicBezTo>
                    <a:pt x="107" y="44"/>
                    <a:pt x="106" y="56"/>
                    <a:pt x="113" y="67"/>
                  </a:cubicBezTo>
                  <a:cubicBezTo>
                    <a:pt x="115" y="70"/>
                    <a:pt x="116" y="75"/>
                    <a:pt x="114" y="78"/>
                  </a:cubicBezTo>
                  <a:cubicBezTo>
                    <a:pt x="101" y="118"/>
                    <a:pt x="64" y="128"/>
                    <a:pt x="63" y="128"/>
                  </a:cubicBezTo>
                  <a:cubicBezTo>
                    <a:pt x="62" y="128"/>
                    <a:pt x="61" y="128"/>
                    <a:pt x="60" y="128"/>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19" name="Google Shape;4019;p30"/>
            <p:cNvCxnSpPr/>
            <p:nvPr/>
          </p:nvCxnSpPr>
          <p:spPr>
            <a:xfrm flipH="1">
              <a:off x="8098163" y="1294350"/>
              <a:ext cx="190500" cy="191400"/>
            </a:xfrm>
            <a:prstGeom prst="straightConnector1">
              <a:avLst/>
            </a:prstGeom>
            <a:noFill/>
            <a:ln w="28575" cap="rnd" cmpd="sng">
              <a:solidFill>
                <a:schemeClr val="dk1"/>
              </a:solidFill>
              <a:prstDash val="solid"/>
              <a:round/>
              <a:headEnd type="none" w="sm" len="sm"/>
              <a:tailEnd type="none" w="sm" len="sm"/>
            </a:ln>
          </p:spPr>
        </p:cxnSp>
        <p:cxnSp>
          <p:nvCxnSpPr>
            <p:cNvPr id="4020" name="Google Shape;4020;p30"/>
            <p:cNvCxnSpPr/>
            <p:nvPr/>
          </p:nvCxnSpPr>
          <p:spPr>
            <a:xfrm flipH="1">
              <a:off x="8118797" y="1325240"/>
              <a:ext cx="188400" cy="187500"/>
            </a:xfrm>
            <a:prstGeom prst="straightConnector1">
              <a:avLst/>
            </a:prstGeom>
            <a:noFill/>
            <a:ln w="28575" cap="rnd" cmpd="sng">
              <a:solidFill>
                <a:schemeClr val="dk1"/>
              </a:solidFill>
              <a:prstDash val="solid"/>
              <a:round/>
              <a:headEnd type="none" w="sm" len="sm"/>
              <a:tailEnd type="none" w="sm" len="sm"/>
            </a:ln>
          </p:spPr>
        </p:cxnSp>
      </p:grpSp>
      <p:grpSp>
        <p:nvGrpSpPr>
          <p:cNvPr id="4021" name="Google Shape;4021;p30"/>
          <p:cNvGrpSpPr/>
          <p:nvPr/>
        </p:nvGrpSpPr>
        <p:grpSpPr>
          <a:xfrm>
            <a:off x="958913" y="1394751"/>
            <a:ext cx="209801" cy="247309"/>
            <a:chOff x="971671" y="639465"/>
            <a:chExt cx="213147" cy="251254"/>
          </a:xfrm>
        </p:grpSpPr>
        <p:sp>
          <p:nvSpPr>
            <p:cNvPr id="4022" name="Google Shape;4022;p30"/>
            <p:cNvSpPr/>
            <p:nvPr/>
          </p:nvSpPr>
          <p:spPr>
            <a:xfrm>
              <a:off x="971671" y="639465"/>
              <a:ext cx="213147" cy="220354"/>
            </a:xfrm>
            <a:custGeom>
              <a:avLst/>
              <a:gdLst/>
              <a:ahLst/>
              <a:cxnLst/>
              <a:rect l="l" t="t" r="r" b="b"/>
              <a:pathLst>
                <a:path w="103" h="107" extrusionOk="0">
                  <a:moveTo>
                    <a:pt x="99" y="60"/>
                  </a:moveTo>
                  <a:cubicBezTo>
                    <a:pt x="95" y="57"/>
                    <a:pt x="89" y="57"/>
                    <a:pt x="85" y="60"/>
                  </a:cubicBezTo>
                  <a:cubicBezTo>
                    <a:pt x="73" y="73"/>
                    <a:pt x="73" y="73"/>
                    <a:pt x="73" y="73"/>
                  </a:cubicBezTo>
                  <a:cubicBezTo>
                    <a:pt x="73" y="53"/>
                    <a:pt x="73" y="53"/>
                    <a:pt x="73" y="53"/>
                  </a:cubicBezTo>
                  <a:cubicBezTo>
                    <a:pt x="73" y="48"/>
                    <a:pt x="73" y="48"/>
                    <a:pt x="73" y="48"/>
                  </a:cubicBezTo>
                  <a:cubicBezTo>
                    <a:pt x="73" y="10"/>
                    <a:pt x="73" y="10"/>
                    <a:pt x="73" y="10"/>
                  </a:cubicBezTo>
                  <a:cubicBezTo>
                    <a:pt x="73" y="4"/>
                    <a:pt x="69" y="0"/>
                    <a:pt x="63" y="0"/>
                  </a:cubicBezTo>
                  <a:cubicBezTo>
                    <a:pt x="58" y="0"/>
                    <a:pt x="54" y="4"/>
                    <a:pt x="54" y="10"/>
                  </a:cubicBezTo>
                  <a:cubicBezTo>
                    <a:pt x="54" y="36"/>
                    <a:pt x="54" y="36"/>
                    <a:pt x="54" y="36"/>
                  </a:cubicBezTo>
                  <a:cubicBezTo>
                    <a:pt x="13" y="36"/>
                    <a:pt x="13" y="36"/>
                    <a:pt x="13" y="36"/>
                  </a:cubicBezTo>
                  <a:cubicBezTo>
                    <a:pt x="6" y="36"/>
                    <a:pt x="0" y="42"/>
                    <a:pt x="0" y="48"/>
                  </a:cubicBezTo>
                  <a:cubicBezTo>
                    <a:pt x="0" y="59"/>
                    <a:pt x="0" y="59"/>
                    <a:pt x="0" y="59"/>
                  </a:cubicBezTo>
                  <a:cubicBezTo>
                    <a:pt x="0" y="83"/>
                    <a:pt x="0" y="83"/>
                    <a:pt x="0" y="83"/>
                  </a:cubicBezTo>
                  <a:cubicBezTo>
                    <a:pt x="0" y="90"/>
                    <a:pt x="0" y="90"/>
                    <a:pt x="0" y="90"/>
                  </a:cubicBezTo>
                  <a:cubicBezTo>
                    <a:pt x="0" y="100"/>
                    <a:pt x="8" y="107"/>
                    <a:pt x="17" y="107"/>
                  </a:cubicBezTo>
                  <a:cubicBezTo>
                    <a:pt x="29" y="107"/>
                    <a:pt x="29" y="107"/>
                    <a:pt x="29" y="107"/>
                  </a:cubicBezTo>
                  <a:cubicBezTo>
                    <a:pt x="49" y="107"/>
                    <a:pt x="49" y="107"/>
                    <a:pt x="49" y="107"/>
                  </a:cubicBezTo>
                  <a:cubicBezTo>
                    <a:pt x="61" y="107"/>
                    <a:pt x="61" y="107"/>
                    <a:pt x="61" y="107"/>
                  </a:cubicBezTo>
                  <a:cubicBezTo>
                    <a:pt x="61" y="107"/>
                    <a:pt x="61" y="107"/>
                    <a:pt x="61" y="107"/>
                  </a:cubicBezTo>
                  <a:cubicBezTo>
                    <a:pt x="64" y="107"/>
                    <a:pt x="67" y="106"/>
                    <a:pt x="69" y="104"/>
                  </a:cubicBezTo>
                  <a:cubicBezTo>
                    <a:pt x="69" y="104"/>
                    <a:pt x="69" y="104"/>
                    <a:pt x="69" y="104"/>
                  </a:cubicBezTo>
                  <a:cubicBezTo>
                    <a:pt x="69" y="104"/>
                    <a:pt x="69" y="104"/>
                    <a:pt x="69" y="103"/>
                  </a:cubicBezTo>
                  <a:cubicBezTo>
                    <a:pt x="99" y="74"/>
                    <a:pt x="99" y="74"/>
                    <a:pt x="99" y="74"/>
                  </a:cubicBezTo>
                  <a:cubicBezTo>
                    <a:pt x="103" y="70"/>
                    <a:pt x="103" y="64"/>
                    <a:pt x="99" y="6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23" name="Google Shape;4023;p30"/>
            <p:cNvCxnSpPr/>
            <p:nvPr/>
          </p:nvCxnSpPr>
          <p:spPr>
            <a:xfrm>
              <a:off x="1012858" y="713603"/>
              <a:ext cx="0" cy="61800"/>
            </a:xfrm>
            <a:prstGeom prst="straightConnector1">
              <a:avLst/>
            </a:prstGeom>
            <a:noFill/>
            <a:ln w="28575" cap="rnd" cmpd="sng">
              <a:solidFill>
                <a:schemeClr val="dk1"/>
              </a:solidFill>
              <a:prstDash val="solid"/>
              <a:round/>
              <a:headEnd type="none" w="sm" len="sm"/>
              <a:tailEnd type="none" w="sm" len="sm"/>
            </a:ln>
          </p:spPr>
        </p:cxnSp>
        <p:cxnSp>
          <p:nvCxnSpPr>
            <p:cNvPr id="4024" name="Google Shape;4024;p30"/>
            <p:cNvCxnSpPr/>
            <p:nvPr/>
          </p:nvCxnSpPr>
          <p:spPr>
            <a:xfrm>
              <a:off x="1047868" y="713603"/>
              <a:ext cx="0" cy="61800"/>
            </a:xfrm>
            <a:prstGeom prst="straightConnector1">
              <a:avLst/>
            </a:prstGeom>
            <a:noFill/>
            <a:ln w="28575" cap="rnd" cmpd="sng">
              <a:solidFill>
                <a:schemeClr val="dk1"/>
              </a:solidFill>
              <a:prstDash val="solid"/>
              <a:round/>
              <a:headEnd type="none" w="sm" len="sm"/>
              <a:tailEnd type="none" w="sm" len="sm"/>
            </a:ln>
          </p:spPr>
        </p:cxnSp>
        <p:cxnSp>
          <p:nvCxnSpPr>
            <p:cNvPr id="4025" name="Google Shape;4025;p30"/>
            <p:cNvCxnSpPr/>
            <p:nvPr/>
          </p:nvCxnSpPr>
          <p:spPr>
            <a:xfrm>
              <a:off x="1082877" y="713603"/>
              <a:ext cx="0" cy="61800"/>
            </a:xfrm>
            <a:prstGeom prst="straightConnector1">
              <a:avLst/>
            </a:prstGeom>
            <a:noFill/>
            <a:ln w="28575" cap="rnd" cmpd="sng">
              <a:solidFill>
                <a:schemeClr val="dk1"/>
              </a:solidFill>
              <a:prstDash val="solid"/>
              <a:round/>
              <a:headEnd type="none" w="sm" len="sm"/>
              <a:tailEnd type="none" w="sm" len="sm"/>
            </a:ln>
          </p:spPr>
        </p:cxnSp>
        <p:sp>
          <p:nvSpPr>
            <p:cNvPr id="4026" name="Google Shape;4026;p30"/>
            <p:cNvSpPr/>
            <p:nvPr/>
          </p:nvSpPr>
          <p:spPr>
            <a:xfrm>
              <a:off x="1006680" y="859819"/>
              <a:ext cx="92700" cy="309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27" name="Google Shape;4027;p30"/>
          <p:cNvGrpSpPr/>
          <p:nvPr/>
        </p:nvGrpSpPr>
        <p:grpSpPr>
          <a:xfrm>
            <a:off x="1736285" y="1329885"/>
            <a:ext cx="209801" cy="312175"/>
            <a:chOff x="1761445" y="573565"/>
            <a:chExt cx="213147" cy="317154"/>
          </a:xfrm>
        </p:grpSpPr>
        <p:sp>
          <p:nvSpPr>
            <p:cNvPr id="4028" name="Google Shape;4028;p30"/>
            <p:cNvSpPr/>
            <p:nvPr/>
          </p:nvSpPr>
          <p:spPr>
            <a:xfrm>
              <a:off x="1761445" y="639465"/>
              <a:ext cx="213147" cy="220354"/>
            </a:xfrm>
            <a:custGeom>
              <a:avLst/>
              <a:gdLst/>
              <a:ahLst/>
              <a:cxnLst/>
              <a:rect l="l" t="t" r="r" b="b"/>
              <a:pathLst>
                <a:path w="103" h="107" extrusionOk="0">
                  <a:moveTo>
                    <a:pt x="99" y="60"/>
                  </a:moveTo>
                  <a:cubicBezTo>
                    <a:pt x="95" y="57"/>
                    <a:pt x="89" y="57"/>
                    <a:pt x="85" y="60"/>
                  </a:cubicBezTo>
                  <a:cubicBezTo>
                    <a:pt x="73" y="73"/>
                    <a:pt x="73" y="73"/>
                    <a:pt x="73" y="73"/>
                  </a:cubicBezTo>
                  <a:cubicBezTo>
                    <a:pt x="73" y="53"/>
                    <a:pt x="73" y="53"/>
                    <a:pt x="73" y="53"/>
                  </a:cubicBezTo>
                  <a:cubicBezTo>
                    <a:pt x="73" y="48"/>
                    <a:pt x="73" y="48"/>
                    <a:pt x="73" y="48"/>
                  </a:cubicBezTo>
                  <a:cubicBezTo>
                    <a:pt x="73" y="10"/>
                    <a:pt x="73" y="10"/>
                    <a:pt x="73" y="10"/>
                  </a:cubicBezTo>
                  <a:cubicBezTo>
                    <a:pt x="73" y="4"/>
                    <a:pt x="69" y="0"/>
                    <a:pt x="63" y="0"/>
                  </a:cubicBezTo>
                  <a:cubicBezTo>
                    <a:pt x="58" y="0"/>
                    <a:pt x="54" y="4"/>
                    <a:pt x="54" y="10"/>
                  </a:cubicBezTo>
                  <a:cubicBezTo>
                    <a:pt x="54" y="36"/>
                    <a:pt x="54" y="36"/>
                    <a:pt x="54" y="36"/>
                  </a:cubicBezTo>
                  <a:cubicBezTo>
                    <a:pt x="13" y="36"/>
                    <a:pt x="13" y="36"/>
                    <a:pt x="13" y="36"/>
                  </a:cubicBezTo>
                  <a:cubicBezTo>
                    <a:pt x="6" y="36"/>
                    <a:pt x="0" y="42"/>
                    <a:pt x="0" y="48"/>
                  </a:cubicBezTo>
                  <a:cubicBezTo>
                    <a:pt x="0" y="59"/>
                    <a:pt x="0" y="59"/>
                    <a:pt x="0" y="59"/>
                  </a:cubicBezTo>
                  <a:cubicBezTo>
                    <a:pt x="0" y="83"/>
                    <a:pt x="0" y="83"/>
                    <a:pt x="0" y="83"/>
                  </a:cubicBezTo>
                  <a:cubicBezTo>
                    <a:pt x="0" y="90"/>
                    <a:pt x="0" y="90"/>
                    <a:pt x="0" y="90"/>
                  </a:cubicBezTo>
                  <a:cubicBezTo>
                    <a:pt x="0" y="100"/>
                    <a:pt x="8" y="107"/>
                    <a:pt x="17" y="107"/>
                  </a:cubicBezTo>
                  <a:cubicBezTo>
                    <a:pt x="29" y="107"/>
                    <a:pt x="29" y="107"/>
                    <a:pt x="29" y="107"/>
                  </a:cubicBezTo>
                  <a:cubicBezTo>
                    <a:pt x="49" y="107"/>
                    <a:pt x="49" y="107"/>
                    <a:pt x="49" y="107"/>
                  </a:cubicBezTo>
                  <a:cubicBezTo>
                    <a:pt x="61" y="107"/>
                    <a:pt x="61" y="107"/>
                    <a:pt x="61" y="107"/>
                  </a:cubicBezTo>
                  <a:cubicBezTo>
                    <a:pt x="61" y="107"/>
                    <a:pt x="61" y="107"/>
                    <a:pt x="61" y="107"/>
                  </a:cubicBezTo>
                  <a:cubicBezTo>
                    <a:pt x="64" y="107"/>
                    <a:pt x="66" y="106"/>
                    <a:pt x="68" y="104"/>
                  </a:cubicBezTo>
                  <a:cubicBezTo>
                    <a:pt x="69" y="104"/>
                    <a:pt x="69" y="104"/>
                    <a:pt x="69" y="104"/>
                  </a:cubicBezTo>
                  <a:cubicBezTo>
                    <a:pt x="69" y="104"/>
                    <a:pt x="69" y="104"/>
                    <a:pt x="69" y="103"/>
                  </a:cubicBezTo>
                  <a:cubicBezTo>
                    <a:pt x="99" y="74"/>
                    <a:pt x="99" y="74"/>
                    <a:pt x="99" y="74"/>
                  </a:cubicBezTo>
                  <a:cubicBezTo>
                    <a:pt x="103" y="70"/>
                    <a:pt x="103" y="64"/>
                    <a:pt x="99" y="6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29" name="Google Shape;4029;p30"/>
            <p:cNvCxnSpPr/>
            <p:nvPr/>
          </p:nvCxnSpPr>
          <p:spPr>
            <a:xfrm>
              <a:off x="1803662" y="713603"/>
              <a:ext cx="0" cy="61800"/>
            </a:xfrm>
            <a:prstGeom prst="straightConnector1">
              <a:avLst/>
            </a:prstGeom>
            <a:noFill/>
            <a:ln w="28575" cap="rnd" cmpd="sng">
              <a:solidFill>
                <a:schemeClr val="dk1"/>
              </a:solidFill>
              <a:prstDash val="solid"/>
              <a:round/>
              <a:headEnd type="none" w="sm" len="sm"/>
              <a:tailEnd type="none" w="sm" len="sm"/>
            </a:ln>
          </p:spPr>
        </p:cxnSp>
        <p:cxnSp>
          <p:nvCxnSpPr>
            <p:cNvPr id="4030" name="Google Shape;4030;p30"/>
            <p:cNvCxnSpPr/>
            <p:nvPr/>
          </p:nvCxnSpPr>
          <p:spPr>
            <a:xfrm>
              <a:off x="1838671" y="713603"/>
              <a:ext cx="0" cy="61800"/>
            </a:xfrm>
            <a:prstGeom prst="straightConnector1">
              <a:avLst/>
            </a:prstGeom>
            <a:noFill/>
            <a:ln w="28575" cap="rnd" cmpd="sng">
              <a:solidFill>
                <a:schemeClr val="dk1"/>
              </a:solidFill>
              <a:prstDash val="solid"/>
              <a:round/>
              <a:headEnd type="none" w="sm" len="sm"/>
              <a:tailEnd type="none" w="sm" len="sm"/>
            </a:ln>
          </p:spPr>
        </p:cxnSp>
        <p:cxnSp>
          <p:nvCxnSpPr>
            <p:cNvPr id="4031" name="Google Shape;4031;p30"/>
            <p:cNvCxnSpPr/>
            <p:nvPr/>
          </p:nvCxnSpPr>
          <p:spPr>
            <a:xfrm>
              <a:off x="1871621" y="713603"/>
              <a:ext cx="0" cy="61800"/>
            </a:xfrm>
            <a:prstGeom prst="straightConnector1">
              <a:avLst/>
            </a:prstGeom>
            <a:noFill/>
            <a:ln w="28575" cap="rnd" cmpd="sng">
              <a:solidFill>
                <a:schemeClr val="dk1"/>
              </a:solidFill>
              <a:prstDash val="solid"/>
              <a:round/>
              <a:headEnd type="none" w="sm" len="sm"/>
              <a:tailEnd type="none" w="sm" len="sm"/>
            </a:ln>
          </p:spPr>
        </p:cxnSp>
        <p:sp>
          <p:nvSpPr>
            <p:cNvPr id="4032" name="Google Shape;4032;p30"/>
            <p:cNvSpPr/>
            <p:nvPr/>
          </p:nvSpPr>
          <p:spPr>
            <a:xfrm>
              <a:off x="1797484" y="859819"/>
              <a:ext cx="92700" cy="309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33" name="Google Shape;4033;p30"/>
            <p:cNvSpPr/>
            <p:nvPr/>
          </p:nvSpPr>
          <p:spPr>
            <a:xfrm>
              <a:off x="1840731" y="573565"/>
              <a:ext cx="102969" cy="28831"/>
            </a:xfrm>
            <a:custGeom>
              <a:avLst/>
              <a:gdLst/>
              <a:ahLst/>
              <a:cxnLst/>
              <a:rect l="l" t="t" r="r" b="b"/>
              <a:pathLst>
                <a:path w="50" h="14" extrusionOk="0">
                  <a:moveTo>
                    <a:pt x="0" y="14"/>
                  </a:moveTo>
                  <a:cubicBezTo>
                    <a:pt x="14" y="0"/>
                    <a:pt x="36" y="0"/>
                    <a:pt x="50" y="14"/>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34" name="Google Shape;4034;p30"/>
            <p:cNvSpPr/>
            <p:nvPr/>
          </p:nvSpPr>
          <p:spPr>
            <a:xfrm>
              <a:off x="1861324" y="606515"/>
              <a:ext cx="61782" cy="16475"/>
            </a:xfrm>
            <a:custGeom>
              <a:avLst/>
              <a:gdLst/>
              <a:ahLst/>
              <a:cxnLst/>
              <a:rect l="l" t="t" r="r" b="b"/>
              <a:pathLst>
                <a:path w="30" h="8" extrusionOk="0">
                  <a:moveTo>
                    <a:pt x="0" y="8"/>
                  </a:moveTo>
                  <a:cubicBezTo>
                    <a:pt x="8" y="0"/>
                    <a:pt x="22" y="0"/>
                    <a:pt x="30" y="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35" name="Google Shape;4035;p30"/>
          <p:cNvGrpSpPr/>
          <p:nvPr/>
        </p:nvGrpSpPr>
        <p:grpSpPr>
          <a:xfrm>
            <a:off x="2514674" y="1394751"/>
            <a:ext cx="208787" cy="247309"/>
            <a:chOff x="2552248" y="639465"/>
            <a:chExt cx="212117" cy="251254"/>
          </a:xfrm>
        </p:grpSpPr>
        <p:cxnSp>
          <p:nvCxnSpPr>
            <p:cNvPr id="4036" name="Google Shape;4036;p30"/>
            <p:cNvCxnSpPr/>
            <p:nvPr/>
          </p:nvCxnSpPr>
          <p:spPr>
            <a:xfrm>
              <a:off x="2591376" y="707425"/>
              <a:ext cx="0" cy="68100"/>
            </a:xfrm>
            <a:prstGeom prst="straightConnector1">
              <a:avLst/>
            </a:prstGeom>
            <a:noFill/>
            <a:ln w="28575" cap="rnd" cmpd="sng">
              <a:solidFill>
                <a:schemeClr val="dk1"/>
              </a:solidFill>
              <a:prstDash val="solid"/>
              <a:round/>
              <a:headEnd type="none" w="sm" len="sm"/>
              <a:tailEnd type="none" w="sm" len="sm"/>
            </a:ln>
          </p:spPr>
        </p:cxnSp>
        <p:cxnSp>
          <p:nvCxnSpPr>
            <p:cNvPr id="4037" name="Google Shape;4037;p30"/>
            <p:cNvCxnSpPr/>
            <p:nvPr/>
          </p:nvCxnSpPr>
          <p:spPr>
            <a:xfrm>
              <a:off x="2628445" y="713603"/>
              <a:ext cx="0" cy="61800"/>
            </a:xfrm>
            <a:prstGeom prst="straightConnector1">
              <a:avLst/>
            </a:prstGeom>
            <a:noFill/>
            <a:ln w="28575" cap="rnd" cmpd="sng">
              <a:solidFill>
                <a:schemeClr val="dk1"/>
              </a:solidFill>
              <a:prstDash val="solid"/>
              <a:round/>
              <a:headEnd type="none" w="sm" len="sm"/>
              <a:tailEnd type="none" w="sm" len="sm"/>
            </a:ln>
          </p:spPr>
        </p:cxnSp>
        <p:cxnSp>
          <p:nvCxnSpPr>
            <p:cNvPr id="4038" name="Google Shape;4038;p30"/>
            <p:cNvCxnSpPr/>
            <p:nvPr/>
          </p:nvCxnSpPr>
          <p:spPr>
            <a:xfrm>
              <a:off x="2661395" y="713603"/>
              <a:ext cx="0" cy="61800"/>
            </a:xfrm>
            <a:prstGeom prst="straightConnector1">
              <a:avLst/>
            </a:prstGeom>
            <a:noFill/>
            <a:ln w="28575" cap="rnd" cmpd="sng">
              <a:solidFill>
                <a:schemeClr val="dk1"/>
              </a:solidFill>
              <a:prstDash val="solid"/>
              <a:round/>
              <a:headEnd type="none" w="sm" len="sm"/>
              <a:tailEnd type="none" w="sm" len="sm"/>
            </a:ln>
          </p:spPr>
        </p:cxnSp>
        <p:sp>
          <p:nvSpPr>
            <p:cNvPr id="4039" name="Google Shape;4039;p30"/>
            <p:cNvSpPr/>
            <p:nvPr/>
          </p:nvSpPr>
          <p:spPr>
            <a:xfrm>
              <a:off x="2552248" y="639465"/>
              <a:ext cx="212117" cy="220354"/>
            </a:xfrm>
            <a:custGeom>
              <a:avLst/>
              <a:gdLst/>
              <a:ahLst/>
              <a:cxnLst/>
              <a:rect l="l" t="t" r="r" b="b"/>
              <a:pathLst>
                <a:path w="103" h="107" extrusionOk="0">
                  <a:moveTo>
                    <a:pt x="99" y="60"/>
                  </a:moveTo>
                  <a:cubicBezTo>
                    <a:pt x="95" y="57"/>
                    <a:pt x="89" y="57"/>
                    <a:pt x="85" y="60"/>
                  </a:cubicBezTo>
                  <a:cubicBezTo>
                    <a:pt x="73" y="73"/>
                    <a:pt x="73" y="73"/>
                    <a:pt x="73" y="73"/>
                  </a:cubicBezTo>
                  <a:cubicBezTo>
                    <a:pt x="73" y="53"/>
                    <a:pt x="73" y="53"/>
                    <a:pt x="73" y="53"/>
                  </a:cubicBezTo>
                  <a:cubicBezTo>
                    <a:pt x="73" y="48"/>
                    <a:pt x="73" y="48"/>
                    <a:pt x="73" y="48"/>
                  </a:cubicBezTo>
                  <a:cubicBezTo>
                    <a:pt x="73" y="10"/>
                    <a:pt x="73" y="10"/>
                    <a:pt x="73" y="10"/>
                  </a:cubicBezTo>
                  <a:cubicBezTo>
                    <a:pt x="73" y="4"/>
                    <a:pt x="68" y="0"/>
                    <a:pt x="63" y="0"/>
                  </a:cubicBezTo>
                  <a:cubicBezTo>
                    <a:pt x="58" y="0"/>
                    <a:pt x="54" y="4"/>
                    <a:pt x="54" y="10"/>
                  </a:cubicBezTo>
                  <a:cubicBezTo>
                    <a:pt x="54" y="36"/>
                    <a:pt x="54" y="36"/>
                    <a:pt x="54" y="36"/>
                  </a:cubicBezTo>
                  <a:cubicBezTo>
                    <a:pt x="19" y="36"/>
                    <a:pt x="19" y="36"/>
                    <a:pt x="19" y="36"/>
                  </a:cubicBezTo>
                  <a:cubicBezTo>
                    <a:pt x="19" y="10"/>
                    <a:pt x="19" y="10"/>
                    <a:pt x="19" y="10"/>
                  </a:cubicBezTo>
                  <a:cubicBezTo>
                    <a:pt x="19" y="4"/>
                    <a:pt x="15" y="0"/>
                    <a:pt x="10" y="0"/>
                  </a:cubicBezTo>
                  <a:cubicBezTo>
                    <a:pt x="4" y="0"/>
                    <a:pt x="0" y="4"/>
                    <a:pt x="0" y="10"/>
                  </a:cubicBezTo>
                  <a:cubicBezTo>
                    <a:pt x="0" y="48"/>
                    <a:pt x="0" y="48"/>
                    <a:pt x="0" y="48"/>
                  </a:cubicBezTo>
                  <a:cubicBezTo>
                    <a:pt x="0" y="55"/>
                    <a:pt x="0" y="55"/>
                    <a:pt x="0" y="55"/>
                  </a:cubicBezTo>
                  <a:cubicBezTo>
                    <a:pt x="0" y="59"/>
                    <a:pt x="0" y="59"/>
                    <a:pt x="0" y="59"/>
                  </a:cubicBezTo>
                  <a:cubicBezTo>
                    <a:pt x="0" y="83"/>
                    <a:pt x="0" y="83"/>
                    <a:pt x="0" y="83"/>
                  </a:cubicBezTo>
                  <a:cubicBezTo>
                    <a:pt x="0" y="90"/>
                    <a:pt x="0" y="90"/>
                    <a:pt x="0" y="90"/>
                  </a:cubicBezTo>
                  <a:cubicBezTo>
                    <a:pt x="0" y="100"/>
                    <a:pt x="8" y="107"/>
                    <a:pt x="17" y="107"/>
                  </a:cubicBezTo>
                  <a:cubicBezTo>
                    <a:pt x="29" y="107"/>
                    <a:pt x="29" y="107"/>
                    <a:pt x="29" y="107"/>
                  </a:cubicBezTo>
                  <a:cubicBezTo>
                    <a:pt x="49" y="107"/>
                    <a:pt x="49" y="107"/>
                    <a:pt x="49" y="107"/>
                  </a:cubicBezTo>
                  <a:cubicBezTo>
                    <a:pt x="60" y="107"/>
                    <a:pt x="60" y="107"/>
                    <a:pt x="60" y="107"/>
                  </a:cubicBezTo>
                  <a:cubicBezTo>
                    <a:pt x="61" y="107"/>
                    <a:pt x="61" y="107"/>
                    <a:pt x="61" y="107"/>
                  </a:cubicBezTo>
                  <a:cubicBezTo>
                    <a:pt x="64" y="107"/>
                    <a:pt x="66" y="106"/>
                    <a:pt x="68" y="104"/>
                  </a:cubicBezTo>
                  <a:cubicBezTo>
                    <a:pt x="69" y="104"/>
                    <a:pt x="69" y="104"/>
                    <a:pt x="69" y="104"/>
                  </a:cubicBezTo>
                  <a:cubicBezTo>
                    <a:pt x="69" y="104"/>
                    <a:pt x="69" y="104"/>
                    <a:pt x="69" y="103"/>
                  </a:cubicBezTo>
                  <a:cubicBezTo>
                    <a:pt x="99" y="74"/>
                    <a:pt x="99" y="74"/>
                    <a:pt x="99" y="74"/>
                  </a:cubicBezTo>
                  <a:cubicBezTo>
                    <a:pt x="103" y="70"/>
                    <a:pt x="103" y="64"/>
                    <a:pt x="99" y="6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40" name="Google Shape;4040;p30"/>
            <p:cNvSpPr/>
            <p:nvPr/>
          </p:nvSpPr>
          <p:spPr>
            <a:xfrm>
              <a:off x="2589317" y="859819"/>
              <a:ext cx="92700" cy="309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41" name="Google Shape;4041;p30"/>
          <p:cNvGrpSpPr/>
          <p:nvPr/>
        </p:nvGrpSpPr>
        <p:grpSpPr>
          <a:xfrm>
            <a:off x="3292048" y="1394751"/>
            <a:ext cx="208787" cy="247309"/>
            <a:chOff x="3342022" y="639465"/>
            <a:chExt cx="212117" cy="251254"/>
          </a:xfrm>
        </p:grpSpPr>
        <p:sp>
          <p:nvSpPr>
            <p:cNvPr id="4042" name="Google Shape;4042;p30"/>
            <p:cNvSpPr/>
            <p:nvPr/>
          </p:nvSpPr>
          <p:spPr>
            <a:xfrm>
              <a:off x="3342022" y="713603"/>
              <a:ext cx="212117" cy="146216"/>
            </a:xfrm>
            <a:custGeom>
              <a:avLst/>
              <a:gdLst/>
              <a:ahLst/>
              <a:cxnLst/>
              <a:rect l="l" t="t" r="r" b="b"/>
              <a:pathLst>
                <a:path w="103" h="71" extrusionOk="0">
                  <a:moveTo>
                    <a:pt x="35" y="0"/>
                  </a:moveTo>
                  <a:cubicBezTo>
                    <a:pt x="12" y="0"/>
                    <a:pt x="12" y="0"/>
                    <a:pt x="12" y="0"/>
                  </a:cubicBezTo>
                  <a:cubicBezTo>
                    <a:pt x="6" y="0"/>
                    <a:pt x="0" y="6"/>
                    <a:pt x="0" y="12"/>
                  </a:cubicBezTo>
                  <a:cubicBezTo>
                    <a:pt x="0" y="23"/>
                    <a:pt x="0" y="23"/>
                    <a:pt x="0" y="23"/>
                  </a:cubicBezTo>
                  <a:cubicBezTo>
                    <a:pt x="0" y="47"/>
                    <a:pt x="0" y="47"/>
                    <a:pt x="0" y="47"/>
                  </a:cubicBezTo>
                  <a:cubicBezTo>
                    <a:pt x="0" y="54"/>
                    <a:pt x="0" y="54"/>
                    <a:pt x="0" y="54"/>
                  </a:cubicBezTo>
                  <a:cubicBezTo>
                    <a:pt x="0" y="64"/>
                    <a:pt x="8" y="71"/>
                    <a:pt x="17" y="71"/>
                  </a:cubicBezTo>
                  <a:cubicBezTo>
                    <a:pt x="29" y="71"/>
                    <a:pt x="29" y="71"/>
                    <a:pt x="29" y="71"/>
                  </a:cubicBezTo>
                  <a:cubicBezTo>
                    <a:pt x="49" y="71"/>
                    <a:pt x="49" y="71"/>
                    <a:pt x="49" y="71"/>
                  </a:cubicBezTo>
                  <a:cubicBezTo>
                    <a:pt x="60" y="71"/>
                    <a:pt x="60" y="71"/>
                    <a:pt x="60" y="71"/>
                  </a:cubicBezTo>
                  <a:cubicBezTo>
                    <a:pt x="61" y="71"/>
                    <a:pt x="61" y="71"/>
                    <a:pt x="61" y="71"/>
                  </a:cubicBezTo>
                  <a:cubicBezTo>
                    <a:pt x="64" y="71"/>
                    <a:pt x="66" y="70"/>
                    <a:pt x="68" y="68"/>
                  </a:cubicBezTo>
                  <a:cubicBezTo>
                    <a:pt x="69" y="68"/>
                    <a:pt x="69" y="68"/>
                    <a:pt x="69" y="68"/>
                  </a:cubicBezTo>
                  <a:cubicBezTo>
                    <a:pt x="69" y="68"/>
                    <a:pt x="69" y="68"/>
                    <a:pt x="69" y="67"/>
                  </a:cubicBezTo>
                  <a:cubicBezTo>
                    <a:pt x="99" y="38"/>
                    <a:pt x="99" y="38"/>
                    <a:pt x="99" y="38"/>
                  </a:cubicBezTo>
                  <a:cubicBezTo>
                    <a:pt x="103" y="34"/>
                    <a:pt x="103" y="28"/>
                    <a:pt x="99" y="24"/>
                  </a:cubicBezTo>
                  <a:cubicBezTo>
                    <a:pt x="95" y="21"/>
                    <a:pt x="89" y="21"/>
                    <a:pt x="85" y="24"/>
                  </a:cubicBezTo>
                  <a:cubicBezTo>
                    <a:pt x="73" y="37"/>
                    <a:pt x="73" y="37"/>
                    <a:pt x="73" y="37"/>
                  </a:cubicBezTo>
                  <a:cubicBezTo>
                    <a:pt x="73" y="17"/>
                    <a:pt x="73" y="17"/>
                    <a:pt x="73" y="17"/>
                  </a:cubicBezTo>
                  <a:cubicBezTo>
                    <a:pt x="73" y="12"/>
                    <a:pt x="73" y="12"/>
                    <a:pt x="73" y="12"/>
                  </a:cubicBezTo>
                  <a:cubicBezTo>
                    <a:pt x="73" y="10"/>
                    <a:pt x="73" y="10"/>
                    <a:pt x="73" y="10"/>
                  </a:cubicBezTo>
                  <a:cubicBezTo>
                    <a:pt x="73" y="5"/>
                    <a:pt x="68" y="0"/>
                    <a:pt x="6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43" name="Google Shape;4043;p30"/>
            <p:cNvCxnSpPr/>
            <p:nvPr/>
          </p:nvCxnSpPr>
          <p:spPr>
            <a:xfrm rot="10800000">
              <a:off x="3461563" y="713603"/>
              <a:ext cx="10200" cy="0"/>
            </a:xfrm>
            <a:prstGeom prst="straightConnector1">
              <a:avLst/>
            </a:prstGeom>
            <a:noFill/>
            <a:ln w="28575" cap="rnd" cmpd="sng">
              <a:solidFill>
                <a:schemeClr val="dk1"/>
              </a:solidFill>
              <a:prstDash val="solid"/>
              <a:round/>
              <a:headEnd type="none" w="sm" len="sm"/>
              <a:tailEnd type="none" w="sm" len="sm"/>
            </a:ln>
          </p:spPr>
        </p:cxnSp>
        <p:cxnSp>
          <p:nvCxnSpPr>
            <p:cNvPr id="4044" name="Google Shape;4044;p30"/>
            <p:cNvCxnSpPr/>
            <p:nvPr/>
          </p:nvCxnSpPr>
          <p:spPr>
            <a:xfrm>
              <a:off x="3383209" y="713603"/>
              <a:ext cx="0" cy="55500"/>
            </a:xfrm>
            <a:prstGeom prst="straightConnector1">
              <a:avLst/>
            </a:prstGeom>
            <a:noFill/>
            <a:ln w="28575" cap="rnd" cmpd="sng">
              <a:solidFill>
                <a:schemeClr val="dk1"/>
              </a:solidFill>
              <a:prstDash val="solid"/>
              <a:round/>
              <a:headEnd type="none" w="sm" len="sm"/>
              <a:tailEnd type="none" w="sm" len="sm"/>
            </a:ln>
          </p:spPr>
        </p:cxnSp>
        <p:cxnSp>
          <p:nvCxnSpPr>
            <p:cNvPr id="4045" name="Google Shape;4045;p30"/>
            <p:cNvCxnSpPr/>
            <p:nvPr/>
          </p:nvCxnSpPr>
          <p:spPr>
            <a:xfrm>
              <a:off x="3416159" y="713603"/>
              <a:ext cx="0" cy="55500"/>
            </a:xfrm>
            <a:prstGeom prst="straightConnector1">
              <a:avLst/>
            </a:prstGeom>
            <a:noFill/>
            <a:ln w="28575" cap="rnd" cmpd="sng">
              <a:solidFill>
                <a:schemeClr val="dk1"/>
              </a:solidFill>
              <a:prstDash val="solid"/>
              <a:round/>
              <a:headEnd type="none" w="sm" len="sm"/>
              <a:tailEnd type="none" w="sm" len="sm"/>
            </a:ln>
          </p:spPr>
        </p:cxnSp>
        <p:cxnSp>
          <p:nvCxnSpPr>
            <p:cNvPr id="4046" name="Google Shape;4046;p30"/>
            <p:cNvCxnSpPr/>
            <p:nvPr/>
          </p:nvCxnSpPr>
          <p:spPr>
            <a:xfrm>
              <a:off x="3455288" y="713603"/>
              <a:ext cx="0" cy="55500"/>
            </a:xfrm>
            <a:prstGeom prst="straightConnector1">
              <a:avLst/>
            </a:prstGeom>
            <a:noFill/>
            <a:ln w="28575" cap="rnd" cmpd="sng">
              <a:solidFill>
                <a:schemeClr val="dk1"/>
              </a:solidFill>
              <a:prstDash val="solid"/>
              <a:round/>
              <a:headEnd type="none" w="sm" len="sm"/>
              <a:tailEnd type="none" w="sm" len="sm"/>
            </a:ln>
          </p:spPr>
        </p:cxnSp>
        <p:sp>
          <p:nvSpPr>
            <p:cNvPr id="4047" name="Google Shape;4047;p30"/>
            <p:cNvSpPr/>
            <p:nvPr/>
          </p:nvSpPr>
          <p:spPr>
            <a:xfrm>
              <a:off x="3416159" y="639465"/>
              <a:ext cx="39128" cy="102969"/>
            </a:xfrm>
            <a:custGeom>
              <a:avLst/>
              <a:gdLst/>
              <a:ahLst/>
              <a:cxnLst/>
              <a:rect l="l" t="t" r="r" b="b"/>
              <a:pathLst>
                <a:path w="19" h="50" extrusionOk="0">
                  <a:moveTo>
                    <a:pt x="19" y="50"/>
                  </a:moveTo>
                  <a:cubicBezTo>
                    <a:pt x="19" y="10"/>
                    <a:pt x="19" y="10"/>
                    <a:pt x="19" y="10"/>
                  </a:cubicBezTo>
                  <a:cubicBezTo>
                    <a:pt x="19" y="4"/>
                    <a:pt x="15" y="0"/>
                    <a:pt x="10" y="0"/>
                  </a:cubicBezTo>
                  <a:cubicBezTo>
                    <a:pt x="4" y="0"/>
                    <a:pt x="0" y="4"/>
                    <a:pt x="0" y="10"/>
                  </a:cubicBezTo>
                  <a:cubicBezTo>
                    <a:pt x="0" y="50"/>
                    <a:pt x="0" y="50"/>
                    <a:pt x="0" y="5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48" name="Google Shape;4048;p30"/>
            <p:cNvSpPr/>
            <p:nvPr/>
          </p:nvSpPr>
          <p:spPr>
            <a:xfrm>
              <a:off x="3377031" y="859819"/>
              <a:ext cx="92700" cy="309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49" name="Google Shape;4049;p30"/>
          <p:cNvGrpSpPr/>
          <p:nvPr/>
        </p:nvGrpSpPr>
        <p:grpSpPr>
          <a:xfrm>
            <a:off x="4049146" y="1435292"/>
            <a:ext cx="248322" cy="206759"/>
            <a:chOff x="4111202" y="680653"/>
            <a:chExt cx="252283" cy="210057"/>
          </a:xfrm>
        </p:grpSpPr>
        <p:sp>
          <p:nvSpPr>
            <p:cNvPr id="4050" name="Google Shape;4050;p30"/>
            <p:cNvSpPr/>
            <p:nvPr/>
          </p:nvSpPr>
          <p:spPr>
            <a:xfrm>
              <a:off x="4111202" y="680653"/>
              <a:ext cx="221384" cy="210057"/>
            </a:xfrm>
            <a:custGeom>
              <a:avLst/>
              <a:gdLst/>
              <a:ahLst/>
              <a:cxnLst/>
              <a:rect l="l" t="t" r="r" b="b"/>
              <a:pathLst>
                <a:path w="107" h="102" extrusionOk="0">
                  <a:moveTo>
                    <a:pt x="60" y="4"/>
                  </a:moveTo>
                  <a:cubicBezTo>
                    <a:pt x="56" y="7"/>
                    <a:pt x="56" y="13"/>
                    <a:pt x="60" y="17"/>
                  </a:cubicBezTo>
                  <a:cubicBezTo>
                    <a:pt x="72" y="30"/>
                    <a:pt x="72" y="30"/>
                    <a:pt x="72" y="30"/>
                  </a:cubicBezTo>
                  <a:cubicBezTo>
                    <a:pt x="52" y="30"/>
                    <a:pt x="52" y="30"/>
                    <a:pt x="52" y="30"/>
                  </a:cubicBezTo>
                  <a:cubicBezTo>
                    <a:pt x="48" y="30"/>
                    <a:pt x="48" y="30"/>
                    <a:pt x="48" y="30"/>
                  </a:cubicBezTo>
                  <a:cubicBezTo>
                    <a:pt x="9" y="30"/>
                    <a:pt x="9" y="30"/>
                    <a:pt x="9" y="30"/>
                  </a:cubicBezTo>
                  <a:cubicBezTo>
                    <a:pt x="4" y="30"/>
                    <a:pt x="0" y="34"/>
                    <a:pt x="0" y="39"/>
                  </a:cubicBezTo>
                  <a:cubicBezTo>
                    <a:pt x="0" y="45"/>
                    <a:pt x="4" y="49"/>
                    <a:pt x="9" y="49"/>
                  </a:cubicBezTo>
                  <a:cubicBezTo>
                    <a:pt x="36" y="49"/>
                    <a:pt x="36" y="49"/>
                    <a:pt x="36" y="49"/>
                  </a:cubicBezTo>
                  <a:cubicBezTo>
                    <a:pt x="36" y="90"/>
                    <a:pt x="36" y="90"/>
                    <a:pt x="36" y="90"/>
                  </a:cubicBezTo>
                  <a:cubicBezTo>
                    <a:pt x="36" y="97"/>
                    <a:pt x="41" y="102"/>
                    <a:pt x="48" y="102"/>
                  </a:cubicBezTo>
                  <a:cubicBezTo>
                    <a:pt x="59" y="102"/>
                    <a:pt x="59" y="102"/>
                    <a:pt x="59" y="102"/>
                  </a:cubicBezTo>
                  <a:cubicBezTo>
                    <a:pt x="82" y="102"/>
                    <a:pt x="82" y="102"/>
                    <a:pt x="82" y="102"/>
                  </a:cubicBezTo>
                  <a:cubicBezTo>
                    <a:pt x="90" y="102"/>
                    <a:pt x="90" y="102"/>
                    <a:pt x="90" y="102"/>
                  </a:cubicBezTo>
                  <a:cubicBezTo>
                    <a:pt x="99" y="102"/>
                    <a:pt x="107" y="95"/>
                    <a:pt x="107" y="85"/>
                  </a:cubicBezTo>
                  <a:cubicBezTo>
                    <a:pt x="107" y="73"/>
                    <a:pt x="107" y="73"/>
                    <a:pt x="107" y="73"/>
                  </a:cubicBezTo>
                  <a:cubicBezTo>
                    <a:pt x="107" y="53"/>
                    <a:pt x="107" y="53"/>
                    <a:pt x="107" y="53"/>
                  </a:cubicBezTo>
                  <a:cubicBezTo>
                    <a:pt x="107" y="42"/>
                    <a:pt x="107" y="42"/>
                    <a:pt x="107" y="42"/>
                  </a:cubicBezTo>
                  <a:cubicBezTo>
                    <a:pt x="107" y="42"/>
                    <a:pt x="107" y="42"/>
                    <a:pt x="107" y="41"/>
                  </a:cubicBezTo>
                  <a:cubicBezTo>
                    <a:pt x="107" y="39"/>
                    <a:pt x="106" y="36"/>
                    <a:pt x="104" y="34"/>
                  </a:cubicBezTo>
                  <a:cubicBezTo>
                    <a:pt x="103" y="33"/>
                    <a:pt x="103" y="33"/>
                    <a:pt x="103" y="33"/>
                  </a:cubicBezTo>
                  <a:cubicBezTo>
                    <a:pt x="103" y="33"/>
                    <a:pt x="103" y="33"/>
                    <a:pt x="103" y="33"/>
                  </a:cubicBezTo>
                  <a:cubicBezTo>
                    <a:pt x="73" y="4"/>
                    <a:pt x="73" y="4"/>
                    <a:pt x="73" y="4"/>
                  </a:cubicBezTo>
                  <a:cubicBezTo>
                    <a:pt x="70" y="0"/>
                    <a:pt x="64" y="0"/>
                    <a:pt x="60" y="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51" name="Google Shape;4051;p30"/>
            <p:cNvCxnSpPr/>
            <p:nvPr/>
          </p:nvCxnSpPr>
          <p:spPr>
            <a:xfrm>
              <a:off x="4185340" y="851582"/>
              <a:ext cx="61800" cy="0"/>
            </a:xfrm>
            <a:prstGeom prst="straightConnector1">
              <a:avLst/>
            </a:prstGeom>
            <a:noFill/>
            <a:ln w="28575" cap="rnd" cmpd="sng">
              <a:solidFill>
                <a:schemeClr val="dk1"/>
              </a:solidFill>
              <a:prstDash val="solid"/>
              <a:round/>
              <a:headEnd type="none" w="sm" len="sm"/>
              <a:tailEnd type="none" w="sm" len="sm"/>
            </a:ln>
          </p:spPr>
        </p:cxnSp>
        <p:cxnSp>
          <p:nvCxnSpPr>
            <p:cNvPr id="4052" name="Google Shape;4052;p30"/>
            <p:cNvCxnSpPr/>
            <p:nvPr/>
          </p:nvCxnSpPr>
          <p:spPr>
            <a:xfrm>
              <a:off x="4185340" y="816572"/>
              <a:ext cx="61800" cy="0"/>
            </a:xfrm>
            <a:prstGeom prst="straightConnector1">
              <a:avLst/>
            </a:prstGeom>
            <a:noFill/>
            <a:ln w="28575" cap="rnd" cmpd="sng">
              <a:solidFill>
                <a:schemeClr val="dk1"/>
              </a:solidFill>
              <a:prstDash val="solid"/>
              <a:round/>
              <a:headEnd type="none" w="sm" len="sm"/>
              <a:tailEnd type="none" w="sm" len="sm"/>
            </a:ln>
          </p:spPr>
        </p:cxnSp>
        <p:cxnSp>
          <p:nvCxnSpPr>
            <p:cNvPr id="4053" name="Google Shape;4053;p30"/>
            <p:cNvCxnSpPr/>
            <p:nvPr/>
          </p:nvCxnSpPr>
          <p:spPr>
            <a:xfrm>
              <a:off x="4185340" y="781563"/>
              <a:ext cx="61800" cy="0"/>
            </a:xfrm>
            <a:prstGeom prst="straightConnector1">
              <a:avLst/>
            </a:prstGeom>
            <a:noFill/>
            <a:ln w="28575" cap="rnd" cmpd="sng">
              <a:solidFill>
                <a:schemeClr val="dk1"/>
              </a:solidFill>
              <a:prstDash val="solid"/>
              <a:round/>
              <a:headEnd type="none" w="sm" len="sm"/>
              <a:tailEnd type="none" w="sm" len="sm"/>
            </a:ln>
          </p:spPr>
        </p:cxnSp>
        <p:sp>
          <p:nvSpPr>
            <p:cNvPr id="4054" name="Google Shape;4054;p30"/>
            <p:cNvSpPr/>
            <p:nvPr/>
          </p:nvSpPr>
          <p:spPr>
            <a:xfrm>
              <a:off x="4332585" y="765088"/>
              <a:ext cx="30900" cy="92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55" name="Google Shape;4055;p30"/>
          <p:cNvGrpSpPr/>
          <p:nvPr/>
        </p:nvGrpSpPr>
        <p:grpSpPr>
          <a:xfrm>
            <a:off x="4826523" y="1435292"/>
            <a:ext cx="248314" cy="206759"/>
            <a:chOff x="4900975" y="680653"/>
            <a:chExt cx="252275" cy="210057"/>
          </a:xfrm>
        </p:grpSpPr>
        <p:sp>
          <p:nvSpPr>
            <p:cNvPr id="4056" name="Google Shape;4056;p30"/>
            <p:cNvSpPr/>
            <p:nvPr/>
          </p:nvSpPr>
          <p:spPr>
            <a:xfrm>
              <a:off x="4929807" y="680653"/>
              <a:ext cx="223443" cy="210057"/>
            </a:xfrm>
            <a:custGeom>
              <a:avLst/>
              <a:gdLst/>
              <a:ahLst/>
              <a:cxnLst/>
              <a:rect l="l" t="t" r="r" b="b"/>
              <a:pathLst>
                <a:path w="108" h="102" extrusionOk="0">
                  <a:moveTo>
                    <a:pt x="48" y="4"/>
                  </a:moveTo>
                  <a:cubicBezTo>
                    <a:pt x="51" y="7"/>
                    <a:pt x="51" y="13"/>
                    <a:pt x="48" y="17"/>
                  </a:cubicBezTo>
                  <a:cubicBezTo>
                    <a:pt x="35" y="30"/>
                    <a:pt x="35" y="30"/>
                    <a:pt x="35" y="30"/>
                  </a:cubicBezTo>
                  <a:cubicBezTo>
                    <a:pt x="55" y="30"/>
                    <a:pt x="55" y="30"/>
                    <a:pt x="55" y="30"/>
                  </a:cubicBezTo>
                  <a:cubicBezTo>
                    <a:pt x="59" y="30"/>
                    <a:pt x="59" y="30"/>
                    <a:pt x="59" y="30"/>
                  </a:cubicBezTo>
                  <a:cubicBezTo>
                    <a:pt x="98" y="30"/>
                    <a:pt x="98" y="30"/>
                    <a:pt x="98" y="30"/>
                  </a:cubicBezTo>
                  <a:cubicBezTo>
                    <a:pt x="103" y="30"/>
                    <a:pt x="108" y="34"/>
                    <a:pt x="108" y="39"/>
                  </a:cubicBezTo>
                  <a:cubicBezTo>
                    <a:pt x="108" y="45"/>
                    <a:pt x="103" y="49"/>
                    <a:pt x="98" y="49"/>
                  </a:cubicBezTo>
                  <a:cubicBezTo>
                    <a:pt x="72" y="49"/>
                    <a:pt x="72" y="49"/>
                    <a:pt x="72" y="49"/>
                  </a:cubicBezTo>
                  <a:cubicBezTo>
                    <a:pt x="72" y="90"/>
                    <a:pt x="72" y="90"/>
                    <a:pt x="72" y="90"/>
                  </a:cubicBezTo>
                  <a:cubicBezTo>
                    <a:pt x="72" y="97"/>
                    <a:pt x="66" y="102"/>
                    <a:pt x="59" y="102"/>
                  </a:cubicBezTo>
                  <a:cubicBezTo>
                    <a:pt x="49" y="102"/>
                    <a:pt x="49" y="102"/>
                    <a:pt x="49" y="102"/>
                  </a:cubicBezTo>
                  <a:cubicBezTo>
                    <a:pt x="25" y="102"/>
                    <a:pt x="25" y="102"/>
                    <a:pt x="25" y="102"/>
                  </a:cubicBezTo>
                  <a:cubicBezTo>
                    <a:pt x="18" y="102"/>
                    <a:pt x="18" y="102"/>
                    <a:pt x="18" y="102"/>
                  </a:cubicBezTo>
                  <a:cubicBezTo>
                    <a:pt x="8" y="102"/>
                    <a:pt x="1" y="95"/>
                    <a:pt x="1" y="85"/>
                  </a:cubicBezTo>
                  <a:cubicBezTo>
                    <a:pt x="1" y="73"/>
                    <a:pt x="1" y="73"/>
                    <a:pt x="1" y="73"/>
                  </a:cubicBezTo>
                  <a:cubicBezTo>
                    <a:pt x="1" y="53"/>
                    <a:pt x="1" y="53"/>
                    <a:pt x="1" y="53"/>
                  </a:cubicBezTo>
                  <a:cubicBezTo>
                    <a:pt x="1" y="42"/>
                    <a:pt x="1" y="42"/>
                    <a:pt x="1" y="42"/>
                  </a:cubicBezTo>
                  <a:cubicBezTo>
                    <a:pt x="1" y="42"/>
                    <a:pt x="1" y="42"/>
                    <a:pt x="1" y="41"/>
                  </a:cubicBezTo>
                  <a:cubicBezTo>
                    <a:pt x="0" y="39"/>
                    <a:pt x="1" y="36"/>
                    <a:pt x="3" y="34"/>
                  </a:cubicBezTo>
                  <a:cubicBezTo>
                    <a:pt x="4" y="33"/>
                    <a:pt x="4" y="33"/>
                    <a:pt x="4" y="33"/>
                  </a:cubicBezTo>
                  <a:cubicBezTo>
                    <a:pt x="4" y="33"/>
                    <a:pt x="4" y="33"/>
                    <a:pt x="4" y="33"/>
                  </a:cubicBezTo>
                  <a:cubicBezTo>
                    <a:pt x="34" y="4"/>
                    <a:pt x="34" y="4"/>
                    <a:pt x="34" y="4"/>
                  </a:cubicBezTo>
                  <a:cubicBezTo>
                    <a:pt x="38" y="0"/>
                    <a:pt x="44" y="0"/>
                    <a:pt x="48" y="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57" name="Google Shape;4057;p30"/>
            <p:cNvCxnSpPr/>
            <p:nvPr/>
          </p:nvCxnSpPr>
          <p:spPr>
            <a:xfrm rot="10800000">
              <a:off x="5017313" y="851582"/>
              <a:ext cx="61800" cy="0"/>
            </a:xfrm>
            <a:prstGeom prst="straightConnector1">
              <a:avLst/>
            </a:prstGeom>
            <a:noFill/>
            <a:ln w="28575" cap="rnd" cmpd="sng">
              <a:solidFill>
                <a:schemeClr val="dk1"/>
              </a:solidFill>
              <a:prstDash val="solid"/>
              <a:round/>
              <a:headEnd type="none" w="sm" len="sm"/>
              <a:tailEnd type="none" w="sm" len="sm"/>
            </a:ln>
          </p:spPr>
        </p:cxnSp>
        <p:cxnSp>
          <p:nvCxnSpPr>
            <p:cNvPr id="4058" name="Google Shape;4058;p30"/>
            <p:cNvCxnSpPr/>
            <p:nvPr/>
          </p:nvCxnSpPr>
          <p:spPr>
            <a:xfrm rot="10800000">
              <a:off x="5017313" y="816572"/>
              <a:ext cx="61800" cy="0"/>
            </a:xfrm>
            <a:prstGeom prst="straightConnector1">
              <a:avLst/>
            </a:prstGeom>
            <a:noFill/>
            <a:ln w="28575" cap="rnd" cmpd="sng">
              <a:solidFill>
                <a:schemeClr val="dk1"/>
              </a:solidFill>
              <a:prstDash val="solid"/>
              <a:round/>
              <a:headEnd type="none" w="sm" len="sm"/>
              <a:tailEnd type="none" w="sm" len="sm"/>
            </a:ln>
          </p:spPr>
        </p:cxnSp>
        <p:cxnSp>
          <p:nvCxnSpPr>
            <p:cNvPr id="4059" name="Google Shape;4059;p30"/>
            <p:cNvCxnSpPr/>
            <p:nvPr/>
          </p:nvCxnSpPr>
          <p:spPr>
            <a:xfrm rot="10800000">
              <a:off x="5017313" y="781563"/>
              <a:ext cx="61800" cy="0"/>
            </a:xfrm>
            <a:prstGeom prst="straightConnector1">
              <a:avLst/>
            </a:prstGeom>
            <a:noFill/>
            <a:ln w="28575" cap="rnd" cmpd="sng">
              <a:solidFill>
                <a:schemeClr val="dk1"/>
              </a:solidFill>
              <a:prstDash val="solid"/>
              <a:round/>
              <a:headEnd type="none" w="sm" len="sm"/>
              <a:tailEnd type="none" w="sm" len="sm"/>
            </a:ln>
          </p:spPr>
        </p:cxnSp>
        <p:sp>
          <p:nvSpPr>
            <p:cNvPr id="4060" name="Google Shape;4060;p30"/>
            <p:cNvSpPr/>
            <p:nvPr/>
          </p:nvSpPr>
          <p:spPr>
            <a:xfrm>
              <a:off x="4900975" y="765088"/>
              <a:ext cx="30900" cy="927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61" name="Google Shape;4061;p30"/>
          <p:cNvGrpSpPr/>
          <p:nvPr/>
        </p:nvGrpSpPr>
        <p:grpSpPr>
          <a:xfrm>
            <a:off x="6388364" y="1335967"/>
            <a:ext cx="233111" cy="306085"/>
            <a:chOff x="6487731" y="579743"/>
            <a:chExt cx="236829" cy="310967"/>
          </a:xfrm>
        </p:grpSpPr>
        <p:sp>
          <p:nvSpPr>
            <p:cNvPr id="4062" name="Google Shape;4062;p30"/>
            <p:cNvSpPr/>
            <p:nvPr/>
          </p:nvSpPr>
          <p:spPr>
            <a:xfrm>
              <a:off x="6502147" y="637406"/>
              <a:ext cx="191523" cy="245067"/>
            </a:xfrm>
            <a:custGeom>
              <a:avLst/>
              <a:gdLst/>
              <a:ahLst/>
              <a:cxnLst/>
              <a:rect l="l" t="t" r="r" b="b"/>
              <a:pathLst>
                <a:path w="93" h="119" extrusionOk="0">
                  <a:moveTo>
                    <a:pt x="10" y="21"/>
                  </a:moveTo>
                  <a:cubicBezTo>
                    <a:pt x="15" y="21"/>
                    <a:pt x="20" y="25"/>
                    <a:pt x="20" y="31"/>
                  </a:cubicBezTo>
                  <a:cubicBezTo>
                    <a:pt x="20" y="48"/>
                    <a:pt x="20" y="48"/>
                    <a:pt x="20" y="48"/>
                  </a:cubicBezTo>
                  <a:cubicBezTo>
                    <a:pt x="34" y="34"/>
                    <a:pt x="34" y="34"/>
                    <a:pt x="34" y="34"/>
                  </a:cubicBezTo>
                  <a:cubicBezTo>
                    <a:pt x="37" y="31"/>
                    <a:pt x="37" y="31"/>
                    <a:pt x="37" y="31"/>
                  </a:cubicBezTo>
                  <a:cubicBezTo>
                    <a:pt x="64" y="4"/>
                    <a:pt x="64" y="4"/>
                    <a:pt x="64" y="4"/>
                  </a:cubicBezTo>
                  <a:cubicBezTo>
                    <a:pt x="68" y="0"/>
                    <a:pt x="74" y="0"/>
                    <a:pt x="78" y="4"/>
                  </a:cubicBezTo>
                  <a:cubicBezTo>
                    <a:pt x="82" y="7"/>
                    <a:pt x="82" y="14"/>
                    <a:pt x="78" y="17"/>
                  </a:cubicBezTo>
                  <a:cubicBezTo>
                    <a:pt x="59" y="36"/>
                    <a:pt x="59" y="36"/>
                    <a:pt x="59" y="36"/>
                  </a:cubicBezTo>
                  <a:cubicBezTo>
                    <a:pt x="88" y="65"/>
                    <a:pt x="88" y="65"/>
                    <a:pt x="88" y="65"/>
                  </a:cubicBezTo>
                  <a:cubicBezTo>
                    <a:pt x="93" y="70"/>
                    <a:pt x="93" y="78"/>
                    <a:pt x="88" y="83"/>
                  </a:cubicBezTo>
                  <a:cubicBezTo>
                    <a:pt x="81" y="90"/>
                    <a:pt x="81" y="90"/>
                    <a:pt x="81" y="90"/>
                  </a:cubicBezTo>
                  <a:cubicBezTo>
                    <a:pt x="64" y="107"/>
                    <a:pt x="64" y="107"/>
                    <a:pt x="64" y="107"/>
                  </a:cubicBezTo>
                  <a:cubicBezTo>
                    <a:pt x="59" y="112"/>
                    <a:pt x="59" y="112"/>
                    <a:pt x="59" y="112"/>
                  </a:cubicBezTo>
                  <a:cubicBezTo>
                    <a:pt x="52" y="119"/>
                    <a:pt x="41" y="119"/>
                    <a:pt x="35" y="112"/>
                  </a:cubicBezTo>
                  <a:cubicBezTo>
                    <a:pt x="26" y="104"/>
                    <a:pt x="26" y="104"/>
                    <a:pt x="26" y="104"/>
                  </a:cubicBezTo>
                  <a:cubicBezTo>
                    <a:pt x="12" y="89"/>
                    <a:pt x="12" y="89"/>
                    <a:pt x="12" y="89"/>
                  </a:cubicBezTo>
                  <a:cubicBezTo>
                    <a:pt x="4" y="81"/>
                    <a:pt x="4" y="81"/>
                    <a:pt x="4" y="81"/>
                  </a:cubicBezTo>
                  <a:cubicBezTo>
                    <a:pt x="4" y="81"/>
                    <a:pt x="4" y="81"/>
                    <a:pt x="4" y="81"/>
                  </a:cubicBezTo>
                  <a:cubicBezTo>
                    <a:pt x="2" y="79"/>
                    <a:pt x="0" y="77"/>
                    <a:pt x="0" y="74"/>
                  </a:cubicBezTo>
                  <a:cubicBezTo>
                    <a:pt x="0" y="73"/>
                    <a:pt x="0" y="73"/>
                    <a:pt x="0" y="73"/>
                  </a:cubicBezTo>
                  <a:cubicBezTo>
                    <a:pt x="0" y="73"/>
                    <a:pt x="0" y="73"/>
                    <a:pt x="0" y="73"/>
                  </a:cubicBezTo>
                  <a:cubicBezTo>
                    <a:pt x="0" y="31"/>
                    <a:pt x="0" y="31"/>
                    <a:pt x="0" y="31"/>
                  </a:cubicBezTo>
                  <a:cubicBezTo>
                    <a:pt x="0" y="25"/>
                    <a:pt x="5" y="21"/>
                    <a:pt x="10" y="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63" name="Google Shape;4063;p30"/>
            <p:cNvCxnSpPr/>
            <p:nvPr/>
          </p:nvCxnSpPr>
          <p:spPr>
            <a:xfrm flipH="1">
              <a:off x="6629876" y="760969"/>
              <a:ext cx="43200" cy="43200"/>
            </a:xfrm>
            <a:prstGeom prst="straightConnector1">
              <a:avLst/>
            </a:prstGeom>
            <a:noFill/>
            <a:ln w="28575" cap="rnd" cmpd="sng">
              <a:solidFill>
                <a:schemeClr val="dk1"/>
              </a:solidFill>
              <a:prstDash val="solid"/>
              <a:round/>
              <a:headEnd type="none" w="sm" len="sm"/>
              <a:tailEnd type="none" w="sm" len="sm"/>
            </a:ln>
          </p:spPr>
        </p:cxnSp>
        <p:cxnSp>
          <p:nvCxnSpPr>
            <p:cNvPr id="4064" name="Google Shape;4064;p30"/>
            <p:cNvCxnSpPr/>
            <p:nvPr/>
          </p:nvCxnSpPr>
          <p:spPr>
            <a:xfrm flipH="1">
              <a:off x="6605163" y="736256"/>
              <a:ext cx="43200" cy="43200"/>
            </a:xfrm>
            <a:prstGeom prst="straightConnector1">
              <a:avLst/>
            </a:prstGeom>
            <a:noFill/>
            <a:ln w="28575" cap="rnd" cmpd="sng">
              <a:solidFill>
                <a:schemeClr val="dk1"/>
              </a:solidFill>
              <a:prstDash val="solid"/>
              <a:round/>
              <a:headEnd type="none" w="sm" len="sm"/>
              <a:tailEnd type="none" w="sm" len="sm"/>
            </a:ln>
          </p:spPr>
        </p:cxnSp>
        <p:cxnSp>
          <p:nvCxnSpPr>
            <p:cNvPr id="4065" name="Google Shape;4065;p30"/>
            <p:cNvCxnSpPr/>
            <p:nvPr/>
          </p:nvCxnSpPr>
          <p:spPr>
            <a:xfrm flipH="1">
              <a:off x="6580450" y="711544"/>
              <a:ext cx="43200" cy="43200"/>
            </a:xfrm>
            <a:prstGeom prst="straightConnector1">
              <a:avLst/>
            </a:prstGeom>
            <a:noFill/>
            <a:ln w="28575" cap="rnd" cmpd="sng">
              <a:solidFill>
                <a:schemeClr val="dk1"/>
              </a:solidFill>
              <a:prstDash val="solid"/>
              <a:round/>
              <a:headEnd type="none" w="sm" len="sm"/>
              <a:tailEnd type="none" w="sm" len="sm"/>
            </a:ln>
          </p:spPr>
        </p:cxnSp>
        <p:sp>
          <p:nvSpPr>
            <p:cNvPr id="4066" name="Google Shape;4066;p30"/>
            <p:cNvSpPr/>
            <p:nvPr/>
          </p:nvSpPr>
          <p:spPr>
            <a:xfrm>
              <a:off x="6487731" y="804216"/>
              <a:ext cx="86494" cy="86494"/>
            </a:xfrm>
            <a:custGeom>
              <a:avLst/>
              <a:gdLst/>
              <a:ahLst/>
              <a:cxnLst/>
              <a:rect l="l" t="t" r="r" b="b"/>
              <a:pathLst>
                <a:path w="84" h="84" extrusionOk="0">
                  <a:moveTo>
                    <a:pt x="84" y="64"/>
                  </a:moveTo>
                  <a:lnTo>
                    <a:pt x="22" y="0"/>
                  </a:lnTo>
                  <a:lnTo>
                    <a:pt x="0" y="22"/>
                  </a:lnTo>
                  <a:lnTo>
                    <a:pt x="64" y="84"/>
                  </a:lnTo>
                  <a:lnTo>
                    <a:pt x="84" y="6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67" name="Google Shape;4067;p30"/>
            <p:cNvSpPr/>
            <p:nvPr/>
          </p:nvSpPr>
          <p:spPr>
            <a:xfrm>
              <a:off x="6652482" y="579743"/>
              <a:ext cx="72078" cy="72078"/>
            </a:xfrm>
            <a:custGeom>
              <a:avLst/>
              <a:gdLst/>
              <a:ahLst/>
              <a:cxnLst/>
              <a:rect l="l" t="t" r="r" b="b"/>
              <a:pathLst>
                <a:path w="35" h="35" extrusionOk="0">
                  <a:moveTo>
                    <a:pt x="0" y="0"/>
                  </a:moveTo>
                  <a:cubicBezTo>
                    <a:pt x="19" y="0"/>
                    <a:pt x="35" y="16"/>
                    <a:pt x="35" y="3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68" name="Google Shape;4068;p30"/>
            <p:cNvSpPr/>
            <p:nvPr/>
          </p:nvSpPr>
          <p:spPr>
            <a:xfrm>
              <a:off x="6652482" y="608575"/>
              <a:ext cx="41188" cy="43247"/>
            </a:xfrm>
            <a:custGeom>
              <a:avLst/>
              <a:gdLst/>
              <a:ahLst/>
              <a:cxnLst/>
              <a:rect l="l" t="t" r="r" b="b"/>
              <a:pathLst>
                <a:path w="20" h="21" extrusionOk="0">
                  <a:moveTo>
                    <a:pt x="0" y="0"/>
                  </a:moveTo>
                  <a:cubicBezTo>
                    <a:pt x="11" y="0"/>
                    <a:pt x="20" y="10"/>
                    <a:pt x="20" y="2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69" name="Google Shape;4069;p30"/>
          <p:cNvGrpSpPr/>
          <p:nvPr/>
        </p:nvGrpSpPr>
        <p:grpSpPr>
          <a:xfrm>
            <a:off x="5625199" y="1364345"/>
            <a:ext cx="204731" cy="277705"/>
            <a:chOff x="5712373" y="608575"/>
            <a:chExt cx="207997" cy="282135"/>
          </a:xfrm>
        </p:grpSpPr>
        <p:sp>
          <p:nvSpPr>
            <p:cNvPr id="4070" name="Google Shape;4070;p30"/>
            <p:cNvSpPr/>
            <p:nvPr/>
          </p:nvSpPr>
          <p:spPr>
            <a:xfrm>
              <a:off x="5728848" y="637406"/>
              <a:ext cx="189463" cy="245067"/>
            </a:xfrm>
            <a:custGeom>
              <a:avLst/>
              <a:gdLst/>
              <a:ahLst/>
              <a:cxnLst/>
              <a:rect l="l" t="t" r="r" b="b"/>
              <a:pathLst>
                <a:path w="92" h="119" extrusionOk="0">
                  <a:moveTo>
                    <a:pt x="9" y="21"/>
                  </a:moveTo>
                  <a:cubicBezTo>
                    <a:pt x="15" y="21"/>
                    <a:pt x="19" y="25"/>
                    <a:pt x="19" y="31"/>
                  </a:cubicBezTo>
                  <a:cubicBezTo>
                    <a:pt x="19" y="48"/>
                    <a:pt x="19" y="48"/>
                    <a:pt x="19" y="48"/>
                  </a:cubicBezTo>
                  <a:cubicBezTo>
                    <a:pt x="33" y="34"/>
                    <a:pt x="33" y="34"/>
                    <a:pt x="33" y="34"/>
                  </a:cubicBezTo>
                  <a:cubicBezTo>
                    <a:pt x="36" y="31"/>
                    <a:pt x="36" y="31"/>
                    <a:pt x="36" y="31"/>
                  </a:cubicBezTo>
                  <a:cubicBezTo>
                    <a:pt x="64" y="4"/>
                    <a:pt x="64" y="4"/>
                    <a:pt x="64" y="4"/>
                  </a:cubicBezTo>
                  <a:cubicBezTo>
                    <a:pt x="67" y="0"/>
                    <a:pt x="74" y="0"/>
                    <a:pt x="77" y="4"/>
                  </a:cubicBezTo>
                  <a:cubicBezTo>
                    <a:pt x="81" y="7"/>
                    <a:pt x="81" y="14"/>
                    <a:pt x="77" y="17"/>
                  </a:cubicBezTo>
                  <a:cubicBezTo>
                    <a:pt x="59" y="36"/>
                    <a:pt x="59" y="36"/>
                    <a:pt x="59" y="36"/>
                  </a:cubicBezTo>
                  <a:cubicBezTo>
                    <a:pt x="88" y="65"/>
                    <a:pt x="88" y="65"/>
                    <a:pt x="88" y="65"/>
                  </a:cubicBezTo>
                  <a:cubicBezTo>
                    <a:pt x="92" y="70"/>
                    <a:pt x="92" y="78"/>
                    <a:pt x="88" y="83"/>
                  </a:cubicBezTo>
                  <a:cubicBezTo>
                    <a:pt x="80" y="90"/>
                    <a:pt x="80" y="90"/>
                    <a:pt x="80" y="90"/>
                  </a:cubicBezTo>
                  <a:cubicBezTo>
                    <a:pt x="63" y="107"/>
                    <a:pt x="63" y="107"/>
                    <a:pt x="63" y="107"/>
                  </a:cubicBezTo>
                  <a:cubicBezTo>
                    <a:pt x="58" y="112"/>
                    <a:pt x="58" y="112"/>
                    <a:pt x="58" y="112"/>
                  </a:cubicBezTo>
                  <a:cubicBezTo>
                    <a:pt x="52" y="119"/>
                    <a:pt x="41" y="119"/>
                    <a:pt x="34" y="112"/>
                  </a:cubicBezTo>
                  <a:cubicBezTo>
                    <a:pt x="26" y="104"/>
                    <a:pt x="26" y="104"/>
                    <a:pt x="26" y="104"/>
                  </a:cubicBezTo>
                  <a:cubicBezTo>
                    <a:pt x="11" y="89"/>
                    <a:pt x="11" y="89"/>
                    <a:pt x="11" y="89"/>
                  </a:cubicBezTo>
                  <a:cubicBezTo>
                    <a:pt x="3" y="81"/>
                    <a:pt x="3" y="81"/>
                    <a:pt x="3" y="81"/>
                  </a:cubicBezTo>
                  <a:cubicBezTo>
                    <a:pt x="3" y="81"/>
                    <a:pt x="3" y="81"/>
                    <a:pt x="3" y="81"/>
                  </a:cubicBezTo>
                  <a:cubicBezTo>
                    <a:pt x="1" y="79"/>
                    <a:pt x="0" y="77"/>
                    <a:pt x="0" y="74"/>
                  </a:cubicBezTo>
                  <a:cubicBezTo>
                    <a:pt x="0" y="73"/>
                    <a:pt x="0" y="73"/>
                    <a:pt x="0" y="73"/>
                  </a:cubicBezTo>
                  <a:cubicBezTo>
                    <a:pt x="0" y="73"/>
                    <a:pt x="0" y="73"/>
                    <a:pt x="0" y="73"/>
                  </a:cubicBezTo>
                  <a:cubicBezTo>
                    <a:pt x="0" y="31"/>
                    <a:pt x="0" y="31"/>
                    <a:pt x="0" y="31"/>
                  </a:cubicBezTo>
                  <a:cubicBezTo>
                    <a:pt x="0" y="25"/>
                    <a:pt x="4" y="21"/>
                    <a:pt x="9" y="2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71" name="Google Shape;4071;p30"/>
            <p:cNvCxnSpPr/>
            <p:nvPr/>
          </p:nvCxnSpPr>
          <p:spPr>
            <a:xfrm flipH="1">
              <a:off x="5854476" y="760969"/>
              <a:ext cx="45300" cy="43200"/>
            </a:xfrm>
            <a:prstGeom prst="straightConnector1">
              <a:avLst/>
            </a:prstGeom>
            <a:noFill/>
            <a:ln w="28575" cap="rnd" cmpd="sng">
              <a:solidFill>
                <a:schemeClr val="dk1"/>
              </a:solidFill>
              <a:prstDash val="solid"/>
              <a:round/>
              <a:headEnd type="none" w="sm" len="sm"/>
              <a:tailEnd type="none" w="sm" len="sm"/>
            </a:ln>
          </p:spPr>
        </p:cxnSp>
        <p:cxnSp>
          <p:nvCxnSpPr>
            <p:cNvPr id="4072" name="Google Shape;4072;p30"/>
            <p:cNvCxnSpPr/>
            <p:nvPr/>
          </p:nvCxnSpPr>
          <p:spPr>
            <a:xfrm flipH="1">
              <a:off x="5829764" y="736256"/>
              <a:ext cx="45300" cy="43200"/>
            </a:xfrm>
            <a:prstGeom prst="straightConnector1">
              <a:avLst/>
            </a:prstGeom>
            <a:noFill/>
            <a:ln w="28575" cap="rnd" cmpd="sng">
              <a:solidFill>
                <a:schemeClr val="dk1"/>
              </a:solidFill>
              <a:prstDash val="solid"/>
              <a:round/>
              <a:headEnd type="none" w="sm" len="sm"/>
              <a:tailEnd type="none" w="sm" len="sm"/>
            </a:ln>
          </p:spPr>
        </p:cxnSp>
        <p:cxnSp>
          <p:nvCxnSpPr>
            <p:cNvPr id="4073" name="Google Shape;4073;p30"/>
            <p:cNvCxnSpPr/>
            <p:nvPr/>
          </p:nvCxnSpPr>
          <p:spPr>
            <a:xfrm flipH="1">
              <a:off x="5807151" y="711544"/>
              <a:ext cx="43200" cy="43200"/>
            </a:xfrm>
            <a:prstGeom prst="straightConnector1">
              <a:avLst/>
            </a:prstGeom>
            <a:noFill/>
            <a:ln w="28575" cap="rnd" cmpd="sng">
              <a:solidFill>
                <a:schemeClr val="dk1"/>
              </a:solidFill>
              <a:prstDash val="solid"/>
              <a:round/>
              <a:headEnd type="none" w="sm" len="sm"/>
              <a:tailEnd type="none" w="sm" len="sm"/>
            </a:ln>
          </p:spPr>
        </p:cxnSp>
        <p:sp>
          <p:nvSpPr>
            <p:cNvPr id="4074" name="Google Shape;4074;p30"/>
            <p:cNvSpPr/>
            <p:nvPr/>
          </p:nvSpPr>
          <p:spPr>
            <a:xfrm>
              <a:off x="5712373" y="804216"/>
              <a:ext cx="88554" cy="86494"/>
            </a:xfrm>
            <a:custGeom>
              <a:avLst/>
              <a:gdLst/>
              <a:ahLst/>
              <a:cxnLst/>
              <a:rect l="l" t="t" r="r" b="b"/>
              <a:pathLst>
                <a:path w="86" h="84" extrusionOk="0">
                  <a:moveTo>
                    <a:pt x="86" y="64"/>
                  </a:moveTo>
                  <a:lnTo>
                    <a:pt x="22" y="0"/>
                  </a:lnTo>
                  <a:lnTo>
                    <a:pt x="0" y="22"/>
                  </a:lnTo>
                  <a:lnTo>
                    <a:pt x="64" y="84"/>
                  </a:lnTo>
                  <a:lnTo>
                    <a:pt x="86" y="6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75" name="Google Shape;4075;p30"/>
            <p:cNvSpPr/>
            <p:nvPr/>
          </p:nvSpPr>
          <p:spPr>
            <a:xfrm>
              <a:off x="5877123" y="608575"/>
              <a:ext cx="43247" cy="43247"/>
            </a:xfrm>
            <a:custGeom>
              <a:avLst/>
              <a:gdLst/>
              <a:ahLst/>
              <a:cxnLst/>
              <a:rect l="l" t="t" r="r" b="b"/>
              <a:pathLst>
                <a:path w="21" h="21" extrusionOk="0">
                  <a:moveTo>
                    <a:pt x="0" y="0"/>
                  </a:moveTo>
                  <a:cubicBezTo>
                    <a:pt x="12" y="0"/>
                    <a:pt x="21" y="10"/>
                    <a:pt x="21" y="2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76" name="Google Shape;4076;p30"/>
          <p:cNvGrpSpPr/>
          <p:nvPr/>
        </p:nvGrpSpPr>
        <p:grpSpPr>
          <a:xfrm>
            <a:off x="7179935" y="1394751"/>
            <a:ext cx="207773" cy="247309"/>
            <a:chOff x="7291920" y="639465"/>
            <a:chExt cx="211087" cy="251254"/>
          </a:xfrm>
        </p:grpSpPr>
        <p:sp>
          <p:nvSpPr>
            <p:cNvPr id="4077" name="Google Shape;4077;p30"/>
            <p:cNvSpPr/>
            <p:nvPr/>
          </p:nvSpPr>
          <p:spPr>
            <a:xfrm>
              <a:off x="7291920" y="639465"/>
              <a:ext cx="211087" cy="220354"/>
            </a:xfrm>
            <a:custGeom>
              <a:avLst/>
              <a:gdLst/>
              <a:ahLst/>
              <a:cxnLst/>
              <a:rect l="l" t="t" r="r" b="b"/>
              <a:pathLst>
                <a:path w="102" h="107" extrusionOk="0">
                  <a:moveTo>
                    <a:pt x="61" y="107"/>
                  </a:moveTo>
                  <a:cubicBezTo>
                    <a:pt x="63" y="107"/>
                    <a:pt x="66" y="106"/>
                    <a:pt x="68" y="104"/>
                  </a:cubicBezTo>
                  <a:cubicBezTo>
                    <a:pt x="69" y="104"/>
                    <a:pt x="69" y="104"/>
                    <a:pt x="69" y="104"/>
                  </a:cubicBezTo>
                  <a:cubicBezTo>
                    <a:pt x="69" y="104"/>
                    <a:pt x="69" y="104"/>
                    <a:pt x="69" y="103"/>
                  </a:cubicBezTo>
                  <a:cubicBezTo>
                    <a:pt x="98" y="74"/>
                    <a:pt x="98" y="74"/>
                    <a:pt x="98" y="74"/>
                  </a:cubicBezTo>
                  <a:cubicBezTo>
                    <a:pt x="102" y="70"/>
                    <a:pt x="102" y="64"/>
                    <a:pt x="98" y="60"/>
                  </a:cubicBezTo>
                  <a:cubicBezTo>
                    <a:pt x="95" y="57"/>
                    <a:pt x="89" y="57"/>
                    <a:pt x="85" y="60"/>
                  </a:cubicBezTo>
                  <a:cubicBezTo>
                    <a:pt x="72" y="73"/>
                    <a:pt x="72" y="73"/>
                    <a:pt x="72" y="73"/>
                  </a:cubicBezTo>
                  <a:cubicBezTo>
                    <a:pt x="72" y="53"/>
                    <a:pt x="72" y="53"/>
                    <a:pt x="72" y="53"/>
                  </a:cubicBezTo>
                  <a:cubicBezTo>
                    <a:pt x="72" y="48"/>
                    <a:pt x="72" y="48"/>
                    <a:pt x="72" y="48"/>
                  </a:cubicBezTo>
                  <a:cubicBezTo>
                    <a:pt x="72" y="10"/>
                    <a:pt x="72" y="10"/>
                    <a:pt x="72" y="10"/>
                  </a:cubicBezTo>
                  <a:cubicBezTo>
                    <a:pt x="72" y="4"/>
                    <a:pt x="68" y="0"/>
                    <a:pt x="63" y="0"/>
                  </a:cubicBezTo>
                  <a:cubicBezTo>
                    <a:pt x="61" y="0"/>
                    <a:pt x="61" y="0"/>
                    <a:pt x="61" y="0"/>
                  </a:cubicBezTo>
                  <a:cubicBezTo>
                    <a:pt x="57" y="0"/>
                    <a:pt x="57" y="0"/>
                    <a:pt x="57" y="0"/>
                  </a:cubicBezTo>
                  <a:cubicBezTo>
                    <a:pt x="9" y="0"/>
                    <a:pt x="9" y="0"/>
                    <a:pt x="9" y="0"/>
                  </a:cubicBezTo>
                  <a:cubicBezTo>
                    <a:pt x="4" y="0"/>
                    <a:pt x="0" y="4"/>
                    <a:pt x="0" y="10"/>
                  </a:cubicBezTo>
                  <a:cubicBezTo>
                    <a:pt x="0" y="31"/>
                    <a:pt x="0" y="31"/>
                    <a:pt x="0" y="31"/>
                  </a:cubicBezTo>
                  <a:cubicBezTo>
                    <a:pt x="0" y="34"/>
                    <a:pt x="0" y="34"/>
                    <a:pt x="0" y="34"/>
                  </a:cubicBezTo>
                  <a:cubicBezTo>
                    <a:pt x="0" y="59"/>
                    <a:pt x="0" y="59"/>
                    <a:pt x="0" y="59"/>
                  </a:cubicBezTo>
                  <a:cubicBezTo>
                    <a:pt x="0" y="83"/>
                    <a:pt x="0" y="83"/>
                    <a:pt x="0" y="83"/>
                  </a:cubicBezTo>
                  <a:cubicBezTo>
                    <a:pt x="0" y="90"/>
                    <a:pt x="0" y="90"/>
                    <a:pt x="0" y="90"/>
                  </a:cubicBezTo>
                  <a:cubicBezTo>
                    <a:pt x="0" y="100"/>
                    <a:pt x="7" y="107"/>
                    <a:pt x="17" y="107"/>
                  </a:cubicBezTo>
                  <a:cubicBezTo>
                    <a:pt x="29" y="107"/>
                    <a:pt x="29" y="107"/>
                    <a:pt x="29" y="107"/>
                  </a:cubicBezTo>
                  <a:cubicBezTo>
                    <a:pt x="49" y="107"/>
                    <a:pt x="49" y="107"/>
                    <a:pt x="49" y="107"/>
                  </a:cubicBezTo>
                  <a:cubicBezTo>
                    <a:pt x="60" y="107"/>
                    <a:pt x="60" y="107"/>
                    <a:pt x="60" y="107"/>
                  </a:cubicBezTo>
                  <a:cubicBezTo>
                    <a:pt x="60" y="107"/>
                    <a:pt x="60" y="107"/>
                    <a:pt x="61" y="10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78" name="Google Shape;4078;p30"/>
            <p:cNvCxnSpPr/>
            <p:nvPr/>
          </p:nvCxnSpPr>
          <p:spPr>
            <a:xfrm>
              <a:off x="7331049" y="641525"/>
              <a:ext cx="0" cy="131700"/>
            </a:xfrm>
            <a:prstGeom prst="straightConnector1">
              <a:avLst/>
            </a:prstGeom>
            <a:noFill/>
            <a:ln w="28575" cap="rnd" cmpd="sng">
              <a:solidFill>
                <a:schemeClr val="dk1"/>
              </a:solidFill>
              <a:prstDash val="solid"/>
              <a:round/>
              <a:headEnd type="none" w="sm" len="sm"/>
              <a:tailEnd type="none" w="sm" len="sm"/>
            </a:ln>
          </p:spPr>
        </p:cxnSp>
        <p:cxnSp>
          <p:nvCxnSpPr>
            <p:cNvPr id="4079" name="Google Shape;4079;p30"/>
            <p:cNvCxnSpPr/>
            <p:nvPr/>
          </p:nvCxnSpPr>
          <p:spPr>
            <a:xfrm>
              <a:off x="7366058" y="641525"/>
              <a:ext cx="0" cy="131700"/>
            </a:xfrm>
            <a:prstGeom prst="straightConnector1">
              <a:avLst/>
            </a:prstGeom>
            <a:noFill/>
            <a:ln w="28575" cap="rnd" cmpd="sng">
              <a:solidFill>
                <a:schemeClr val="dk1"/>
              </a:solidFill>
              <a:prstDash val="solid"/>
              <a:round/>
              <a:headEnd type="none" w="sm" len="sm"/>
              <a:tailEnd type="none" w="sm" len="sm"/>
            </a:ln>
          </p:spPr>
        </p:cxnSp>
        <p:cxnSp>
          <p:nvCxnSpPr>
            <p:cNvPr id="4080" name="Google Shape;4080;p30"/>
            <p:cNvCxnSpPr/>
            <p:nvPr/>
          </p:nvCxnSpPr>
          <p:spPr>
            <a:xfrm>
              <a:off x="7401068" y="641525"/>
              <a:ext cx="0" cy="131700"/>
            </a:xfrm>
            <a:prstGeom prst="straightConnector1">
              <a:avLst/>
            </a:prstGeom>
            <a:noFill/>
            <a:ln w="28575" cap="rnd" cmpd="sng">
              <a:solidFill>
                <a:schemeClr val="dk1"/>
              </a:solidFill>
              <a:prstDash val="solid"/>
              <a:round/>
              <a:headEnd type="none" w="sm" len="sm"/>
              <a:tailEnd type="none" w="sm" len="sm"/>
            </a:ln>
          </p:spPr>
        </p:cxnSp>
        <p:sp>
          <p:nvSpPr>
            <p:cNvPr id="4081" name="Google Shape;4081;p30"/>
            <p:cNvSpPr/>
            <p:nvPr/>
          </p:nvSpPr>
          <p:spPr>
            <a:xfrm>
              <a:off x="7326930" y="859819"/>
              <a:ext cx="90600" cy="309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82" name="Google Shape;4082;p30"/>
          <p:cNvGrpSpPr/>
          <p:nvPr/>
        </p:nvGrpSpPr>
        <p:grpSpPr>
          <a:xfrm>
            <a:off x="7934951" y="1435292"/>
            <a:ext cx="248315" cy="206759"/>
            <a:chOff x="8059041" y="680653"/>
            <a:chExt cx="252275" cy="210057"/>
          </a:xfrm>
        </p:grpSpPr>
        <p:sp>
          <p:nvSpPr>
            <p:cNvPr id="4083" name="Google Shape;4083;p30"/>
            <p:cNvSpPr/>
            <p:nvPr/>
          </p:nvSpPr>
          <p:spPr>
            <a:xfrm>
              <a:off x="8089932" y="680653"/>
              <a:ext cx="221384" cy="210057"/>
            </a:xfrm>
            <a:custGeom>
              <a:avLst/>
              <a:gdLst/>
              <a:ahLst/>
              <a:cxnLst/>
              <a:rect l="l" t="t" r="r" b="b"/>
              <a:pathLst>
                <a:path w="107" h="102" extrusionOk="0">
                  <a:moveTo>
                    <a:pt x="0" y="41"/>
                  </a:moveTo>
                  <a:cubicBezTo>
                    <a:pt x="0" y="39"/>
                    <a:pt x="1" y="36"/>
                    <a:pt x="3" y="34"/>
                  </a:cubicBezTo>
                  <a:cubicBezTo>
                    <a:pt x="4" y="33"/>
                    <a:pt x="4" y="33"/>
                    <a:pt x="4" y="33"/>
                  </a:cubicBezTo>
                  <a:cubicBezTo>
                    <a:pt x="4" y="33"/>
                    <a:pt x="4" y="33"/>
                    <a:pt x="4" y="33"/>
                  </a:cubicBezTo>
                  <a:cubicBezTo>
                    <a:pt x="34" y="4"/>
                    <a:pt x="34" y="4"/>
                    <a:pt x="34" y="4"/>
                  </a:cubicBezTo>
                  <a:cubicBezTo>
                    <a:pt x="37" y="0"/>
                    <a:pt x="43" y="0"/>
                    <a:pt x="47" y="4"/>
                  </a:cubicBezTo>
                  <a:cubicBezTo>
                    <a:pt x="51" y="7"/>
                    <a:pt x="51" y="13"/>
                    <a:pt x="47" y="17"/>
                  </a:cubicBezTo>
                  <a:cubicBezTo>
                    <a:pt x="35" y="30"/>
                    <a:pt x="35" y="30"/>
                    <a:pt x="35" y="30"/>
                  </a:cubicBezTo>
                  <a:cubicBezTo>
                    <a:pt x="55" y="30"/>
                    <a:pt x="55" y="30"/>
                    <a:pt x="55" y="30"/>
                  </a:cubicBezTo>
                  <a:cubicBezTo>
                    <a:pt x="59" y="30"/>
                    <a:pt x="59" y="30"/>
                    <a:pt x="59" y="30"/>
                  </a:cubicBezTo>
                  <a:cubicBezTo>
                    <a:pt x="98" y="30"/>
                    <a:pt x="98" y="30"/>
                    <a:pt x="98" y="30"/>
                  </a:cubicBezTo>
                  <a:cubicBezTo>
                    <a:pt x="103" y="30"/>
                    <a:pt x="107" y="34"/>
                    <a:pt x="107" y="39"/>
                  </a:cubicBezTo>
                  <a:cubicBezTo>
                    <a:pt x="107" y="41"/>
                    <a:pt x="107" y="41"/>
                    <a:pt x="107" y="41"/>
                  </a:cubicBezTo>
                  <a:cubicBezTo>
                    <a:pt x="107" y="45"/>
                    <a:pt x="107" y="45"/>
                    <a:pt x="107" y="45"/>
                  </a:cubicBezTo>
                  <a:cubicBezTo>
                    <a:pt x="107" y="93"/>
                    <a:pt x="107" y="93"/>
                    <a:pt x="107" y="93"/>
                  </a:cubicBezTo>
                  <a:cubicBezTo>
                    <a:pt x="107" y="98"/>
                    <a:pt x="103" y="102"/>
                    <a:pt x="98" y="102"/>
                  </a:cubicBezTo>
                  <a:cubicBezTo>
                    <a:pt x="76" y="102"/>
                    <a:pt x="76" y="102"/>
                    <a:pt x="76" y="102"/>
                  </a:cubicBezTo>
                  <a:cubicBezTo>
                    <a:pt x="73" y="102"/>
                    <a:pt x="73" y="102"/>
                    <a:pt x="73" y="102"/>
                  </a:cubicBezTo>
                  <a:cubicBezTo>
                    <a:pt x="48" y="102"/>
                    <a:pt x="48" y="102"/>
                    <a:pt x="48" y="102"/>
                  </a:cubicBezTo>
                  <a:cubicBezTo>
                    <a:pt x="25" y="102"/>
                    <a:pt x="25" y="102"/>
                    <a:pt x="25" y="102"/>
                  </a:cubicBezTo>
                  <a:cubicBezTo>
                    <a:pt x="17" y="102"/>
                    <a:pt x="17" y="102"/>
                    <a:pt x="17" y="102"/>
                  </a:cubicBezTo>
                  <a:cubicBezTo>
                    <a:pt x="8" y="102"/>
                    <a:pt x="0" y="95"/>
                    <a:pt x="0" y="85"/>
                  </a:cubicBezTo>
                  <a:cubicBezTo>
                    <a:pt x="0" y="73"/>
                    <a:pt x="0" y="73"/>
                    <a:pt x="0" y="73"/>
                  </a:cubicBezTo>
                  <a:cubicBezTo>
                    <a:pt x="0" y="53"/>
                    <a:pt x="0" y="53"/>
                    <a:pt x="0" y="53"/>
                  </a:cubicBezTo>
                  <a:cubicBezTo>
                    <a:pt x="0" y="42"/>
                    <a:pt x="0" y="42"/>
                    <a:pt x="0" y="42"/>
                  </a:cubicBezTo>
                  <a:cubicBezTo>
                    <a:pt x="0" y="42"/>
                    <a:pt x="0" y="42"/>
                    <a:pt x="0" y="4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084" name="Google Shape;4084;p30"/>
            <p:cNvCxnSpPr/>
            <p:nvPr/>
          </p:nvCxnSpPr>
          <p:spPr>
            <a:xfrm rot="10800000">
              <a:off x="8179656" y="851582"/>
              <a:ext cx="129600" cy="0"/>
            </a:xfrm>
            <a:prstGeom prst="straightConnector1">
              <a:avLst/>
            </a:prstGeom>
            <a:noFill/>
            <a:ln w="28575" cap="rnd" cmpd="sng">
              <a:solidFill>
                <a:schemeClr val="dk1"/>
              </a:solidFill>
              <a:prstDash val="solid"/>
              <a:round/>
              <a:headEnd type="none" w="sm" len="sm"/>
              <a:tailEnd type="none" w="sm" len="sm"/>
            </a:ln>
          </p:spPr>
        </p:cxnSp>
        <p:cxnSp>
          <p:nvCxnSpPr>
            <p:cNvPr id="4085" name="Google Shape;4085;p30"/>
            <p:cNvCxnSpPr/>
            <p:nvPr/>
          </p:nvCxnSpPr>
          <p:spPr>
            <a:xfrm rot="10800000">
              <a:off x="8179656" y="816572"/>
              <a:ext cx="129600" cy="0"/>
            </a:xfrm>
            <a:prstGeom prst="straightConnector1">
              <a:avLst/>
            </a:prstGeom>
            <a:noFill/>
            <a:ln w="28575" cap="rnd" cmpd="sng">
              <a:solidFill>
                <a:schemeClr val="dk1"/>
              </a:solidFill>
              <a:prstDash val="solid"/>
              <a:round/>
              <a:headEnd type="none" w="sm" len="sm"/>
              <a:tailEnd type="none" w="sm" len="sm"/>
            </a:ln>
          </p:spPr>
        </p:cxnSp>
        <p:cxnSp>
          <p:nvCxnSpPr>
            <p:cNvPr id="4086" name="Google Shape;4086;p30"/>
            <p:cNvCxnSpPr/>
            <p:nvPr/>
          </p:nvCxnSpPr>
          <p:spPr>
            <a:xfrm rot="10800000">
              <a:off x="8179656" y="781563"/>
              <a:ext cx="129600" cy="0"/>
            </a:xfrm>
            <a:prstGeom prst="straightConnector1">
              <a:avLst/>
            </a:prstGeom>
            <a:noFill/>
            <a:ln w="28575" cap="rnd" cmpd="sng">
              <a:solidFill>
                <a:schemeClr val="dk1"/>
              </a:solidFill>
              <a:prstDash val="solid"/>
              <a:round/>
              <a:headEnd type="none" w="sm" len="sm"/>
              <a:tailEnd type="none" w="sm" len="sm"/>
            </a:ln>
          </p:spPr>
        </p:cxnSp>
        <p:sp>
          <p:nvSpPr>
            <p:cNvPr id="4087" name="Google Shape;4087;p30"/>
            <p:cNvSpPr/>
            <p:nvPr/>
          </p:nvSpPr>
          <p:spPr>
            <a:xfrm>
              <a:off x="8059041" y="765088"/>
              <a:ext cx="30900" cy="90600"/>
            </a:xfrm>
            <a:prstGeom prst="rect">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88" name="Google Shape;4088;p30"/>
          <p:cNvGrpSpPr/>
          <p:nvPr/>
        </p:nvGrpSpPr>
        <p:grpSpPr>
          <a:xfrm>
            <a:off x="932562" y="4027893"/>
            <a:ext cx="280747" cy="277707"/>
            <a:chOff x="944899" y="3314606"/>
            <a:chExt cx="285225" cy="282136"/>
          </a:xfrm>
        </p:grpSpPr>
        <p:sp>
          <p:nvSpPr>
            <p:cNvPr id="4089" name="Google Shape;4089;p30"/>
            <p:cNvSpPr/>
            <p:nvPr/>
          </p:nvSpPr>
          <p:spPr>
            <a:xfrm>
              <a:off x="944899" y="3314606"/>
              <a:ext cx="285225" cy="282136"/>
            </a:xfrm>
            <a:custGeom>
              <a:avLst/>
              <a:gdLst/>
              <a:ahLst/>
              <a:cxnLst/>
              <a:rect l="l" t="t" r="r" b="b"/>
              <a:pathLst>
                <a:path w="138" h="137" extrusionOk="0">
                  <a:moveTo>
                    <a:pt x="87" y="0"/>
                  </a:moveTo>
                  <a:cubicBezTo>
                    <a:pt x="115" y="0"/>
                    <a:pt x="138" y="23"/>
                    <a:pt x="138" y="51"/>
                  </a:cubicBezTo>
                  <a:cubicBezTo>
                    <a:pt x="138" y="86"/>
                    <a:pt x="138" y="86"/>
                    <a:pt x="138" y="86"/>
                  </a:cubicBezTo>
                  <a:cubicBezTo>
                    <a:pt x="138" y="114"/>
                    <a:pt x="115" y="137"/>
                    <a:pt x="87" y="137"/>
                  </a:cubicBezTo>
                  <a:cubicBezTo>
                    <a:pt x="52" y="137"/>
                    <a:pt x="52" y="137"/>
                    <a:pt x="52" y="137"/>
                  </a:cubicBezTo>
                  <a:cubicBezTo>
                    <a:pt x="23" y="137"/>
                    <a:pt x="0" y="114"/>
                    <a:pt x="0" y="86"/>
                  </a:cubicBezTo>
                  <a:cubicBezTo>
                    <a:pt x="0" y="51"/>
                    <a:pt x="0" y="51"/>
                    <a:pt x="0" y="51"/>
                  </a:cubicBezTo>
                  <a:cubicBezTo>
                    <a:pt x="0" y="23"/>
                    <a:pt x="23" y="0"/>
                    <a:pt x="52" y="0"/>
                  </a:cubicBezTo>
                  <a:lnTo>
                    <a:pt x="87"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90" name="Google Shape;4090;p30"/>
            <p:cNvSpPr/>
            <p:nvPr/>
          </p:nvSpPr>
          <p:spPr>
            <a:xfrm>
              <a:off x="1051987" y="3370210"/>
              <a:ext cx="86494" cy="170929"/>
            </a:xfrm>
            <a:custGeom>
              <a:avLst/>
              <a:gdLst/>
              <a:ahLst/>
              <a:cxnLst/>
              <a:rect l="l" t="t" r="r" b="b"/>
              <a:pathLst>
                <a:path w="84" h="166" extrusionOk="0">
                  <a:moveTo>
                    <a:pt x="0" y="166"/>
                  </a:moveTo>
                  <a:lnTo>
                    <a:pt x="84" y="8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91" name="Google Shape;4091;p30"/>
          <p:cNvGrpSpPr/>
          <p:nvPr/>
        </p:nvGrpSpPr>
        <p:grpSpPr>
          <a:xfrm>
            <a:off x="1709935" y="4027893"/>
            <a:ext cx="280747" cy="277707"/>
            <a:chOff x="1734673" y="3314606"/>
            <a:chExt cx="285225" cy="282136"/>
          </a:xfrm>
        </p:grpSpPr>
        <p:sp>
          <p:nvSpPr>
            <p:cNvPr id="4092" name="Google Shape;4092;p30"/>
            <p:cNvSpPr/>
            <p:nvPr/>
          </p:nvSpPr>
          <p:spPr>
            <a:xfrm>
              <a:off x="1734673" y="3314606"/>
              <a:ext cx="285225" cy="282136"/>
            </a:xfrm>
            <a:custGeom>
              <a:avLst/>
              <a:gdLst/>
              <a:ahLst/>
              <a:cxnLst/>
              <a:rect l="l" t="t" r="r" b="b"/>
              <a:pathLst>
                <a:path w="138" h="137" extrusionOk="0">
                  <a:moveTo>
                    <a:pt x="0" y="51"/>
                  </a:moveTo>
                  <a:cubicBezTo>
                    <a:pt x="0" y="23"/>
                    <a:pt x="23" y="0"/>
                    <a:pt x="52" y="0"/>
                  </a:cubicBezTo>
                  <a:cubicBezTo>
                    <a:pt x="86" y="0"/>
                    <a:pt x="86" y="0"/>
                    <a:pt x="86" y="0"/>
                  </a:cubicBezTo>
                  <a:cubicBezTo>
                    <a:pt x="115" y="0"/>
                    <a:pt x="138" y="23"/>
                    <a:pt x="138" y="51"/>
                  </a:cubicBezTo>
                  <a:cubicBezTo>
                    <a:pt x="138" y="86"/>
                    <a:pt x="138" y="86"/>
                    <a:pt x="138" y="86"/>
                  </a:cubicBezTo>
                  <a:cubicBezTo>
                    <a:pt x="138" y="114"/>
                    <a:pt x="115" y="137"/>
                    <a:pt x="86" y="137"/>
                  </a:cubicBezTo>
                  <a:cubicBezTo>
                    <a:pt x="52" y="137"/>
                    <a:pt x="52" y="137"/>
                    <a:pt x="52" y="137"/>
                  </a:cubicBezTo>
                  <a:cubicBezTo>
                    <a:pt x="23" y="137"/>
                    <a:pt x="0" y="114"/>
                    <a:pt x="0" y="86"/>
                  </a:cubicBezTo>
                  <a:lnTo>
                    <a:pt x="0" y="51"/>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93" name="Google Shape;4093;p30"/>
            <p:cNvSpPr/>
            <p:nvPr/>
          </p:nvSpPr>
          <p:spPr>
            <a:xfrm>
              <a:off x="1790276" y="3405219"/>
              <a:ext cx="174018" cy="84435"/>
            </a:xfrm>
            <a:custGeom>
              <a:avLst/>
              <a:gdLst/>
              <a:ahLst/>
              <a:cxnLst/>
              <a:rect l="l" t="t" r="r" b="b"/>
              <a:pathLst>
                <a:path w="169" h="82" extrusionOk="0">
                  <a:moveTo>
                    <a:pt x="169" y="82"/>
                  </a:moveTo>
                  <a:lnTo>
                    <a:pt x="85" y="0"/>
                  </a:lnTo>
                  <a:lnTo>
                    <a:pt x="0" y="8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94" name="Google Shape;4094;p30"/>
          <p:cNvGrpSpPr/>
          <p:nvPr/>
        </p:nvGrpSpPr>
        <p:grpSpPr>
          <a:xfrm>
            <a:off x="2488321" y="4027893"/>
            <a:ext cx="279733" cy="277707"/>
            <a:chOff x="2525476" y="3314606"/>
            <a:chExt cx="284195" cy="282136"/>
          </a:xfrm>
        </p:grpSpPr>
        <p:sp>
          <p:nvSpPr>
            <p:cNvPr id="4095" name="Google Shape;4095;p30"/>
            <p:cNvSpPr/>
            <p:nvPr/>
          </p:nvSpPr>
          <p:spPr>
            <a:xfrm>
              <a:off x="2525476" y="3314606"/>
              <a:ext cx="284195" cy="282136"/>
            </a:xfrm>
            <a:custGeom>
              <a:avLst/>
              <a:gdLst/>
              <a:ahLst/>
              <a:cxnLst/>
              <a:rect l="l" t="t" r="r" b="b"/>
              <a:pathLst>
                <a:path w="138" h="137" extrusionOk="0">
                  <a:moveTo>
                    <a:pt x="52" y="137"/>
                  </a:moveTo>
                  <a:cubicBezTo>
                    <a:pt x="23" y="137"/>
                    <a:pt x="0" y="114"/>
                    <a:pt x="0" y="86"/>
                  </a:cubicBezTo>
                  <a:cubicBezTo>
                    <a:pt x="0" y="51"/>
                    <a:pt x="0" y="51"/>
                    <a:pt x="0" y="51"/>
                  </a:cubicBezTo>
                  <a:cubicBezTo>
                    <a:pt x="0" y="23"/>
                    <a:pt x="23" y="0"/>
                    <a:pt x="52" y="0"/>
                  </a:cubicBezTo>
                  <a:cubicBezTo>
                    <a:pt x="86" y="0"/>
                    <a:pt x="86" y="0"/>
                    <a:pt x="86" y="0"/>
                  </a:cubicBezTo>
                  <a:cubicBezTo>
                    <a:pt x="115" y="0"/>
                    <a:pt x="138" y="23"/>
                    <a:pt x="138" y="51"/>
                  </a:cubicBezTo>
                  <a:cubicBezTo>
                    <a:pt x="138" y="86"/>
                    <a:pt x="138" y="86"/>
                    <a:pt x="138" y="86"/>
                  </a:cubicBezTo>
                  <a:cubicBezTo>
                    <a:pt x="138" y="114"/>
                    <a:pt x="115" y="137"/>
                    <a:pt x="86" y="137"/>
                  </a:cubicBezTo>
                  <a:lnTo>
                    <a:pt x="52" y="137"/>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96" name="Google Shape;4096;p30"/>
            <p:cNvSpPr/>
            <p:nvPr/>
          </p:nvSpPr>
          <p:spPr>
            <a:xfrm>
              <a:off x="2616089" y="3370210"/>
              <a:ext cx="86494" cy="170929"/>
            </a:xfrm>
            <a:custGeom>
              <a:avLst/>
              <a:gdLst/>
              <a:ahLst/>
              <a:cxnLst/>
              <a:rect l="l" t="t" r="r" b="b"/>
              <a:pathLst>
                <a:path w="84" h="166" extrusionOk="0">
                  <a:moveTo>
                    <a:pt x="84" y="0"/>
                  </a:moveTo>
                  <a:lnTo>
                    <a:pt x="0" y="82"/>
                  </a:lnTo>
                  <a:lnTo>
                    <a:pt x="84" y="16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097" name="Google Shape;4097;p30"/>
          <p:cNvGrpSpPr/>
          <p:nvPr/>
        </p:nvGrpSpPr>
        <p:grpSpPr>
          <a:xfrm>
            <a:off x="3265695" y="4027893"/>
            <a:ext cx="279733" cy="277707"/>
            <a:chOff x="3315250" y="3314606"/>
            <a:chExt cx="284195" cy="282136"/>
          </a:xfrm>
        </p:grpSpPr>
        <p:sp>
          <p:nvSpPr>
            <p:cNvPr id="4098" name="Google Shape;4098;p30"/>
            <p:cNvSpPr/>
            <p:nvPr/>
          </p:nvSpPr>
          <p:spPr>
            <a:xfrm>
              <a:off x="3315250" y="3314606"/>
              <a:ext cx="284195" cy="282136"/>
            </a:xfrm>
            <a:custGeom>
              <a:avLst/>
              <a:gdLst/>
              <a:ahLst/>
              <a:cxnLst/>
              <a:rect l="l" t="t" r="r" b="b"/>
              <a:pathLst>
                <a:path w="138" h="137" extrusionOk="0">
                  <a:moveTo>
                    <a:pt x="138" y="86"/>
                  </a:moveTo>
                  <a:cubicBezTo>
                    <a:pt x="138" y="114"/>
                    <a:pt x="115" y="137"/>
                    <a:pt x="86" y="137"/>
                  </a:cubicBezTo>
                  <a:cubicBezTo>
                    <a:pt x="52" y="137"/>
                    <a:pt x="52" y="137"/>
                    <a:pt x="52" y="137"/>
                  </a:cubicBezTo>
                  <a:cubicBezTo>
                    <a:pt x="23" y="137"/>
                    <a:pt x="0" y="114"/>
                    <a:pt x="0" y="86"/>
                  </a:cubicBezTo>
                  <a:cubicBezTo>
                    <a:pt x="0" y="51"/>
                    <a:pt x="0" y="51"/>
                    <a:pt x="0" y="51"/>
                  </a:cubicBezTo>
                  <a:cubicBezTo>
                    <a:pt x="0" y="23"/>
                    <a:pt x="23" y="0"/>
                    <a:pt x="52" y="0"/>
                  </a:cubicBezTo>
                  <a:cubicBezTo>
                    <a:pt x="86" y="0"/>
                    <a:pt x="86" y="0"/>
                    <a:pt x="86"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099" name="Google Shape;4099;p30"/>
            <p:cNvSpPr/>
            <p:nvPr/>
          </p:nvSpPr>
          <p:spPr>
            <a:xfrm>
              <a:off x="3370853" y="3421694"/>
              <a:ext cx="172988" cy="84435"/>
            </a:xfrm>
            <a:custGeom>
              <a:avLst/>
              <a:gdLst/>
              <a:ahLst/>
              <a:cxnLst/>
              <a:rect l="l" t="t" r="r" b="b"/>
              <a:pathLst>
                <a:path w="168" h="82" extrusionOk="0">
                  <a:moveTo>
                    <a:pt x="0" y="0"/>
                  </a:moveTo>
                  <a:lnTo>
                    <a:pt x="84" y="82"/>
                  </a:lnTo>
                  <a:lnTo>
                    <a:pt x="168"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100" name="Google Shape;4100;p30"/>
          <p:cNvGrpSpPr/>
          <p:nvPr/>
        </p:nvGrpSpPr>
        <p:grpSpPr>
          <a:xfrm>
            <a:off x="4043065" y="4027893"/>
            <a:ext cx="280747" cy="277707"/>
            <a:chOff x="4105024" y="3314606"/>
            <a:chExt cx="285225" cy="282136"/>
          </a:xfrm>
        </p:grpSpPr>
        <p:sp>
          <p:nvSpPr>
            <p:cNvPr id="4101" name="Google Shape;4101;p30"/>
            <p:cNvSpPr/>
            <p:nvPr/>
          </p:nvSpPr>
          <p:spPr>
            <a:xfrm>
              <a:off x="4105024" y="3314606"/>
              <a:ext cx="285225" cy="282136"/>
            </a:xfrm>
            <a:custGeom>
              <a:avLst/>
              <a:gdLst/>
              <a:ahLst/>
              <a:cxnLst/>
              <a:rect l="l" t="t" r="r" b="b"/>
              <a:pathLst>
                <a:path w="138" h="137" extrusionOk="0">
                  <a:moveTo>
                    <a:pt x="138" y="86"/>
                  </a:moveTo>
                  <a:cubicBezTo>
                    <a:pt x="138" y="114"/>
                    <a:pt x="115" y="137"/>
                    <a:pt x="86" y="137"/>
                  </a:cubicBezTo>
                  <a:cubicBezTo>
                    <a:pt x="52" y="137"/>
                    <a:pt x="52" y="137"/>
                    <a:pt x="52" y="137"/>
                  </a:cubicBezTo>
                  <a:cubicBezTo>
                    <a:pt x="23" y="137"/>
                    <a:pt x="0" y="114"/>
                    <a:pt x="0" y="86"/>
                  </a:cubicBezTo>
                  <a:cubicBezTo>
                    <a:pt x="0" y="51"/>
                    <a:pt x="0" y="51"/>
                    <a:pt x="0" y="51"/>
                  </a:cubicBezTo>
                  <a:cubicBezTo>
                    <a:pt x="0" y="23"/>
                    <a:pt x="23" y="0"/>
                    <a:pt x="52" y="0"/>
                  </a:cubicBezTo>
                  <a:cubicBezTo>
                    <a:pt x="86" y="0"/>
                    <a:pt x="86" y="0"/>
                    <a:pt x="86"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02" name="Google Shape;4102;p30"/>
            <p:cNvCxnSpPr/>
            <p:nvPr/>
          </p:nvCxnSpPr>
          <p:spPr>
            <a:xfrm>
              <a:off x="4162687" y="3454644"/>
              <a:ext cx="169800" cy="0"/>
            </a:xfrm>
            <a:prstGeom prst="straightConnector1">
              <a:avLst/>
            </a:prstGeom>
            <a:noFill/>
            <a:ln w="28575" cap="rnd" cmpd="sng">
              <a:solidFill>
                <a:schemeClr val="dk1"/>
              </a:solidFill>
              <a:prstDash val="solid"/>
              <a:round/>
              <a:headEnd type="none" w="sm" len="sm"/>
              <a:tailEnd type="none" w="sm" len="sm"/>
            </a:ln>
          </p:spPr>
        </p:cxnSp>
        <p:cxnSp>
          <p:nvCxnSpPr>
            <p:cNvPr id="4103" name="Google Shape;4103;p30"/>
            <p:cNvCxnSpPr/>
            <p:nvPr/>
          </p:nvCxnSpPr>
          <p:spPr>
            <a:xfrm>
              <a:off x="4247121" y="3370210"/>
              <a:ext cx="0" cy="171000"/>
            </a:xfrm>
            <a:prstGeom prst="straightConnector1">
              <a:avLst/>
            </a:prstGeom>
            <a:noFill/>
            <a:ln w="28575" cap="rnd" cmpd="sng">
              <a:solidFill>
                <a:schemeClr val="dk1"/>
              </a:solidFill>
              <a:prstDash val="solid"/>
              <a:round/>
              <a:headEnd type="none" w="sm" len="sm"/>
              <a:tailEnd type="none" w="sm" len="sm"/>
            </a:ln>
          </p:spPr>
        </p:cxnSp>
      </p:grpSp>
      <p:grpSp>
        <p:nvGrpSpPr>
          <p:cNvPr id="4104" name="Google Shape;4104;p30"/>
          <p:cNvGrpSpPr/>
          <p:nvPr/>
        </p:nvGrpSpPr>
        <p:grpSpPr>
          <a:xfrm>
            <a:off x="4820438" y="4027893"/>
            <a:ext cx="280747" cy="277707"/>
            <a:chOff x="4894797" y="3314606"/>
            <a:chExt cx="285225" cy="282136"/>
          </a:xfrm>
        </p:grpSpPr>
        <p:sp>
          <p:nvSpPr>
            <p:cNvPr id="4105" name="Google Shape;4105;p30"/>
            <p:cNvSpPr/>
            <p:nvPr/>
          </p:nvSpPr>
          <p:spPr>
            <a:xfrm>
              <a:off x="4894797" y="3314606"/>
              <a:ext cx="285225" cy="282136"/>
            </a:xfrm>
            <a:custGeom>
              <a:avLst/>
              <a:gdLst/>
              <a:ahLst/>
              <a:cxnLst/>
              <a:rect l="l" t="t" r="r" b="b"/>
              <a:pathLst>
                <a:path w="138" h="137" extrusionOk="0">
                  <a:moveTo>
                    <a:pt x="138" y="86"/>
                  </a:moveTo>
                  <a:cubicBezTo>
                    <a:pt x="138" y="114"/>
                    <a:pt x="115" y="137"/>
                    <a:pt x="86" y="137"/>
                  </a:cubicBezTo>
                  <a:cubicBezTo>
                    <a:pt x="51" y="137"/>
                    <a:pt x="51" y="137"/>
                    <a:pt x="51" y="137"/>
                  </a:cubicBezTo>
                  <a:cubicBezTo>
                    <a:pt x="23" y="137"/>
                    <a:pt x="0" y="114"/>
                    <a:pt x="0" y="86"/>
                  </a:cubicBezTo>
                  <a:cubicBezTo>
                    <a:pt x="0" y="51"/>
                    <a:pt x="0" y="51"/>
                    <a:pt x="0" y="51"/>
                  </a:cubicBezTo>
                  <a:cubicBezTo>
                    <a:pt x="0" y="23"/>
                    <a:pt x="23" y="0"/>
                    <a:pt x="51" y="0"/>
                  </a:cubicBezTo>
                  <a:cubicBezTo>
                    <a:pt x="86" y="0"/>
                    <a:pt x="86" y="0"/>
                    <a:pt x="86"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06" name="Google Shape;4106;p30"/>
            <p:cNvCxnSpPr/>
            <p:nvPr/>
          </p:nvCxnSpPr>
          <p:spPr>
            <a:xfrm>
              <a:off x="4950401" y="3454644"/>
              <a:ext cx="171900" cy="0"/>
            </a:xfrm>
            <a:prstGeom prst="straightConnector1">
              <a:avLst/>
            </a:prstGeom>
            <a:noFill/>
            <a:ln w="28575" cap="rnd" cmpd="sng">
              <a:solidFill>
                <a:schemeClr val="dk1"/>
              </a:solidFill>
              <a:prstDash val="solid"/>
              <a:round/>
              <a:headEnd type="none" w="sm" len="sm"/>
              <a:tailEnd type="none" w="sm" len="sm"/>
            </a:ln>
          </p:spPr>
        </p:cxnSp>
      </p:grpSp>
      <p:grpSp>
        <p:nvGrpSpPr>
          <p:cNvPr id="4107" name="Google Shape;4107;p30"/>
          <p:cNvGrpSpPr/>
          <p:nvPr/>
        </p:nvGrpSpPr>
        <p:grpSpPr>
          <a:xfrm>
            <a:off x="6376201" y="4027893"/>
            <a:ext cx="279733" cy="277707"/>
            <a:chOff x="6475375" y="3314606"/>
            <a:chExt cx="284195" cy="282136"/>
          </a:xfrm>
        </p:grpSpPr>
        <p:sp>
          <p:nvSpPr>
            <p:cNvPr id="4108" name="Google Shape;4108;p30"/>
            <p:cNvSpPr/>
            <p:nvPr/>
          </p:nvSpPr>
          <p:spPr>
            <a:xfrm>
              <a:off x="6475375" y="3314606"/>
              <a:ext cx="284195" cy="282136"/>
            </a:xfrm>
            <a:custGeom>
              <a:avLst/>
              <a:gdLst/>
              <a:ahLst/>
              <a:cxnLst/>
              <a:rect l="l" t="t" r="r" b="b"/>
              <a:pathLst>
                <a:path w="138" h="137" extrusionOk="0">
                  <a:moveTo>
                    <a:pt x="138" y="86"/>
                  </a:moveTo>
                  <a:cubicBezTo>
                    <a:pt x="138" y="114"/>
                    <a:pt x="114" y="137"/>
                    <a:pt x="86" y="137"/>
                  </a:cubicBezTo>
                  <a:cubicBezTo>
                    <a:pt x="51" y="137"/>
                    <a:pt x="51" y="137"/>
                    <a:pt x="51" y="137"/>
                  </a:cubicBezTo>
                  <a:cubicBezTo>
                    <a:pt x="23" y="137"/>
                    <a:pt x="0" y="114"/>
                    <a:pt x="0" y="86"/>
                  </a:cubicBezTo>
                  <a:cubicBezTo>
                    <a:pt x="0" y="51"/>
                    <a:pt x="0" y="51"/>
                    <a:pt x="0" y="51"/>
                  </a:cubicBezTo>
                  <a:cubicBezTo>
                    <a:pt x="0" y="23"/>
                    <a:pt x="23" y="0"/>
                    <a:pt x="51" y="0"/>
                  </a:cubicBezTo>
                  <a:cubicBezTo>
                    <a:pt x="86" y="0"/>
                    <a:pt x="86" y="0"/>
                    <a:pt x="86" y="0"/>
                  </a:cubicBezTo>
                  <a:cubicBezTo>
                    <a:pt x="114"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09" name="Google Shape;4109;p30"/>
            <p:cNvCxnSpPr/>
            <p:nvPr/>
          </p:nvCxnSpPr>
          <p:spPr>
            <a:xfrm rot="10800000">
              <a:off x="6530907" y="3454644"/>
              <a:ext cx="171000" cy="0"/>
            </a:xfrm>
            <a:prstGeom prst="straightConnector1">
              <a:avLst/>
            </a:prstGeom>
            <a:noFill/>
            <a:ln w="28575" cap="rnd" cmpd="sng">
              <a:solidFill>
                <a:schemeClr val="dk1"/>
              </a:solidFill>
              <a:prstDash val="solid"/>
              <a:round/>
              <a:headEnd type="none" w="sm" len="sm"/>
              <a:tailEnd type="none" w="sm" len="sm"/>
            </a:ln>
          </p:spPr>
        </p:cxnSp>
        <p:cxnSp>
          <p:nvCxnSpPr>
            <p:cNvPr id="4110" name="Google Shape;4110;p30"/>
            <p:cNvCxnSpPr/>
            <p:nvPr/>
          </p:nvCxnSpPr>
          <p:spPr>
            <a:xfrm>
              <a:off x="6617472" y="3386685"/>
              <a:ext cx="0" cy="16500"/>
            </a:xfrm>
            <a:prstGeom prst="straightConnector1">
              <a:avLst/>
            </a:prstGeom>
            <a:noFill/>
            <a:ln w="28575" cap="rnd" cmpd="sng">
              <a:solidFill>
                <a:schemeClr val="dk1"/>
              </a:solidFill>
              <a:prstDash val="solid"/>
              <a:round/>
              <a:headEnd type="none" w="sm" len="sm"/>
              <a:tailEnd type="none" w="sm" len="sm"/>
            </a:ln>
          </p:spPr>
        </p:cxnSp>
        <p:cxnSp>
          <p:nvCxnSpPr>
            <p:cNvPr id="4111" name="Google Shape;4111;p30"/>
            <p:cNvCxnSpPr/>
            <p:nvPr/>
          </p:nvCxnSpPr>
          <p:spPr>
            <a:xfrm>
              <a:off x="6617472" y="3508188"/>
              <a:ext cx="0" cy="14400"/>
            </a:xfrm>
            <a:prstGeom prst="straightConnector1">
              <a:avLst/>
            </a:prstGeom>
            <a:noFill/>
            <a:ln w="28575" cap="rnd" cmpd="sng">
              <a:solidFill>
                <a:schemeClr val="dk1"/>
              </a:solidFill>
              <a:prstDash val="solid"/>
              <a:round/>
              <a:headEnd type="none" w="sm" len="sm"/>
              <a:tailEnd type="none" w="sm" len="sm"/>
            </a:ln>
          </p:spPr>
        </p:cxnSp>
      </p:grpSp>
      <p:grpSp>
        <p:nvGrpSpPr>
          <p:cNvPr id="4112" name="Google Shape;4112;p30"/>
          <p:cNvGrpSpPr/>
          <p:nvPr/>
        </p:nvGrpSpPr>
        <p:grpSpPr>
          <a:xfrm>
            <a:off x="5598829" y="4027893"/>
            <a:ext cx="279733" cy="277707"/>
            <a:chOff x="5685601" y="3314606"/>
            <a:chExt cx="284195" cy="282136"/>
          </a:xfrm>
        </p:grpSpPr>
        <p:sp>
          <p:nvSpPr>
            <p:cNvPr id="4113" name="Google Shape;4113;p30"/>
            <p:cNvSpPr/>
            <p:nvPr/>
          </p:nvSpPr>
          <p:spPr>
            <a:xfrm>
              <a:off x="5685601" y="3314606"/>
              <a:ext cx="284195" cy="282136"/>
            </a:xfrm>
            <a:custGeom>
              <a:avLst/>
              <a:gdLst/>
              <a:ahLst/>
              <a:cxnLst/>
              <a:rect l="l" t="t" r="r" b="b"/>
              <a:pathLst>
                <a:path w="138" h="137" extrusionOk="0">
                  <a:moveTo>
                    <a:pt x="138" y="86"/>
                  </a:moveTo>
                  <a:cubicBezTo>
                    <a:pt x="138" y="114"/>
                    <a:pt x="115" y="137"/>
                    <a:pt x="86" y="137"/>
                  </a:cubicBezTo>
                  <a:cubicBezTo>
                    <a:pt x="51" y="137"/>
                    <a:pt x="51" y="137"/>
                    <a:pt x="51" y="137"/>
                  </a:cubicBezTo>
                  <a:cubicBezTo>
                    <a:pt x="23" y="137"/>
                    <a:pt x="0" y="114"/>
                    <a:pt x="0" y="86"/>
                  </a:cubicBezTo>
                  <a:cubicBezTo>
                    <a:pt x="0" y="51"/>
                    <a:pt x="0" y="51"/>
                    <a:pt x="0" y="51"/>
                  </a:cubicBezTo>
                  <a:cubicBezTo>
                    <a:pt x="0" y="23"/>
                    <a:pt x="23" y="0"/>
                    <a:pt x="51" y="0"/>
                  </a:cubicBezTo>
                  <a:cubicBezTo>
                    <a:pt x="86" y="0"/>
                    <a:pt x="86" y="0"/>
                    <a:pt x="86" y="0"/>
                  </a:cubicBezTo>
                  <a:cubicBezTo>
                    <a:pt x="115" y="0"/>
                    <a:pt x="138" y="23"/>
                    <a:pt x="138" y="51"/>
                  </a:cubicBezTo>
                  <a:lnTo>
                    <a:pt x="138"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14" name="Google Shape;4114;p30"/>
            <p:cNvCxnSpPr/>
            <p:nvPr/>
          </p:nvCxnSpPr>
          <p:spPr>
            <a:xfrm>
              <a:off x="5767976" y="3394922"/>
              <a:ext cx="119400" cy="121500"/>
            </a:xfrm>
            <a:prstGeom prst="straightConnector1">
              <a:avLst/>
            </a:prstGeom>
            <a:noFill/>
            <a:ln w="28575" cap="rnd" cmpd="sng">
              <a:solidFill>
                <a:schemeClr val="dk1"/>
              </a:solidFill>
              <a:prstDash val="solid"/>
              <a:round/>
              <a:headEnd type="none" w="sm" len="sm"/>
              <a:tailEnd type="none" w="sm" len="sm"/>
            </a:ln>
          </p:spPr>
        </p:cxnSp>
        <p:cxnSp>
          <p:nvCxnSpPr>
            <p:cNvPr id="4115" name="Google Shape;4115;p30"/>
            <p:cNvCxnSpPr/>
            <p:nvPr/>
          </p:nvCxnSpPr>
          <p:spPr>
            <a:xfrm flipH="1">
              <a:off x="5768020" y="3394922"/>
              <a:ext cx="119400" cy="121500"/>
            </a:xfrm>
            <a:prstGeom prst="straightConnector1">
              <a:avLst/>
            </a:prstGeom>
            <a:noFill/>
            <a:ln w="28575" cap="rnd" cmpd="sng">
              <a:solidFill>
                <a:schemeClr val="dk1"/>
              </a:solidFill>
              <a:prstDash val="solid"/>
              <a:round/>
              <a:headEnd type="none" w="sm" len="sm"/>
              <a:tailEnd type="none" w="sm" len="sm"/>
            </a:ln>
          </p:spPr>
        </p:cxnSp>
      </p:grpSp>
      <p:grpSp>
        <p:nvGrpSpPr>
          <p:cNvPr id="4116" name="Google Shape;4116;p30"/>
          <p:cNvGrpSpPr/>
          <p:nvPr/>
        </p:nvGrpSpPr>
        <p:grpSpPr>
          <a:xfrm>
            <a:off x="7153584" y="4027893"/>
            <a:ext cx="278720" cy="277707"/>
            <a:chOff x="7265148" y="3314606"/>
            <a:chExt cx="283166" cy="282136"/>
          </a:xfrm>
        </p:grpSpPr>
        <p:sp>
          <p:nvSpPr>
            <p:cNvPr id="4117" name="Google Shape;4117;p30"/>
            <p:cNvSpPr/>
            <p:nvPr/>
          </p:nvSpPr>
          <p:spPr>
            <a:xfrm>
              <a:off x="7265148" y="3314606"/>
              <a:ext cx="283166" cy="282136"/>
            </a:xfrm>
            <a:custGeom>
              <a:avLst/>
              <a:gdLst/>
              <a:ahLst/>
              <a:cxnLst/>
              <a:rect l="l" t="t" r="r" b="b"/>
              <a:pathLst>
                <a:path w="137" h="137" extrusionOk="0">
                  <a:moveTo>
                    <a:pt x="137" y="86"/>
                  </a:moveTo>
                  <a:cubicBezTo>
                    <a:pt x="137" y="114"/>
                    <a:pt x="114" y="137"/>
                    <a:pt x="86" y="137"/>
                  </a:cubicBezTo>
                  <a:cubicBezTo>
                    <a:pt x="51" y="137"/>
                    <a:pt x="51" y="137"/>
                    <a:pt x="51" y="137"/>
                  </a:cubicBezTo>
                  <a:cubicBezTo>
                    <a:pt x="23" y="137"/>
                    <a:pt x="0" y="114"/>
                    <a:pt x="0" y="86"/>
                  </a:cubicBezTo>
                  <a:cubicBezTo>
                    <a:pt x="0" y="51"/>
                    <a:pt x="0" y="51"/>
                    <a:pt x="0" y="51"/>
                  </a:cubicBezTo>
                  <a:cubicBezTo>
                    <a:pt x="0" y="23"/>
                    <a:pt x="23" y="0"/>
                    <a:pt x="51" y="0"/>
                  </a:cubicBezTo>
                  <a:cubicBezTo>
                    <a:pt x="86" y="0"/>
                    <a:pt x="86" y="0"/>
                    <a:pt x="86" y="0"/>
                  </a:cubicBezTo>
                  <a:cubicBezTo>
                    <a:pt x="114" y="0"/>
                    <a:pt x="137" y="23"/>
                    <a:pt x="137" y="51"/>
                  </a:cubicBezTo>
                  <a:lnTo>
                    <a:pt x="137"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18" name="Google Shape;4118;p30"/>
            <p:cNvCxnSpPr/>
            <p:nvPr/>
          </p:nvCxnSpPr>
          <p:spPr>
            <a:xfrm flipH="1">
              <a:off x="7345468" y="3394922"/>
              <a:ext cx="121500" cy="121500"/>
            </a:xfrm>
            <a:prstGeom prst="straightConnector1">
              <a:avLst/>
            </a:prstGeom>
            <a:noFill/>
            <a:ln w="28575" cap="rnd" cmpd="sng">
              <a:solidFill>
                <a:schemeClr val="dk1"/>
              </a:solidFill>
              <a:prstDash val="solid"/>
              <a:round/>
              <a:headEnd type="none" w="sm" len="sm"/>
              <a:tailEnd type="none" w="sm" len="sm"/>
            </a:ln>
          </p:spPr>
        </p:cxnSp>
        <p:sp>
          <p:nvSpPr>
            <p:cNvPr id="4119" name="Google Shape;4119;p30"/>
            <p:cNvSpPr/>
            <p:nvPr/>
          </p:nvSpPr>
          <p:spPr>
            <a:xfrm>
              <a:off x="7345464" y="3394922"/>
              <a:ext cx="37200" cy="37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20" name="Google Shape;4120;p30"/>
            <p:cNvSpPr/>
            <p:nvPr/>
          </p:nvSpPr>
          <p:spPr>
            <a:xfrm>
              <a:off x="7429899" y="3479357"/>
              <a:ext cx="37200" cy="37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121" name="Google Shape;4121;p30"/>
          <p:cNvGrpSpPr/>
          <p:nvPr/>
        </p:nvGrpSpPr>
        <p:grpSpPr>
          <a:xfrm>
            <a:off x="7930958" y="4027893"/>
            <a:ext cx="278720" cy="277707"/>
            <a:chOff x="8054922" y="3314606"/>
            <a:chExt cx="283166" cy="282136"/>
          </a:xfrm>
        </p:grpSpPr>
        <p:sp>
          <p:nvSpPr>
            <p:cNvPr id="4122" name="Google Shape;4122;p30"/>
            <p:cNvSpPr/>
            <p:nvPr/>
          </p:nvSpPr>
          <p:spPr>
            <a:xfrm>
              <a:off x="8054922" y="3314606"/>
              <a:ext cx="283166" cy="282136"/>
            </a:xfrm>
            <a:custGeom>
              <a:avLst/>
              <a:gdLst/>
              <a:ahLst/>
              <a:cxnLst/>
              <a:rect l="l" t="t" r="r" b="b"/>
              <a:pathLst>
                <a:path w="137" h="137" extrusionOk="0">
                  <a:moveTo>
                    <a:pt x="137" y="86"/>
                  </a:moveTo>
                  <a:cubicBezTo>
                    <a:pt x="137" y="114"/>
                    <a:pt x="114" y="137"/>
                    <a:pt x="86" y="137"/>
                  </a:cubicBezTo>
                  <a:cubicBezTo>
                    <a:pt x="51" y="137"/>
                    <a:pt x="51" y="137"/>
                    <a:pt x="51" y="137"/>
                  </a:cubicBezTo>
                  <a:cubicBezTo>
                    <a:pt x="23" y="137"/>
                    <a:pt x="0" y="114"/>
                    <a:pt x="0" y="86"/>
                  </a:cubicBezTo>
                  <a:cubicBezTo>
                    <a:pt x="0" y="51"/>
                    <a:pt x="0" y="51"/>
                    <a:pt x="0" y="51"/>
                  </a:cubicBezTo>
                  <a:cubicBezTo>
                    <a:pt x="0" y="23"/>
                    <a:pt x="23" y="0"/>
                    <a:pt x="51" y="0"/>
                  </a:cubicBezTo>
                  <a:cubicBezTo>
                    <a:pt x="86" y="0"/>
                    <a:pt x="86" y="0"/>
                    <a:pt x="86" y="0"/>
                  </a:cubicBezTo>
                  <a:cubicBezTo>
                    <a:pt x="114" y="0"/>
                    <a:pt x="137" y="23"/>
                    <a:pt x="137" y="51"/>
                  </a:cubicBezTo>
                  <a:lnTo>
                    <a:pt x="137" y="86"/>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23" name="Google Shape;4123;p30"/>
            <p:cNvSpPr/>
            <p:nvPr/>
          </p:nvSpPr>
          <p:spPr>
            <a:xfrm>
              <a:off x="8152743" y="3370210"/>
              <a:ext cx="100910" cy="100910"/>
            </a:xfrm>
            <a:custGeom>
              <a:avLst/>
              <a:gdLst/>
              <a:ahLst/>
              <a:cxnLst/>
              <a:rect l="l" t="t" r="r" b="b"/>
              <a:pathLst>
                <a:path w="49" h="49" extrusionOk="0">
                  <a:moveTo>
                    <a:pt x="0" y="24"/>
                  </a:moveTo>
                  <a:cubicBezTo>
                    <a:pt x="0" y="11"/>
                    <a:pt x="11" y="0"/>
                    <a:pt x="25" y="0"/>
                  </a:cubicBezTo>
                  <a:cubicBezTo>
                    <a:pt x="38" y="0"/>
                    <a:pt x="49" y="11"/>
                    <a:pt x="49" y="24"/>
                  </a:cubicBezTo>
                  <a:cubicBezTo>
                    <a:pt x="49" y="38"/>
                    <a:pt x="38" y="49"/>
                    <a:pt x="25" y="4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24" name="Google Shape;4124;p30"/>
            <p:cNvCxnSpPr/>
            <p:nvPr/>
          </p:nvCxnSpPr>
          <p:spPr>
            <a:xfrm>
              <a:off x="8204227" y="3471119"/>
              <a:ext cx="0" cy="35100"/>
            </a:xfrm>
            <a:prstGeom prst="straightConnector1">
              <a:avLst/>
            </a:prstGeom>
            <a:noFill/>
            <a:ln w="28575" cap="rnd" cmpd="sng">
              <a:solidFill>
                <a:schemeClr val="dk1"/>
              </a:solidFill>
              <a:prstDash val="solid"/>
              <a:round/>
              <a:headEnd type="none" w="sm" len="sm"/>
              <a:tailEnd type="none" w="sm" len="sm"/>
            </a:ln>
          </p:spPr>
        </p:cxnSp>
        <p:cxnSp>
          <p:nvCxnSpPr>
            <p:cNvPr id="4125" name="Google Shape;4125;p30"/>
            <p:cNvCxnSpPr/>
            <p:nvPr/>
          </p:nvCxnSpPr>
          <p:spPr>
            <a:xfrm>
              <a:off x="8204227" y="3534960"/>
              <a:ext cx="0" cy="8100"/>
            </a:xfrm>
            <a:prstGeom prst="straightConnector1">
              <a:avLst/>
            </a:prstGeom>
            <a:noFill/>
            <a:ln w="28575" cap="rnd" cmpd="sng">
              <a:solidFill>
                <a:schemeClr val="dk1"/>
              </a:solidFill>
              <a:prstDash val="solid"/>
              <a:round/>
              <a:headEnd type="none" w="sm" len="sm"/>
              <a:tailEnd type="none" w="sm" len="sm"/>
            </a:ln>
          </p:spPr>
        </p:cxnSp>
      </p:grpSp>
      <p:grpSp>
        <p:nvGrpSpPr>
          <p:cNvPr id="4126" name="Google Shape;4126;p30"/>
          <p:cNvGrpSpPr/>
          <p:nvPr/>
        </p:nvGrpSpPr>
        <p:grpSpPr>
          <a:xfrm>
            <a:off x="932562" y="3356934"/>
            <a:ext cx="280747" cy="279733"/>
            <a:chOff x="944899" y="2632950"/>
            <a:chExt cx="285225" cy="284195"/>
          </a:xfrm>
        </p:grpSpPr>
        <p:sp>
          <p:nvSpPr>
            <p:cNvPr id="4127" name="Google Shape;4127;p30"/>
            <p:cNvSpPr/>
            <p:nvPr/>
          </p:nvSpPr>
          <p:spPr>
            <a:xfrm>
              <a:off x="944899" y="2632950"/>
              <a:ext cx="285225" cy="284195"/>
            </a:xfrm>
            <a:custGeom>
              <a:avLst/>
              <a:gdLst/>
              <a:ahLst/>
              <a:cxnLst/>
              <a:rect l="l" t="t" r="r" b="b"/>
              <a:pathLst>
                <a:path w="138" h="138" extrusionOk="0">
                  <a:moveTo>
                    <a:pt x="87" y="0"/>
                  </a:moveTo>
                  <a:cubicBezTo>
                    <a:pt x="115" y="0"/>
                    <a:pt x="138" y="23"/>
                    <a:pt x="138" y="52"/>
                  </a:cubicBezTo>
                  <a:cubicBezTo>
                    <a:pt x="138" y="87"/>
                    <a:pt x="138" y="87"/>
                    <a:pt x="138" y="87"/>
                  </a:cubicBezTo>
                  <a:cubicBezTo>
                    <a:pt x="138" y="115"/>
                    <a:pt x="115" y="138"/>
                    <a:pt x="87" y="138"/>
                  </a:cubicBezTo>
                  <a:cubicBezTo>
                    <a:pt x="52" y="138"/>
                    <a:pt x="52" y="138"/>
                    <a:pt x="52" y="138"/>
                  </a:cubicBezTo>
                  <a:cubicBezTo>
                    <a:pt x="23" y="138"/>
                    <a:pt x="0" y="115"/>
                    <a:pt x="0" y="87"/>
                  </a:cubicBezTo>
                  <a:cubicBezTo>
                    <a:pt x="0" y="52"/>
                    <a:pt x="0" y="52"/>
                    <a:pt x="0" y="52"/>
                  </a:cubicBezTo>
                  <a:cubicBezTo>
                    <a:pt x="0" y="23"/>
                    <a:pt x="23" y="0"/>
                    <a:pt x="52" y="0"/>
                  </a:cubicBezTo>
                  <a:lnTo>
                    <a:pt x="87"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nvGrpSpPr>
            <p:cNvPr id="4128" name="Google Shape;4128;p30"/>
            <p:cNvGrpSpPr/>
            <p:nvPr/>
          </p:nvGrpSpPr>
          <p:grpSpPr>
            <a:xfrm>
              <a:off x="1035511" y="2696791"/>
              <a:ext cx="105029" cy="156600"/>
              <a:chOff x="1035511" y="2696791"/>
              <a:chExt cx="105029" cy="156600"/>
            </a:xfrm>
          </p:grpSpPr>
          <p:sp>
            <p:nvSpPr>
              <p:cNvPr id="4129" name="Google Shape;4129;p30"/>
              <p:cNvSpPr/>
              <p:nvPr/>
            </p:nvSpPr>
            <p:spPr>
              <a:xfrm>
                <a:off x="1035511" y="2696791"/>
                <a:ext cx="105029" cy="53544"/>
              </a:xfrm>
              <a:custGeom>
                <a:avLst/>
                <a:gdLst/>
                <a:ahLst/>
                <a:cxnLst/>
                <a:rect l="l" t="t" r="r" b="b"/>
                <a:pathLst>
                  <a:path w="102" h="52" extrusionOk="0">
                    <a:moveTo>
                      <a:pt x="0" y="52"/>
                    </a:moveTo>
                    <a:lnTo>
                      <a:pt x="50" y="0"/>
                    </a:lnTo>
                    <a:lnTo>
                      <a:pt x="102" y="5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30" name="Google Shape;4130;p30"/>
              <p:cNvCxnSpPr/>
              <p:nvPr/>
            </p:nvCxnSpPr>
            <p:spPr>
              <a:xfrm>
                <a:off x="1086996" y="2696791"/>
                <a:ext cx="0" cy="156600"/>
              </a:xfrm>
              <a:prstGeom prst="straightConnector1">
                <a:avLst/>
              </a:prstGeom>
              <a:noFill/>
              <a:ln w="28575" cap="rnd" cmpd="sng">
                <a:solidFill>
                  <a:schemeClr val="dk1"/>
                </a:solidFill>
                <a:prstDash val="solid"/>
                <a:round/>
                <a:headEnd type="none" w="sm" len="sm"/>
                <a:tailEnd type="none" w="sm" len="sm"/>
              </a:ln>
            </p:spPr>
          </p:cxnSp>
        </p:grpSp>
      </p:grpSp>
      <p:grpSp>
        <p:nvGrpSpPr>
          <p:cNvPr id="4131" name="Google Shape;4131;p30"/>
          <p:cNvGrpSpPr/>
          <p:nvPr/>
        </p:nvGrpSpPr>
        <p:grpSpPr>
          <a:xfrm>
            <a:off x="1709935" y="3356934"/>
            <a:ext cx="280747" cy="279733"/>
            <a:chOff x="1734673" y="2632950"/>
            <a:chExt cx="285225" cy="284195"/>
          </a:xfrm>
        </p:grpSpPr>
        <p:sp>
          <p:nvSpPr>
            <p:cNvPr id="4132" name="Google Shape;4132;p30"/>
            <p:cNvSpPr/>
            <p:nvPr/>
          </p:nvSpPr>
          <p:spPr>
            <a:xfrm>
              <a:off x="1734673" y="2632950"/>
              <a:ext cx="285225" cy="284195"/>
            </a:xfrm>
            <a:custGeom>
              <a:avLst/>
              <a:gdLst/>
              <a:ahLst/>
              <a:cxnLst/>
              <a:rect l="l" t="t" r="r" b="b"/>
              <a:pathLst>
                <a:path w="138" h="138" extrusionOk="0">
                  <a:moveTo>
                    <a:pt x="86" y="0"/>
                  </a:moveTo>
                  <a:cubicBezTo>
                    <a:pt x="115" y="0"/>
                    <a:pt x="138" y="23"/>
                    <a:pt x="138" y="52"/>
                  </a:cubicBezTo>
                  <a:cubicBezTo>
                    <a:pt x="138" y="87"/>
                    <a:pt x="138" y="87"/>
                    <a:pt x="138" y="87"/>
                  </a:cubicBezTo>
                  <a:cubicBezTo>
                    <a:pt x="138" y="115"/>
                    <a:pt x="115" y="138"/>
                    <a:pt x="86" y="138"/>
                  </a:cubicBezTo>
                  <a:cubicBezTo>
                    <a:pt x="52" y="138"/>
                    <a:pt x="52" y="138"/>
                    <a:pt x="52" y="138"/>
                  </a:cubicBezTo>
                  <a:cubicBezTo>
                    <a:pt x="23" y="138"/>
                    <a:pt x="0" y="115"/>
                    <a:pt x="0" y="87"/>
                  </a:cubicBezTo>
                  <a:cubicBezTo>
                    <a:pt x="0" y="52"/>
                    <a:pt x="0" y="52"/>
                    <a:pt x="0" y="52"/>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33" name="Google Shape;4133;p30"/>
            <p:cNvSpPr/>
            <p:nvPr/>
          </p:nvSpPr>
          <p:spPr>
            <a:xfrm>
              <a:off x="1859265" y="2719444"/>
              <a:ext cx="74138" cy="74138"/>
            </a:xfrm>
            <a:custGeom>
              <a:avLst/>
              <a:gdLst/>
              <a:ahLst/>
              <a:cxnLst/>
              <a:rect l="l" t="t" r="r" b="b"/>
              <a:pathLst>
                <a:path w="72" h="72" extrusionOk="0">
                  <a:moveTo>
                    <a:pt x="0" y="0"/>
                  </a:moveTo>
                  <a:lnTo>
                    <a:pt x="72" y="0"/>
                  </a:lnTo>
                  <a:lnTo>
                    <a:pt x="72" y="7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34" name="Google Shape;4134;p30"/>
            <p:cNvCxnSpPr/>
            <p:nvPr/>
          </p:nvCxnSpPr>
          <p:spPr>
            <a:xfrm flipH="1">
              <a:off x="1822103" y="2719444"/>
              <a:ext cx="111300" cy="111300"/>
            </a:xfrm>
            <a:prstGeom prst="straightConnector1">
              <a:avLst/>
            </a:prstGeom>
            <a:noFill/>
            <a:ln w="28575" cap="rnd" cmpd="sng">
              <a:solidFill>
                <a:schemeClr val="dk1"/>
              </a:solidFill>
              <a:prstDash val="solid"/>
              <a:round/>
              <a:headEnd type="none" w="sm" len="sm"/>
              <a:tailEnd type="none" w="sm" len="sm"/>
            </a:ln>
          </p:spPr>
        </p:cxnSp>
      </p:grpSp>
      <p:grpSp>
        <p:nvGrpSpPr>
          <p:cNvPr id="4135" name="Google Shape;4135;p30"/>
          <p:cNvGrpSpPr/>
          <p:nvPr/>
        </p:nvGrpSpPr>
        <p:grpSpPr>
          <a:xfrm>
            <a:off x="2488321" y="3356934"/>
            <a:ext cx="279733" cy="279733"/>
            <a:chOff x="2525476" y="2632950"/>
            <a:chExt cx="284195" cy="284195"/>
          </a:xfrm>
        </p:grpSpPr>
        <p:sp>
          <p:nvSpPr>
            <p:cNvPr id="4136" name="Google Shape;4136;p30"/>
            <p:cNvSpPr/>
            <p:nvPr/>
          </p:nvSpPr>
          <p:spPr>
            <a:xfrm>
              <a:off x="2525476" y="2632950"/>
              <a:ext cx="284195" cy="284195"/>
            </a:xfrm>
            <a:custGeom>
              <a:avLst/>
              <a:gdLst/>
              <a:ahLst/>
              <a:cxnLst/>
              <a:rect l="l" t="t" r="r" b="b"/>
              <a:pathLst>
                <a:path w="138" h="138" extrusionOk="0">
                  <a:moveTo>
                    <a:pt x="86" y="0"/>
                  </a:moveTo>
                  <a:cubicBezTo>
                    <a:pt x="115" y="0"/>
                    <a:pt x="138" y="23"/>
                    <a:pt x="138" y="52"/>
                  </a:cubicBezTo>
                  <a:cubicBezTo>
                    <a:pt x="138" y="87"/>
                    <a:pt x="138" y="87"/>
                    <a:pt x="138" y="87"/>
                  </a:cubicBezTo>
                  <a:cubicBezTo>
                    <a:pt x="138" y="115"/>
                    <a:pt x="115" y="138"/>
                    <a:pt x="86" y="138"/>
                  </a:cubicBezTo>
                  <a:cubicBezTo>
                    <a:pt x="52" y="138"/>
                    <a:pt x="52" y="138"/>
                    <a:pt x="52" y="138"/>
                  </a:cubicBezTo>
                  <a:cubicBezTo>
                    <a:pt x="23" y="138"/>
                    <a:pt x="0" y="115"/>
                    <a:pt x="0" y="87"/>
                  </a:cubicBezTo>
                  <a:cubicBezTo>
                    <a:pt x="0" y="52"/>
                    <a:pt x="0" y="52"/>
                    <a:pt x="0" y="52"/>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37" name="Google Shape;4137;p30"/>
            <p:cNvSpPr/>
            <p:nvPr/>
          </p:nvSpPr>
          <p:spPr>
            <a:xfrm>
              <a:off x="2694346" y="2723563"/>
              <a:ext cx="51485" cy="105029"/>
            </a:xfrm>
            <a:custGeom>
              <a:avLst/>
              <a:gdLst/>
              <a:ahLst/>
              <a:cxnLst/>
              <a:rect l="l" t="t" r="r" b="b"/>
              <a:pathLst>
                <a:path w="50" h="102" extrusionOk="0">
                  <a:moveTo>
                    <a:pt x="0" y="0"/>
                  </a:moveTo>
                  <a:lnTo>
                    <a:pt x="50" y="50"/>
                  </a:lnTo>
                  <a:lnTo>
                    <a:pt x="0" y="10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38" name="Google Shape;4138;p30"/>
            <p:cNvCxnSpPr/>
            <p:nvPr/>
          </p:nvCxnSpPr>
          <p:spPr>
            <a:xfrm rot="10800000">
              <a:off x="2589230" y="2775047"/>
              <a:ext cx="156600" cy="0"/>
            </a:xfrm>
            <a:prstGeom prst="straightConnector1">
              <a:avLst/>
            </a:prstGeom>
            <a:noFill/>
            <a:ln w="28575" cap="rnd" cmpd="sng">
              <a:solidFill>
                <a:schemeClr val="dk1"/>
              </a:solidFill>
              <a:prstDash val="solid"/>
              <a:round/>
              <a:headEnd type="none" w="sm" len="sm"/>
              <a:tailEnd type="none" w="sm" len="sm"/>
            </a:ln>
          </p:spPr>
        </p:cxnSp>
      </p:grpSp>
      <p:grpSp>
        <p:nvGrpSpPr>
          <p:cNvPr id="4139" name="Google Shape;4139;p30"/>
          <p:cNvGrpSpPr/>
          <p:nvPr/>
        </p:nvGrpSpPr>
        <p:grpSpPr>
          <a:xfrm>
            <a:off x="3265695" y="3356934"/>
            <a:ext cx="279733" cy="279733"/>
            <a:chOff x="3315250" y="2632950"/>
            <a:chExt cx="284195" cy="284195"/>
          </a:xfrm>
        </p:grpSpPr>
        <p:sp>
          <p:nvSpPr>
            <p:cNvPr id="4140" name="Google Shape;4140;p30"/>
            <p:cNvSpPr/>
            <p:nvPr/>
          </p:nvSpPr>
          <p:spPr>
            <a:xfrm>
              <a:off x="3315250" y="2632950"/>
              <a:ext cx="284195" cy="284195"/>
            </a:xfrm>
            <a:custGeom>
              <a:avLst/>
              <a:gdLst/>
              <a:ahLst/>
              <a:cxnLst/>
              <a:rect l="l" t="t" r="r" b="b"/>
              <a:pathLst>
                <a:path w="138" h="138" extrusionOk="0">
                  <a:moveTo>
                    <a:pt x="86" y="0"/>
                  </a:moveTo>
                  <a:cubicBezTo>
                    <a:pt x="115" y="0"/>
                    <a:pt x="138" y="23"/>
                    <a:pt x="138" y="52"/>
                  </a:cubicBezTo>
                  <a:cubicBezTo>
                    <a:pt x="138" y="87"/>
                    <a:pt x="138" y="87"/>
                    <a:pt x="138" y="87"/>
                  </a:cubicBezTo>
                  <a:cubicBezTo>
                    <a:pt x="138" y="115"/>
                    <a:pt x="115" y="138"/>
                    <a:pt x="86" y="138"/>
                  </a:cubicBezTo>
                  <a:cubicBezTo>
                    <a:pt x="52" y="138"/>
                    <a:pt x="52" y="138"/>
                    <a:pt x="52" y="138"/>
                  </a:cubicBezTo>
                  <a:cubicBezTo>
                    <a:pt x="23" y="138"/>
                    <a:pt x="0" y="115"/>
                    <a:pt x="0" y="87"/>
                  </a:cubicBezTo>
                  <a:cubicBezTo>
                    <a:pt x="0" y="52"/>
                    <a:pt x="0" y="52"/>
                    <a:pt x="0" y="52"/>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41" name="Google Shape;4141;p30"/>
            <p:cNvSpPr/>
            <p:nvPr/>
          </p:nvSpPr>
          <p:spPr>
            <a:xfrm>
              <a:off x="3438813" y="2756513"/>
              <a:ext cx="74138" cy="74138"/>
            </a:xfrm>
            <a:custGeom>
              <a:avLst/>
              <a:gdLst/>
              <a:ahLst/>
              <a:cxnLst/>
              <a:rect l="l" t="t" r="r" b="b"/>
              <a:pathLst>
                <a:path w="72" h="72" extrusionOk="0">
                  <a:moveTo>
                    <a:pt x="72" y="0"/>
                  </a:moveTo>
                  <a:lnTo>
                    <a:pt x="72" y="72"/>
                  </a:lnTo>
                  <a:lnTo>
                    <a:pt x="0" y="7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42" name="Google Shape;4142;p30"/>
            <p:cNvCxnSpPr/>
            <p:nvPr/>
          </p:nvCxnSpPr>
          <p:spPr>
            <a:xfrm rot="10800000">
              <a:off x="3401651" y="2719351"/>
              <a:ext cx="111300" cy="111300"/>
            </a:xfrm>
            <a:prstGeom prst="straightConnector1">
              <a:avLst/>
            </a:prstGeom>
            <a:noFill/>
            <a:ln w="28575" cap="rnd" cmpd="sng">
              <a:solidFill>
                <a:schemeClr val="dk1"/>
              </a:solidFill>
              <a:prstDash val="solid"/>
              <a:round/>
              <a:headEnd type="none" w="sm" len="sm"/>
              <a:tailEnd type="none" w="sm" len="sm"/>
            </a:ln>
          </p:spPr>
        </p:cxnSp>
      </p:grpSp>
      <p:grpSp>
        <p:nvGrpSpPr>
          <p:cNvPr id="4143" name="Google Shape;4143;p30"/>
          <p:cNvGrpSpPr/>
          <p:nvPr/>
        </p:nvGrpSpPr>
        <p:grpSpPr>
          <a:xfrm>
            <a:off x="4043065" y="3356934"/>
            <a:ext cx="280747" cy="279733"/>
            <a:chOff x="4105024" y="2632950"/>
            <a:chExt cx="285225" cy="284195"/>
          </a:xfrm>
        </p:grpSpPr>
        <p:sp>
          <p:nvSpPr>
            <p:cNvPr id="4144" name="Google Shape;4144;p30"/>
            <p:cNvSpPr/>
            <p:nvPr/>
          </p:nvSpPr>
          <p:spPr>
            <a:xfrm>
              <a:off x="4105024" y="2632950"/>
              <a:ext cx="285225" cy="284195"/>
            </a:xfrm>
            <a:custGeom>
              <a:avLst/>
              <a:gdLst/>
              <a:ahLst/>
              <a:cxnLst/>
              <a:rect l="l" t="t" r="r" b="b"/>
              <a:pathLst>
                <a:path w="138" h="138" extrusionOk="0">
                  <a:moveTo>
                    <a:pt x="86" y="0"/>
                  </a:moveTo>
                  <a:cubicBezTo>
                    <a:pt x="115" y="0"/>
                    <a:pt x="138" y="23"/>
                    <a:pt x="138" y="52"/>
                  </a:cubicBezTo>
                  <a:cubicBezTo>
                    <a:pt x="138" y="87"/>
                    <a:pt x="138" y="87"/>
                    <a:pt x="138" y="87"/>
                  </a:cubicBezTo>
                  <a:cubicBezTo>
                    <a:pt x="138" y="115"/>
                    <a:pt x="115" y="138"/>
                    <a:pt x="86" y="138"/>
                  </a:cubicBezTo>
                  <a:cubicBezTo>
                    <a:pt x="52" y="138"/>
                    <a:pt x="52" y="138"/>
                    <a:pt x="52" y="138"/>
                  </a:cubicBezTo>
                  <a:cubicBezTo>
                    <a:pt x="23" y="138"/>
                    <a:pt x="0" y="115"/>
                    <a:pt x="0" y="87"/>
                  </a:cubicBezTo>
                  <a:cubicBezTo>
                    <a:pt x="0" y="52"/>
                    <a:pt x="0" y="52"/>
                    <a:pt x="0" y="52"/>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45" name="Google Shape;4145;p30"/>
            <p:cNvSpPr/>
            <p:nvPr/>
          </p:nvSpPr>
          <p:spPr>
            <a:xfrm>
              <a:off x="4193577" y="2801819"/>
              <a:ext cx="105029" cy="51485"/>
            </a:xfrm>
            <a:custGeom>
              <a:avLst/>
              <a:gdLst/>
              <a:ahLst/>
              <a:cxnLst/>
              <a:rect l="l" t="t" r="r" b="b"/>
              <a:pathLst>
                <a:path w="102" h="50" extrusionOk="0">
                  <a:moveTo>
                    <a:pt x="102" y="0"/>
                  </a:moveTo>
                  <a:lnTo>
                    <a:pt x="52" y="5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46" name="Google Shape;4146;p30"/>
            <p:cNvCxnSpPr/>
            <p:nvPr/>
          </p:nvCxnSpPr>
          <p:spPr>
            <a:xfrm rot="10800000">
              <a:off x="4247121" y="2696704"/>
              <a:ext cx="0" cy="156600"/>
            </a:xfrm>
            <a:prstGeom prst="straightConnector1">
              <a:avLst/>
            </a:prstGeom>
            <a:noFill/>
            <a:ln w="28575" cap="rnd" cmpd="sng">
              <a:solidFill>
                <a:schemeClr val="dk1"/>
              </a:solidFill>
              <a:prstDash val="solid"/>
              <a:round/>
              <a:headEnd type="none" w="sm" len="sm"/>
              <a:tailEnd type="none" w="sm" len="sm"/>
            </a:ln>
          </p:spPr>
        </p:cxnSp>
      </p:grpSp>
      <p:grpSp>
        <p:nvGrpSpPr>
          <p:cNvPr id="4147" name="Google Shape;4147;p30"/>
          <p:cNvGrpSpPr/>
          <p:nvPr/>
        </p:nvGrpSpPr>
        <p:grpSpPr>
          <a:xfrm>
            <a:off x="4820438" y="3356934"/>
            <a:ext cx="280747" cy="279733"/>
            <a:chOff x="4894797" y="2632950"/>
            <a:chExt cx="285225" cy="284195"/>
          </a:xfrm>
        </p:grpSpPr>
        <p:sp>
          <p:nvSpPr>
            <p:cNvPr id="4148" name="Google Shape;4148;p30"/>
            <p:cNvSpPr/>
            <p:nvPr/>
          </p:nvSpPr>
          <p:spPr>
            <a:xfrm>
              <a:off x="4894797" y="2632950"/>
              <a:ext cx="285225" cy="284195"/>
            </a:xfrm>
            <a:custGeom>
              <a:avLst/>
              <a:gdLst/>
              <a:ahLst/>
              <a:cxnLst/>
              <a:rect l="l" t="t" r="r" b="b"/>
              <a:pathLst>
                <a:path w="138" h="138" extrusionOk="0">
                  <a:moveTo>
                    <a:pt x="86" y="0"/>
                  </a:moveTo>
                  <a:cubicBezTo>
                    <a:pt x="115" y="0"/>
                    <a:pt x="138" y="23"/>
                    <a:pt x="138" y="52"/>
                  </a:cubicBezTo>
                  <a:cubicBezTo>
                    <a:pt x="138" y="87"/>
                    <a:pt x="138" y="87"/>
                    <a:pt x="138" y="87"/>
                  </a:cubicBezTo>
                  <a:cubicBezTo>
                    <a:pt x="138" y="115"/>
                    <a:pt x="115" y="138"/>
                    <a:pt x="86" y="138"/>
                  </a:cubicBezTo>
                  <a:cubicBezTo>
                    <a:pt x="51" y="138"/>
                    <a:pt x="51" y="138"/>
                    <a:pt x="51" y="138"/>
                  </a:cubicBezTo>
                  <a:cubicBezTo>
                    <a:pt x="23" y="138"/>
                    <a:pt x="0" y="115"/>
                    <a:pt x="0" y="87"/>
                  </a:cubicBezTo>
                  <a:cubicBezTo>
                    <a:pt x="0" y="52"/>
                    <a:pt x="0" y="52"/>
                    <a:pt x="0" y="52"/>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49" name="Google Shape;4149;p30"/>
            <p:cNvSpPr/>
            <p:nvPr/>
          </p:nvSpPr>
          <p:spPr>
            <a:xfrm>
              <a:off x="4982321" y="2756513"/>
              <a:ext cx="74138" cy="74138"/>
            </a:xfrm>
            <a:custGeom>
              <a:avLst/>
              <a:gdLst/>
              <a:ahLst/>
              <a:cxnLst/>
              <a:rect l="l" t="t" r="r" b="b"/>
              <a:pathLst>
                <a:path w="72" h="72" extrusionOk="0">
                  <a:moveTo>
                    <a:pt x="72" y="72"/>
                  </a:moveTo>
                  <a:lnTo>
                    <a:pt x="0" y="7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50" name="Google Shape;4150;p30"/>
            <p:cNvCxnSpPr/>
            <p:nvPr/>
          </p:nvCxnSpPr>
          <p:spPr>
            <a:xfrm rot="10800000" flipH="1">
              <a:off x="4982321" y="2719351"/>
              <a:ext cx="111300" cy="111300"/>
            </a:xfrm>
            <a:prstGeom prst="straightConnector1">
              <a:avLst/>
            </a:prstGeom>
            <a:noFill/>
            <a:ln w="28575" cap="rnd" cmpd="sng">
              <a:solidFill>
                <a:schemeClr val="dk1"/>
              </a:solidFill>
              <a:prstDash val="solid"/>
              <a:round/>
              <a:headEnd type="none" w="sm" len="sm"/>
              <a:tailEnd type="none" w="sm" len="sm"/>
            </a:ln>
          </p:spPr>
        </p:cxnSp>
      </p:grpSp>
      <p:grpSp>
        <p:nvGrpSpPr>
          <p:cNvPr id="4151" name="Google Shape;4151;p30"/>
          <p:cNvGrpSpPr/>
          <p:nvPr/>
        </p:nvGrpSpPr>
        <p:grpSpPr>
          <a:xfrm>
            <a:off x="6376201" y="3356934"/>
            <a:ext cx="279733" cy="279733"/>
            <a:chOff x="6475375" y="2632950"/>
            <a:chExt cx="284195" cy="284195"/>
          </a:xfrm>
        </p:grpSpPr>
        <p:sp>
          <p:nvSpPr>
            <p:cNvPr id="4152" name="Google Shape;4152;p30"/>
            <p:cNvSpPr/>
            <p:nvPr/>
          </p:nvSpPr>
          <p:spPr>
            <a:xfrm>
              <a:off x="6475375" y="2632950"/>
              <a:ext cx="284195" cy="284195"/>
            </a:xfrm>
            <a:custGeom>
              <a:avLst/>
              <a:gdLst/>
              <a:ahLst/>
              <a:cxnLst/>
              <a:rect l="l" t="t" r="r" b="b"/>
              <a:pathLst>
                <a:path w="138" h="138" extrusionOk="0">
                  <a:moveTo>
                    <a:pt x="86" y="0"/>
                  </a:moveTo>
                  <a:cubicBezTo>
                    <a:pt x="114" y="0"/>
                    <a:pt x="138" y="23"/>
                    <a:pt x="138" y="52"/>
                  </a:cubicBezTo>
                  <a:cubicBezTo>
                    <a:pt x="138" y="87"/>
                    <a:pt x="138" y="87"/>
                    <a:pt x="138" y="87"/>
                  </a:cubicBezTo>
                  <a:cubicBezTo>
                    <a:pt x="138" y="115"/>
                    <a:pt x="114" y="138"/>
                    <a:pt x="86" y="138"/>
                  </a:cubicBezTo>
                  <a:cubicBezTo>
                    <a:pt x="51" y="138"/>
                    <a:pt x="51" y="138"/>
                    <a:pt x="51" y="138"/>
                  </a:cubicBezTo>
                  <a:cubicBezTo>
                    <a:pt x="23" y="138"/>
                    <a:pt x="0" y="115"/>
                    <a:pt x="0" y="87"/>
                  </a:cubicBezTo>
                  <a:cubicBezTo>
                    <a:pt x="0" y="52"/>
                    <a:pt x="0" y="52"/>
                    <a:pt x="0" y="52"/>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53" name="Google Shape;4153;p30"/>
            <p:cNvSpPr/>
            <p:nvPr/>
          </p:nvSpPr>
          <p:spPr>
            <a:xfrm>
              <a:off x="6561869" y="2719444"/>
              <a:ext cx="74138" cy="74138"/>
            </a:xfrm>
            <a:custGeom>
              <a:avLst/>
              <a:gdLst/>
              <a:ahLst/>
              <a:cxnLst/>
              <a:rect l="l" t="t" r="r" b="b"/>
              <a:pathLst>
                <a:path w="72" h="72" extrusionOk="0">
                  <a:moveTo>
                    <a:pt x="0" y="72"/>
                  </a:moveTo>
                  <a:lnTo>
                    <a:pt x="0" y="0"/>
                  </a:lnTo>
                  <a:lnTo>
                    <a:pt x="72"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54" name="Google Shape;4154;p30"/>
            <p:cNvCxnSpPr/>
            <p:nvPr/>
          </p:nvCxnSpPr>
          <p:spPr>
            <a:xfrm>
              <a:off x="6561869" y="2719444"/>
              <a:ext cx="109200" cy="111300"/>
            </a:xfrm>
            <a:prstGeom prst="straightConnector1">
              <a:avLst/>
            </a:prstGeom>
            <a:noFill/>
            <a:ln w="28575" cap="rnd" cmpd="sng">
              <a:solidFill>
                <a:schemeClr val="dk1"/>
              </a:solidFill>
              <a:prstDash val="solid"/>
              <a:round/>
              <a:headEnd type="none" w="sm" len="sm"/>
              <a:tailEnd type="none" w="sm" len="sm"/>
            </a:ln>
          </p:spPr>
        </p:cxnSp>
      </p:grpSp>
      <p:grpSp>
        <p:nvGrpSpPr>
          <p:cNvPr id="4155" name="Google Shape;4155;p30"/>
          <p:cNvGrpSpPr/>
          <p:nvPr/>
        </p:nvGrpSpPr>
        <p:grpSpPr>
          <a:xfrm>
            <a:off x="5598829" y="3356934"/>
            <a:ext cx="279733" cy="279733"/>
            <a:chOff x="5685601" y="2632950"/>
            <a:chExt cx="284195" cy="284195"/>
          </a:xfrm>
        </p:grpSpPr>
        <p:sp>
          <p:nvSpPr>
            <p:cNvPr id="4156" name="Google Shape;4156;p30"/>
            <p:cNvSpPr/>
            <p:nvPr/>
          </p:nvSpPr>
          <p:spPr>
            <a:xfrm>
              <a:off x="5685601" y="2632950"/>
              <a:ext cx="284195" cy="284195"/>
            </a:xfrm>
            <a:custGeom>
              <a:avLst/>
              <a:gdLst/>
              <a:ahLst/>
              <a:cxnLst/>
              <a:rect l="l" t="t" r="r" b="b"/>
              <a:pathLst>
                <a:path w="138" h="138" extrusionOk="0">
                  <a:moveTo>
                    <a:pt x="86" y="0"/>
                  </a:moveTo>
                  <a:cubicBezTo>
                    <a:pt x="115" y="0"/>
                    <a:pt x="138" y="23"/>
                    <a:pt x="138" y="52"/>
                  </a:cubicBezTo>
                  <a:cubicBezTo>
                    <a:pt x="138" y="87"/>
                    <a:pt x="138" y="87"/>
                    <a:pt x="138" y="87"/>
                  </a:cubicBezTo>
                  <a:cubicBezTo>
                    <a:pt x="138" y="115"/>
                    <a:pt x="115" y="138"/>
                    <a:pt x="86" y="138"/>
                  </a:cubicBezTo>
                  <a:cubicBezTo>
                    <a:pt x="51" y="138"/>
                    <a:pt x="51" y="138"/>
                    <a:pt x="51" y="138"/>
                  </a:cubicBezTo>
                  <a:cubicBezTo>
                    <a:pt x="23" y="138"/>
                    <a:pt x="0" y="115"/>
                    <a:pt x="0" y="87"/>
                  </a:cubicBezTo>
                  <a:cubicBezTo>
                    <a:pt x="0" y="52"/>
                    <a:pt x="0" y="52"/>
                    <a:pt x="0" y="52"/>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57" name="Google Shape;4157;p30"/>
            <p:cNvSpPr/>
            <p:nvPr/>
          </p:nvSpPr>
          <p:spPr>
            <a:xfrm>
              <a:off x="5749442" y="2723563"/>
              <a:ext cx="51485" cy="105029"/>
            </a:xfrm>
            <a:custGeom>
              <a:avLst/>
              <a:gdLst/>
              <a:ahLst/>
              <a:cxnLst/>
              <a:rect l="l" t="t" r="r" b="b"/>
              <a:pathLst>
                <a:path w="50" h="102" extrusionOk="0">
                  <a:moveTo>
                    <a:pt x="50" y="102"/>
                  </a:moveTo>
                  <a:lnTo>
                    <a:pt x="0" y="50"/>
                  </a:lnTo>
                  <a:lnTo>
                    <a:pt x="5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58" name="Google Shape;4158;p30"/>
            <p:cNvCxnSpPr/>
            <p:nvPr/>
          </p:nvCxnSpPr>
          <p:spPr>
            <a:xfrm>
              <a:off x="5749442" y="2775047"/>
              <a:ext cx="156600" cy="0"/>
            </a:xfrm>
            <a:prstGeom prst="straightConnector1">
              <a:avLst/>
            </a:prstGeom>
            <a:noFill/>
            <a:ln w="28575" cap="rnd" cmpd="sng">
              <a:solidFill>
                <a:schemeClr val="dk1"/>
              </a:solidFill>
              <a:prstDash val="solid"/>
              <a:round/>
              <a:headEnd type="none" w="sm" len="sm"/>
              <a:tailEnd type="none" w="sm" len="sm"/>
            </a:ln>
          </p:spPr>
        </p:cxnSp>
      </p:grpSp>
      <p:grpSp>
        <p:nvGrpSpPr>
          <p:cNvPr id="4159" name="Google Shape;4159;p30"/>
          <p:cNvGrpSpPr/>
          <p:nvPr/>
        </p:nvGrpSpPr>
        <p:grpSpPr>
          <a:xfrm>
            <a:off x="7153584" y="3356934"/>
            <a:ext cx="278720" cy="279733"/>
            <a:chOff x="7265148" y="2632950"/>
            <a:chExt cx="283166" cy="284195"/>
          </a:xfrm>
        </p:grpSpPr>
        <p:sp>
          <p:nvSpPr>
            <p:cNvPr id="4160" name="Google Shape;4160;p30"/>
            <p:cNvSpPr/>
            <p:nvPr/>
          </p:nvSpPr>
          <p:spPr>
            <a:xfrm>
              <a:off x="7265148" y="2632950"/>
              <a:ext cx="283166" cy="284195"/>
            </a:xfrm>
            <a:custGeom>
              <a:avLst/>
              <a:gdLst/>
              <a:ahLst/>
              <a:cxnLst/>
              <a:rect l="l" t="t" r="r" b="b"/>
              <a:pathLst>
                <a:path w="137" h="138" extrusionOk="0">
                  <a:moveTo>
                    <a:pt x="86" y="0"/>
                  </a:moveTo>
                  <a:cubicBezTo>
                    <a:pt x="114" y="0"/>
                    <a:pt x="137" y="23"/>
                    <a:pt x="137" y="52"/>
                  </a:cubicBezTo>
                  <a:cubicBezTo>
                    <a:pt x="137" y="87"/>
                    <a:pt x="137" y="87"/>
                    <a:pt x="137" y="87"/>
                  </a:cubicBezTo>
                  <a:cubicBezTo>
                    <a:pt x="137" y="115"/>
                    <a:pt x="114" y="138"/>
                    <a:pt x="86" y="138"/>
                  </a:cubicBezTo>
                  <a:cubicBezTo>
                    <a:pt x="51" y="138"/>
                    <a:pt x="51" y="138"/>
                    <a:pt x="51" y="138"/>
                  </a:cubicBezTo>
                  <a:cubicBezTo>
                    <a:pt x="23" y="138"/>
                    <a:pt x="0" y="115"/>
                    <a:pt x="0" y="87"/>
                  </a:cubicBezTo>
                  <a:cubicBezTo>
                    <a:pt x="0" y="52"/>
                    <a:pt x="0" y="52"/>
                    <a:pt x="0" y="52"/>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61" name="Google Shape;4161;p30"/>
            <p:cNvSpPr/>
            <p:nvPr/>
          </p:nvSpPr>
          <p:spPr>
            <a:xfrm>
              <a:off x="7328989" y="2723563"/>
              <a:ext cx="51485" cy="105029"/>
            </a:xfrm>
            <a:custGeom>
              <a:avLst/>
              <a:gdLst/>
              <a:ahLst/>
              <a:cxnLst/>
              <a:rect l="l" t="t" r="r" b="b"/>
              <a:pathLst>
                <a:path w="50" h="102" extrusionOk="0">
                  <a:moveTo>
                    <a:pt x="50" y="102"/>
                  </a:moveTo>
                  <a:lnTo>
                    <a:pt x="0" y="50"/>
                  </a:lnTo>
                  <a:lnTo>
                    <a:pt x="5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62" name="Google Shape;4162;p30"/>
            <p:cNvCxnSpPr/>
            <p:nvPr/>
          </p:nvCxnSpPr>
          <p:spPr>
            <a:xfrm>
              <a:off x="7328989" y="2775047"/>
              <a:ext cx="154500" cy="0"/>
            </a:xfrm>
            <a:prstGeom prst="straightConnector1">
              <a:avLst/>
            </a:prstGeom>
            <a:noFill/>
            <a:ln w="28575" cap="rnd" cmpd="sng">
              <a:solidFill>
                <a:schemeClr val="dk1"/>
              </a:solidFill>
              <a:prstDash val="solid"/>
              <a:round/>
              <a:headEnd type="none" w="sm" len="sm"/>
              <a:tailEnd type="none" w="sm" len="sm"/>
            </a:ln>
          </p:spPr>
        </p:cxnSp>
        <p:sp>
          <p:nvSpPr>
            <p:cNvPr id="4163" name="Google Shape;4163;p30"/>
            <p:cNvSpPr/>
            <p:nvPr/>
          </p:nvSpPr>
          <p:spPr>
            <a:xfrm>
              <a:off x="7438137" y="2723563"/>
              <a:ext cx="53544" cy="105029"/>
            </a:xfrm>
            <a:custGeom>
              <a:avLst/>
              <a:gdLst/>
              <a:ahLst/>
              <a:cxnLst/>
              <a:rect l="l" t="t" r="r" b="b"/>
              <a:pathLst>
                <a:path w="52" h="102" extrusionOk="0">
                  <a:moveTo>
                    <a:pt x="0" y="0"/>
                  </a:moveTo>
                  <a:lnTo>
                    <a:pt x="52" y="50"/>
                  </a:lnTo>
                  <a:lnTo>
                    <a:pt x="0" y="10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64" name="Google Shape;4164;p30"/>
            <p:cNvCxnSpPr/>
            <p:nvPr/>
          </p:nvCxnSpPr>
          <p:spPr>
            <a:xfrm rot="10800000">
              <a:off x="7335080" y="2775047"/>
              <a:ext cx="156600" cy="0"/>
            </a:xfrm>
            <a:prstGeom prst="straightConnector1">
              <a:avLst/>
            </a:prstGeom>
            <a:noFill/>
            <a:ln w="28575" cap="rnd" cmpd="sng">
              <a:solidFill>
                <a:schemeClr val="dk1"/>
              </a:solidFill>
              <a:prstDash val="solid"/>
              <a:round/>
              <a:headEnd type="none" w="sm" len="sm"/>
              <a:tailEnd type="none" w="sm" len="sm"/>
            </a:ln>
          </p:spPr>
        </p:cxnSp>
      </p:grpSp>
      <p:grpSp>
        <p:nvGrpSpPr>
          <p:cNvPr id="4165" name="Google Shape;4165;p30"/>
          <p:cNvGrpSpPr/>
          <p:nvPr/>
        </p:nvGrpSpPr>
        <p:grpSpPr>
          <a:xfrm>
            <a:off x="7930958" y="3356934"/>
            <a:ext cx="278720" cy="279733"/>
            <a:chOff x="8054922" y="2632950"/>
            <a:chExt cx="283166" cy="284195"/>
          </a:xfrm>
        </p:grpSpPr>
        <p:sp>
          <p:nvSpPr>
            <p:cNvPr id="4166" name="Google Shape;4166;p30"/>
            <p:cNvSpPr/>
            <p:nvPr/>
          </p:nvSpPr>
          <p:spPr>
            <a:xfrm>
              <a:off x="8054922" y="2632950"/>
              <a:ext cx="283166" cy="284195"/>
            </a:xfrm>
            <a:custGeom>
              <a:avLst/>
              <a:gdLst/>
              <a:ahLst/>
              <a:cxnLst/>
              <a:rect l="l" t="t" r="r" b="b"/>
              <a:pathLst>
                <a:path w="137" h="138" extrusionOk="0">
                  <a:moveTo>
                    <a:pt x="137" y="87"/>
                  </a:moveTo>
                  <a:cubicBezTo>
                    <a:pt x="137" y="115"/>
                    <a:pt x="114" y="138"/>
                    <a:pt x="86" y="138"/>
                  </a:cubicBezTo>
                  <a:cubicBezTo>
                    <a:pt x="51" y="138"/>
                    <a:pt x="51" y="138"/>
                    <a:pt x="51" y="138"/>
                  </a:cubicBezTo>
                  <a:cubicBezTo>
                    <a:pt x="23" y="138"/>
                    <a:pt x="0" y="115"/>
                    <a:pt x="0" y="87"/>
                  </a:cubicBezTo>
                  <a:cubicBezTo>
                    <a:pt x="0" y="52"/>
                    <a:pt x="0" y="52"/>
                    <a:pt x="0" y="52"/>
                  </a:cubicBezTo>
                  <a:cubicBezTo>
                    <a:pt x="0" y="23"/>
                    <a:pt x="23" y="0"/>
                    <a:pt x="51" y="0"/>
                  </a:cubicBezTo>
                  <a:cubicBezTo>
                    <a:pt x="86" y="0"/>
                    <a:pt x="86" y="0"/>
                    <a:pt x="86" y="0"/>
                  </a:cubicBezTo>
                  <a:cubicBezTo>
                    <a:pt x="114" y="0"/>
                    <a:pt x="137" y="23"/>
                    <a:pt x="137" y="52"/>
                  </a:cubicBezTo>
                  <a:lnTo>
                    <a:pt x="137" y="87"/>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67" name="Google Shape;4167;p30"/>
            <p:cNvSpPr/>
            <p:nvPr/>
          </p:nvSpPr>
          <p:spPr>
            <a:xfrm>
              <a:off x="8144505" y="2696791"/>
              <a:ext cx="105029" cy="53544"/>
            </a:xfrm>
            <a:custGeom>
              <a:avLst/>
              <a:gdLst/>
              <a:ahLst/>
              <a:cxnLst/>
              <a:rect l="l" t="t" r="r" b="b"/>
              <a:pathLst>
                <a:path w="102" h="52" extrusionOk="0">
                  <a:moveTo>
                    <a:pt x="0" y="52"/>
                  </a:moveTo>
                  <a:lnTo>
                    <a:pt x="50" y="0"/>
                  </a:lnTo>
                  <a:lnTo>
                    <a:pt x="102" y="5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68" name="Google Shape;4168;p30"/>
            <p:cNvCxnSpPr/>
            <p:nvPr/>
          </p:nvCxnSpPr>
          <p:spPr>
            <a:xfrm>
              <a:off x="8195990" y="2696791"/>
              <a:ext cx="0" cy="156600"/>
            </a:xfrm>
            <a:prstGeom prst="straightConnector1">
              <a:avLst/>
            </a:prstGeom>
            <a:noFill/>
            <a:ln w="28575" cap="rnd" cmpd="sng">
              <a:solidFill>
                <a:schemeClr val="dk1"/>
              </a:solidFill>
              <a:prstDash val="solid"/>
              <a:round/>
              <a:headEnd type="none" w="sm" len="sm"/>
              <a:tailEnd type="none" w="sm" len="sm"/>
            </a:ln>
          </p:spPr>
        </p:cxnSp>
        <p:sp>
          <p:nvSpPr>
            <p:cNvPr id="4169" name="Google Shape;4169;p30"/>
            <p:cNvSpPr/>
            <p:nvPr/>
          </p:nvSpPr>
          <p:spPr>
            <a:xfrm>
              <a:off x="8144505" y="2807998"/>
              <a:ext cx="105029" cy="53544"/>
            </a:xfrm>
            <a:custGeom>
              <a:avLst/>
              <a:gdLst/>
              <a:ahLst/>
              <a:cxnLst/>
              <a:rect l="l" t="t" r="r" b="b"/>
              <a:pathLst>
                <a:path w="102" h="52" extrusionOk="0">
                  <a:moveTo>
                    <a:pt x="102" y="0"/>
                  </a:moveTo>
                  <a:lnTo>
                    <a:pt x="52" y="5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70" name="Google Shape;4170;p30"/>
            <p:cNvCxnSpPr/>
            <p:nvPr/>
          </p:nvCxnSpPr>
          <p:spPr>
            <a:xfrm rot="10800000">
              <a:off x="8198049" y="2704941"/>
              <a:ext cx="0" cy="156600"/>
            </a:xfrm>
            <a:prstGeom prst="straightConnector1">
              <a:avLst/>
            </a:prstGeom>
            <a:noFill/>
            <a:ln w="28575" cap="rnd" cmpd="sng">
              <a:solidFill>
                <a:schemeClr val="dk1"/>
              </a:solidFill>
              <a:prstDash val="solid"/>
              <a:round/>
              <a:headEnd type="none" w="sm" len="sm"/>
              <a:tailEnd type="none" w="sm" len="sm"/>
            </a:ln>
          </p:spPr>
        </p:cxnSp>
      </p:grpSp>
      <p:grpSp>
        <p:nvGrpSpPr>
          <p:cNvPr id="4171" name="Google Shape;4171;p30"/>
          <p:cNvGrpSpPr/>
          <p:nvPr/>
        </p:nvGrpSpPr>
        <p:grpSpPr>
          <a:xfrm>
            <a:off x="956888" y="2683951"/>
            <a:ext cx="266647" cy="287842"/>
            <a:chOff x="969611" y="1949234"/>
            <a:chExt cx="270900" cy="292433"/>
          </a:xfrm>
        </p:grpSpPr>
        <p:sp>
          <p:nvSpPr>
            <p:cNvPr id="4172" name="Google Shape;4172;p30"/>
            <p:cNvSpPr/>
            <p:nvPr/>
          </p:nvSpPr>
          <p:spPr>
            <a:xfrm>
              <a:off x="996383" y="1990422"/>
              <a:ext cx="217265" cy="251245"/>
            </a:xfrm>
            <a:custGeom>
              <a:avLst/>
              <a:gdLst/>
              <a:ahLst/>
              <a:cxnLst/>
              <a:rect l="l" t="t" r="r" b="b"/>
              <a:pathLst>
                <a:path w="105" h="122" extrusionOk="0">
                  <a:moveTo>
                    <a:pt x="0" y="0"/>
                  </a:moveTo>
                  <a:cubicBezTo>
                    <a:pt x="0" y="102"/>
                    <a:pt x="0" y="102"/>
                    <a:pt x="0" y="102"/>
                  </a:cubicBezTo>
                  <a:cubicBezTo>
                    <a:pt x="0" y="113"/>
                    <a:pt x="8" y="122"/>
                    <a:pt x="19" y="122"/>
                  </a:cubicBezTo>
                  <a:cubicBezTo>
                    <a:pt x="85" y="122"/>
                    <a:pt x="85" y="122"/>
                    <a:pt x="85" y="122"/>
                  </a:cubicBezTo>
                  <a:cubicBezTo>
                    <a:pt x="96" y="122"/>
                    <a:pt x="105" y="113"/>
                    <a:pt x="105" y="102"/>
                  </a:cubicBezTo>
                  <a:cubicBezTo>
                    <a:pt x="105" y="0"/>
                    <a:pt x="105" y="0"/>
                    <a:pt x="105"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73" name="Google Shape;4173;p30"/>
            <p:cNvCxnSpPr/>
            <p:nvPr/>
          </p:nvCxnSpPr>
          <p:spPr>
            <a:xfrm>
              <a:off x="969611" y="1990422"/>
              <a:ext cx="270900" cy="0"/>
            </a:xfrm>
            <a:prstGeom prst="straightConnector1">
              <a:avLst/>
            </a:prstGeom>
            <a:noFill/>
            <a:ln w="28575" cap="rnd" cmpd="sng">
              <a:solidFill>
                <a:schemeClr val="dk1"/>
              </a:solidFill>
              <a:prstDash val="solid"/>
              <a:round/>
              <a:headEnd type="none" w="sm" len="sm"/>
              <a:tailEnd type="none" w="sm" len="sm"/>
            </a:ln>
          </p:spPr>
        </p:cxnSp>
        <p:grpSp>
          <p:nvGrpSpPr>
            <p:cNvPr id="4174" name="Google Shape;4174;p30"/>
            <p:cNvGrpSpPr/>
            <p:nvPr/>
          </p:nvGrpSpPr>
          <p:grpSpPr>
            <a:xfrm>
              <a:off x="1049927" y="1949234"/>
              <a:ext cx="107088" cy="257479"/>
              <a:chOff x="1049927" y="1949234"/>
              <a:chExt cx="107088" cy="257479"/>
            </a:xfrm>
          </p:grpSpPr>
          <p:sp>
            <p:nvSpPr>
              <p:cNvPr id="4175" name="Google Shape;4175;p30"/>
              <p:cNvSpPr/>
              <p:nvPr/>
            </p:nvSpPr>
            <p:spPr>
              <a:xfrm>
                <a:off x="1049927" y="1949234"/>
                <a:ext cx="107088" cy="41188"/>
              </a:xfrm>
              <a:custGeom>
                <a:avLst/>
                <a:gdLst/>
                <a:ahLst/>
                <a:cxnLst/>
                <a:rect l="l" t="t" r="r" b="b"/>
                <a:pathLst>
                  <a:path w="52" h="20" extrusionOk="0">
                    <a:moveTo>
                      <a:pt x="52" y="20"/>
                    </a:moveTo>
                    <a:cubicBezTo>
                      <a:pt x="52" y="10"/>
                      <a:pt x="52" y="10"/>
                      <a:pt x="52" y="10"/>
                    </a:cubicBezTo>
                    <a:cubicBezTo>
                      <a:pt x="52" y="5"/>
                      <a:pt x="48" y="0"/>
                      <a:pt x="43" y="0"/>
                    </a:cubicBezTo>
                    <a:cubicBezTo>
                      <a:pt x="10" y="0"/>
                      <a:pt x="10" y="0"/>
                      <a:pt x="10" y="0"/>
                    </a:cubicBezTo>
                    <a:cubicBezTo>
                      <a:pt x="4" y="0"/>
                      <a:pt x="0" y="5"/>
                      <a:pt x="0" y="10"/>
                    </a:cubicBezTo>
                    <a:cubicBezTo>
                      <a:pt x="0" y="20"/>
                      <a:pt x="0" y="20"/>
                      <a:pt x="0" y="20"/>
                    </a:cubicBezTo>
                    <a:lnTo>
                      <a:pt x="52" y="2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76" name="Google Shape;4176;p30"/>
              <p:cNvCxnSpPr/>
              <p:nvPr/>
            </p:nvCxnSpPr>
            <p:spPr>
              <a:xfrm>
                <a:off x="1049927" y="2021313"/>
                <a:ext cx="0" cy="185400"/>
              </a:xfrm>
              <a:prstGeom prst="straightConnector1">
                <a:avLst/>
              </a:prstGeom>
              <a:noFill/>
              <a:ln w="28575" cap="rnd" cmpd="sng">
                <a:solidFill>
                  <a:schemeClr val="dk1"/>
                </a:solidFill>
                <a:prstDash val="solid"/>
                <a:round/>
                <a:headEnd type="none" w="sm" len="sm"/>
                <a:tailEnd type="none" w="sm" len="sm"/>
              </a:ln>
            </p:spPr>
          </p:cxnSp>
          <p:cxnSp>
            <p:nvCxnSpPr>
              <p:cNvPr id="4177" name="Google Shape;4177;p30"/>
              <p:cNvCxnSpPr/>
              <p:nvPr/>
            </p:nvCxnSpPr>
            <p:spPr>
              <a:xfrm>
                <a:off x="1103471" y="2021313"/>
                <a:ext cx="0" cy="185400"/>
              </a:xfrm>
              <a:prstGeom prst="straightConnector1">
                <a:avLst/>
              </a:prstGeom>
              <a:noFill/>
              <a:ln w="28575" cap="rnd" cmpd="sng">
                <a:solidFill>
                  <a:schemeClr val="dk1"/>
                </a:solidFill>
                <a:prstDash val="solid"/>
                <a:round/>
                <a:headEnd type="none" w="sm" len="sm"/>
                <a:tailEnd type="none" w="sm" len="sm"/>
              </a:ln>
            </p:spPr>
          </p:cxnSp>
          <p:cxnSp>
            <p:nvCxnSpPr>
              <p:cNvPr id="4178" name="Google Shape;4178;p30"/>
              <p:cNvCxnSpPr/>
              <p:nvPr/>
            </p:nvCxnSpPr>
            <p:spPr>
              <a:xfrm>
                <a:off x="1157015" y="2021313"/>
                <a:ext cx="0" cy="185400"/>
              </a:xfrm>
              <a:prstGeom prst="straightConnector1">
                <a:avLst/>
              </a:prstGeom>
              <a:noFill/>
              <a:ln w="28575" cap="rnd" cmpd="sng">
                <a:solidFill>
                  <a:schemeClr val="dk1"/>
                </a:solidFill>
                <a:prstDash val="solid"/>
                <a:round/>
                <a:headEnd type="none" w="sm" len="sm"/>
                <a:tailEnd type="none" w="sm" len="sm"/>
              </a:ln>
            </p:spPr>
          </p:cxnSp>
        </p:grpSp>
      </p:grpSp>
      <p:grpSp>
        <p:nvGrpSpPr>
          <p:cNvPr id="4179" name="Google Shape;4179;p30"/>
          <p:cNvGrpSpPr/>
          <p:nvPr/>
        </p:nvGrpSpPr>
        <p:grpSpPr>
          <a:xfrm>
            <a:off x="1734263" y="2683951"/>
            <a:ext cx="266647" cy="287842"/>
            <a:chOff x="1759385" y="1949234"/>
            <a:chExt cx="270900" cy="292433"/>
          </a:xfrm>
        </p:grpSpPr>
        <p:sp>
          <p:nvSpPr>
            <p:cNvPr id="4180" name="Google Shape;4180;p30"/>
            <p:cNvSpPr/>
            <p:nvPr/>
          </p:nvSpPr>
          <p:spPr>
            <a:xfrm>
              <a:off x="1786157" y="1990422"/>
              <a:ext cx="217265" cy="251245"/>
            </a:xfrm>
            <a:custGeom>
              <a:avLst/>
              <a:gdLst/>
              <a:ahLst/>
              <a:cxnLst/>
              <a:rect l="l" t="t" r="r" b="b"/>
              <a:pathLst>
                <a:path w="105" h="122" extrusionOk="0">
                  <a:moveTo>
                    <a:pt x="0" y="0"/>
                  </a:moveTo>
                  <a:cubicBezTo>
                    <a:pt x="0" y="102"/>
                    <a:pt x="0" y="102"/>
                    <a:pt x="0" y="102"/>
                  </a:cubicBezTo>
                  <a:cubicBezTo>
                    <a:pt x="0" y="113"/>
                    <a:pt x="8" y="122"/>
                    <a:pt x="19" y="122"/>
                  </a:cubicBezTo>
                  <a:cubicBezTo>
                    <a:pt x="85" y="122"/>
                    <a:pt x="85" y="122"/>
                    <a:pt x="85" y="122"/>
                  </a:cubicBezTo>
                  <a:cubicBezTo>
                    <a:pt x="96" y="122"/>
                    <a:pt x="105" y="113"/>
                    <a:pt x="105" y="102"/>
                  </a:cubicBezTo>
                  <a:cubicBezTo>
                    <a:pt x="105" y="0"/>
                    <a:pt x="105" y="0"/>
                    <a:pt x="105"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81" name="Google Shape;4181;p30"/>
            <p:cNvSpPr/>
            <p:nvPr/>
          </p:nvSpPr>
          <p:spPr>
            <a:xfrm>
              <a:off x="1840731" y="1949234"/>
              <a:ext cx="107088" cy="41188"/>
            </a:xfrm>
            <a:custGeom>
              <a:avLst/>
              <a:gdLst/>
              <a:ahLst/>
              <a:cxnLst/>
              <a:rect l="l" t="t" r="r" b="b"/>
              <a:pathLst>
                <a:path w="52" h="20" extrusionOk="0">
                  <a:moveTo>
                    <a:pt x="52" y="20"/>
                  </a:moveTo>
                  <a:cubicBezTo>
                    <a:pt x="52" y="10"/>
                    <a:pt x="52" y="10"/>
                    <a:pt x="52" y="10"/>
                  </a:cubicBezTo>
                  <a:cubicBezTo>
                    <a:pt x="52" y="5"/>
                    <a:pt x="48" y="0"/>
                    <a:pt x="43" y="0"/>
                  </a:cubicBezTo>
                  <a:cubicBezTo>
                    <a:pt x="10" y="0"/>
                    <a:pt x="10" y="0"/>
                    <a:pt x="10" y="0"/>
                  </a:cubicBezTo>
                  <a:cubicBezTo>
                    <a:pt x="4" y="0"/>
                    <a:pt x="0" y="5"/>
                    <a:pt x="0" y="10"/>
                  </a:cubicBezTo>
                  <a:cubicBezTo>
                    <a:pt x="0" y="20"/>
                    <a:pt x="0" y="20"/>
                    <a:pt x="0" y="20"/>
                  </a:cubicBezTo>
                  <a:lnTo>
                    <a:pt x="52" y="2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82" name="Google Shape;4182;p30"/>
            <p:cNvCxnSpPr/>
            <p:nvPr/>
          </p:nvCxnSpPr>
          <p:spPr>
            <a:xfrm>
              <a:off x="1759385" y="1990422"/>
              <a:ext cx="270900" cy="0"/>
            </a:xfrm>
            <a:prstGeom prst="straightConnector1">
              <a:avLst/>
            </a:prstGeom>
            <a:noFill/>
            <a:ln w="28575" cap="rnd" cmpd="sng">
              <a:solidFill>
                <a:schemeClr val="dk1"/>
              </a:solidFill>
              <a:prstDash val="solid"/>
              <a:round/>
              <a:headEnd type="none" w="sm" len="sm"/>
              <a:tailEnd type="none" w="sm" len="sm"/>
            </a:ln>
          </p:spPr>
        </p:cxnSp>
        <p:cxnSp>
          <p:nvCxnSpPr>
            <p:cNvPr id="4183" name="Google Shape;4183;p30"/>
            <p:cNvCxnSpPr/>
            <p:nvPr/>
          </p:nvCxnSpPr>
          <p:spPr>
            <a:xfrm>
              <a:off x="1830434" y="2021313"/>
              <a:ext cx="0" cy="185400"/>
            </a:xfrm>
            <a:prstGeom prst="straightConnector1">
              <a:avLst/>
            </a:prstGeom>
            <a:noFill/>
            <a:ln w="28575" cap="rnd" cmpd="sng">
              <a:solidFill>
                <a:schemeClr val="dk1"/>
              </a:solidFill>
              <a:prstDash val="solid"/>
              <a:round/>
              <a:headEnd type="none" w="sm" len="sm"/>
              <a:tailEnd type="none" w="sm" len="sm"/>
            </a:ln>
          </p:spPr>
        </p:cxnSp>
        <p:cxnSp>
          <p:nvCxnSpPr>
            <p:cNvPr id="4184" name="Google Shape;4184;p30"/>
            <p:cNvCxnSpPr/>
            <p:nvPr/>
          </p:nvCxnSpPr>
          <p:spPr>
            <a:xfrm>
              <a:off x="1958116" y="2021313"/>
              <a:ext cx="0" cy="185400"/>
            </a:xfrm>
            <a:prstGeom prst="straightConnector1">
              <a:avLst/>
            </a:prstGeom>
            <a:noFill/>
            <a:ln w="28575" cap="rnd" cmpd="sng">
              <a:solidFill>
                <a:schemeClr val="dk1"/>
              </a:solidFill>
              <a:prstDash val="solid"/>
              <a:round/>
              <a:headEnd type="none" w="sm" len="sm"/>
              <a:tailEnd type="none" w="sm" len="sm"/>
            </a:ln>
          </p:spPr>
        </p:cxnSp>
        <p:cxnSp>
          <p:nvCxnSpPr>
            <p:cNvPr id="4185" name="Google Shape;4185;p30"/>
            <p:cNvCxnSpPr/>
            <p:nvPr/>
          </p:nvCxnSpPr>
          <p:spPr>
            <a:xfrm rot="10800000">
              <a:off x="1894275" y="2079095"/>
              <a:ext cx="0" cy="69900"/>
            </a:xfrm>
            <a:prstGeom prst="straightConnector1">
              <a:avLst/>
            </a:prstGeom>
            <a:noFill/>
            <a:ln w="28575" cap="rnd" cmpd="sng">
              <a:solidFill>
                <a:schemeClr val="dk1"/>
              </a:solidFill>
              <a:prstDash val="solid"/>
              <a:round/>
              <a:headEnd type="none" w="sm" len="sm"/>
              <a:tailEnd type="none" w="sm" len="sm"/>
            </a:ln>
          </p:spPr>
        </p:cxnSp>
        <p:cxnSp>
          <p:nvCxnSpPr>
            <p:cNvPr id="4186" name="Google Shape;4186;p30"/>
            <p:cNvCxnSpPr/>
            <p:nvPr/>
          </p:nvCxnSpPr>
          <p:spPr>
            <a:xfrm rot="10800000" flipH="1">
              <a:off x="1871621" y="2072650"/>
              <a:ext cx="22800" cy="22800"/>
            </a:xfrm>
            <a:prstGeom prst="straightConnector1">
              <a:avLst/>
            </a:prstGeom>
            <a:noFill/>
            <a:ln w="28575" cap="rnd" cmpd="sng">
              <a:solidFill>
                <a:schemeClr val="dk1"/>
              </a:solidFill>
              <a:prstDash val="solid"/>
              <a:round/>
              <a:headEnd type="none" w="sm" len="sm"/>
              <a:tailEnd type="none" w="sm" len="sm"/>
            </a:ln>
          </p:spPr>
        </p:cxnSp>
        <p:cxnSp>
          <p:nvCxnSpPr>
            <p:cNvPr id="4187" name="Google Shape;4187;p30"/>
            <p:cNvCxnSpPr/>
            <p:nvPr/>
          </p:nvCxnSpPr>
          <p:spPr>
            <a:xfrm>
              <a:off x="1894275" y="2072797"/>
              <a:ext cx="24600" cy="22800"/>
            </a:xfrm>
            <a:prstGeom prst="straightConnector1">
              <a:avLst/>
            </a:prstGeom>
            <a:noFill/>
            <a:ln w="28575" cap="rnd" cmpd="sng">
              <a:solidFill>
                <a:schemeClr val="dk1"/>
              </a:solidFill>
              <a:prstDash val="solid"/>
              <a:round/>
              <a:headEnd type="none" w="sm" len="sm"/>
              <a:tailEnd type="none" w="sm" len="sm"/>
            </a:ln>
          </p:spPr>
        </p:cxnSp>
      </p:grpSp>
      <p:grpSp>
        <p:nvGrpSpPr>
          <p:cNvPr id="4188" name="Google Shape;4188;p30"/>
          <p:cNvGrpSpPr/>
          <p:nvPr/>
        </p:nvGrpSpPr>
        <p:grpSpPr>
          <a:xfrm>
            <a:off x="2512645" y="2683951"/>
            <a:ext cx="265466" cy="287842"/>
            <a:chOff x="2550189" y="1949234"/>
            <a:chExt cx="269700" cy="292433"/>
          </a:xfrm>
        </p:grpSpPr>
        <p:sp>
          <p:nvSpPr>
            <p:cNvPr id="4189" name="Google Shape;4189;p30"/>
            <p:cNvSpPr/>
            <p:nvPr/>
          </p:nvSpPr>
          <p:spPr>
            <a:xfrm>
              <a:off x="2576961" y="1990422"/>
              <a:ext cx="216235" cy="251245"/>
            </a:xfrm>
            <a:custGeom>
              <a:avLst/>
              <a:gdLst/>
              <a:ahLst/>
              <a:cxnLst/>
              <a:rect l="l" t="t" r="r" b="b"/>
              <a:pathLst>
                <a:path w="105" h="122" extrusionOk="0">
                  <a:moveTo>
                    <a:pt x="0" y="0"/>
                  </a:moveTo>
                  <a:cubicBezTo>
                    <a:pt x="0" y="102"/>
                    <a:pt x="0" y="102"/>
                    <a:pt x="0" y="102"/>
                  </a:cubicBezTo>
                  <a:cubicBezTo>
                    <a:pt x="0" y="113"/>
                    <a:pt x="8" y="122"/>
                    <a:pt x="19" y="122"/>
                  </a:cubicBezTo>
                  <a:cubicBezTo>
                    <a:pt x="85" y="122"/>
                    <a:pt x="85" y="122"/>
                    <a:pt x="85" y="122"/>
                  </a:cubicBezTo>
                  <a:cubicBezTo>
                    <a:pt x="96" y="122"/>
                    <a:pt x="105" y="113"/>
                    <a:pt x="105" y="102"/>
                  </a:cubicBezTo>
                  <a:cubicBezTo>
                    <a:pt x="105" y="0"/>
                    <a:pt x="105" y="0"/>
                    <a:pt x="105"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90" name="Google Shape;4190;p30"/>
            <p:cNvSpPr/>
            <p:nvPr/>
          </p:nvSpPr>
          <p:spPr>
            <a:xfrm>
              <a:off x="2630505" y="1949234"/>
              <a:ext cx="107088" cy="41188"/>
            </a:xfrm>
            <a:custGeom>
              <a:avLst/>
              <a:gdLst/>
              <a:ahLst/>
              <a:cxnLst/>
              <a:rect l="l" t="t" r="r" b="b"/>
              <a:pathLst>
                <a:path w="52" h="20" extrusionOk="0">
                  <a:moveTo>
                    <a:pt x="52" y="20"/>
                  </a:moveTo>
                  <a:cubicBezTo>
                    <a:pt x="52" y="10"/>
                    <a:pt x="52" y="10"/>
                    <a:pt x="52" y="10"/>
                  </a:cubicBezTo>
                  <a:cubicBezTo>
                    <a:pt x="52" y="5"/>
                    <a:pt x="48" y="0"/>
                    <a:pt x="43" y="0"/>
                  </a:cubicBezTo>
                  <a:cubicBezTo>
                    <a:pt x="10" y="0"/>
                    <a:pt x="10" y="0"/>
                    <a:pt x="10" y="0"/>
                  </a:cubicBezTo>
                  <a:cubicBezTo>
                    <a:pt x="4" y="0"/>
                    <a:pt x="0" y="5"/>
                    <a:pt x="0" y="10"/>
                  </a:cubicBezTo>
                  <a:cubicBezTo>
                    <a:pt x="0" y="20"/>
                    <a:pt x="0" y="20"/>
                    <a:pt x="0" y="20"/>
                  </a:cubicBezTo>
                  <a:lnTo>
                    <a:pt x="52" y="2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191" name="Google Shape;4191;p30"/>
            <p:cNvCxnSpPr/>
            <p:nvPr/>
          </p:nvCxnSpPr>
          <p:spPr>
            <a:xfrm>
              <a:off x="2550189" y="1990422"/>
              <a:ext cx="269700" cy="0"/>
            </a:xfrm>
            <a:prstGeom prst="straightConnector1">
              <a:avLst/>
            </a:prstGeom>
            <a:noFill/>
            <a:ln w="28575" cap="rnd" cmpd="sng">
              <a:solidFill>
                <a:schemeClr val="dk1"/>
              </a:solidFill>
              <a:prstDash val="solid"/>
              <a:round/>
              <a:headEnd type="none" w="sm" len="sm"/>
              <a:tailEnd type="none" w="sm" len="sm"/>
            </a:ln>
          </p:spPr>
        </p:cxnSp>
        <p:cxnSp>
          <p:nvCxnSpPr>
            <p:cNvPr id="4192" name="Google Shape;4192;p30"/>
            <p:cNvCxnSpPr/>
            <p:nvPr/>
          </p:nvCxnSpPr>
          <p:spPr>
            <a:xfrm>
              <a:off x="2620208" y="2021313"/>
              <a:ext cx="0" cy="185400"/>
            </a:xfrm>
            <a:prstGeom prst="straightConnector1">
              <a:avLst/>
            </a:prstGeom>
            <a:noFill/>
            <a:ln w="28575" cap="rnd" cmpd="sng">
              <a:solidFill>
                <a:schemeClr val="dk1"/>
              </a:solidFill>
              <a:prstDash val="solid"/>
              <a:round/>
              <a:headEnd type="none" w="sm" len="sm"/>
              <a:tailEnd type="none" w="sm" len="sm"/>
            </a:ln>
          </p:spPr>
        </p:cxnSp>
        <p:cxnSp>
          <p:nvCxnSpPr>
            <p:cNvPr id="4193" name="Google Shape;4193;p30"/>
            <p:cNvCxnSpPr/>
            <p:nvPr/>
          </p:nvCxnSpPr>
          <p:spPr>
            <a:xfrm>
              <a:off x="2747890" y="2021313"/>
              <a:ext cx="0" cy="185400"/>
            </a:xfrm>
            <a:prstGeom prst="straightConnector1">
              <a:avLst/>
            </a:prstGeom>
            <a:noFill/>
            <a:ln w="28575" cap="rnd" cmpd="sng">
              <a:solidFill>
                <a:schemeClr val="dk1"/>
              </a:solidFill>
              <a:prstDash val="solid"/>
              <a:round/>
              <a:headEnd type="none" w="sm" len="sm"/>
              <a:tailEnd type="none" w="sm" len="sm"/>
            </a:ln>
          </p:spPr>
        </p:cxnSp>
        <p:cxnSp>
          <p:nvCxnSpPr>
            <p:cNvPr id="4194" name="Google Shape;4194;p30"/>
            <p:cNvCxnSpPr/>
            <p:nvPr/>
          </p:nvCxnSpPr>
          <p:spPr>
            <a:xfrm>
              <a:off x="2684049" y="2072797"/>
              <a:ext cx="0" cy="68100"/>
            </a:xfrm>
            <a:prstGeom prst="straightConnector1">
              <a:avLst/>
            </a:prstGeom>
            <a:noFill/>
            <a:ln w="28575" cap="rnd" cmpd="sng">
              <a:solidFill>
                <a:schemeClr val="dk1"/>
              </a:solidFill>
              <a:prstDash val="solid"/>
              <a:round/>
              <a:headEnd type="none" w="sm" len="sm"/>
              <a:tailEnd type="none" w="sm" len="sm"/>
            </a:ln>
          </p:spPr>
        </p:cxnSp>
        <p:cxnSp>
          <p:nvCxnSpPr>
            <p:cNvPr id="4195" name="Google Shape;4195;p30"/>
            <p:cNvCxnSpPr/>
            <p:nvPr/>
          </p:nvCxnSpPr>
          <p:spPr>
            <a:xfrm flipH="1">
              <a:off x="2684162" y="2124282"/>
              <a:ext cx="24600" cy="24600"/>
            </a:xfrm>
            <a:prstGeom prst="straightConnector1">
              <a:avLst/>
            </a:prstGeom>
            <a:noFill/>
            <a:ln w="28575" cap="rnd" cmpd="sng">
              <a:solidFill>
                <a:schemeClr val="dk1"/>
              </a:solidFill>
              <a:prstDash val="solid"/>
              <a:round/>
              <a:headEnd type="none" w="sm" len="sm"/>
              <a:tailEnd type="none" w="sm" len="sm"/>
            </a:ln>
          </p:spPr>
        </p:cxnSp>
        <p:cxnSp>
          <p:nvCxnSpPr>
            <p:cNvPr id="4196" name="Google Shape;4196;p30"/>
            <p:cNvCxnSpPr/>
            <p:nvPr/>
          </p:nvCxnSpPr>
          <p:spPr>
            <a:xfrm rot="10800000">
              <a:off x="2661248" y="2124395"/>
              <a:ext cx="22800" cy="24600"/>
            </a:xfrm>
            <a:prstGeom prst="straightConnector1">
              <a:avLst/>
            </a:prstGeom>
            <a:noFill/>
            <a:ln w="28575" cap="rnd" cmpd="sng">
              <a:solidFill>
                <a:schemeClr val="dk1"/>
              </a:solidFill>
              <a:prstDash val="solid"/>
              <a:round/>
              <a:headEnd type="none" w="sm" len="sm"/>
              <a:tailEnd type="none" w="sm" len="sm"/>
            </a:ln>
          </p:spPr>
        </p:cxnSp>
      </p:grpSp>
      <p:grpSp>
        <p:nvGrpSpPr>
          <p:cNvPr id="4197" name="Google Shape;4197;p30"/>
          <p:cNvGrpSpPr/>
          <p:nvPr/>
        </p:nvGrpSpPr>
        <p:grpSpPr>
          <a:xfrm>
            <a:off x="3287991" y="2683951"/>
            <a:ext cx="265466" cy="287842"/>
            <a:chOff x="3337903" y="1949234"/>
            <a:chExt cx="269700" cy="292433"/>
          </a:xfrm>
        </p:grpSpPr>
        <p:sp>
          <p:nvSpPr>
            <p:cNvPr id="4198" name="Google Shape;4198;p30"/>
            <p:cNvSpPr/>
            <p:nvPr/>
          </p:nvSpPr>
          <p:spPr>
            <a:xfrm>
              <a:off x="3366734" y="1990422"/>
              <a:ext cx="214176" cy="251245"/>
            </a:xfrm>
            <a:custGeom>
              <a:avLst/>
              <a:gdLst/>
              <a:ahLst/>
              <a:cxnLst/>
              <a:rect l="l" t="t" r="r" b="b"/>
              <a:pathLst>
                <a:path w="104" h="122" extrusionOk="0">
                  <a:moveTo>
                    <a:pt x="0" y="0"/>
                  </a:moveTo>
                  <a:cubicBezTo>
                    <a:pt x="0" y="102"/>
                    <a:pt x="0" y="102"/>
                    <a:pt x="0" y="102"/>
                  </a:cubicBezTo>
                  <a:cubicBezTo>
                    <a:pt x="0" y="113"/>
                    <a:pt x="8" y="122"/>
                    <a:pt x="19" y="122"/>
                  </a:cubicBezTo>
                  <a:cubicBezTo>
                    <a:pt x="85" y="122"/>
                    <a:pt x="85" y="122"/>
                    <a:pt x="85" y="122"/>
                  </a:cubicBezTo>
                  <a:cubicBezTo>
                    <a:pt x="96" y="122"/>
                    <a:pt x="104" y="113"/>
                    <a:pt x="104" y="102"/>
                  </a:cubicBezTo>
                  <a:cubicBezTo>
                    <a:pt x="104" y="0"/>
                    <a:pt x="104" y="0"/>
                    <a:pt x="10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199" name="Google Shape;4199;p30"/>
            <p:cNvSpPr/>
            <p:nvPr/>
          </p:nvSpPr>
          <p:spPr>
            <a:xfrm>
              <a:off x="3420278" y="1949234"/>
              <a:ext cx="107088" cy="41188"/>
            </a:xfrm>
            <a:custGeom>
              <a:avLst/>
              <a:gdLst/>
              <a:ahLst/>
              <a:cxnLst/>
              <a:rect l="l" t="t" r="r" b="b"/>
              <a:pathLst>
                <a:path w="52" h="20" extrusionOk="0">
                  <a:moveTo>
                    <a:pt x="52" y="20"/>
                  </a:moveTo>
                  <a:cubicBezTo>
                    <a:pt x="52" y="10"/>
                    <a:pt x="52" y="10"/>
                    <a:pt x="52" y="10"/>
                  </a:cubicBezTo>
                  <a:cubicBezTo>
                    <a:pt x="52" y="5"/>
                    <a:pt x="48" y="0"/>
                    <a:pt x="42" y="0"/>
                  </a:cubicBezTo>
                  <a:cubicBezTo>
                    <a:pt x="9" y="0"/>
                    <a:pt x="9" y="0"/>
                    <a:pt x="9" y="0"/>
                  </a:cubicBezTo>
                  <a:cubicBezTo>
                    <a:pt x="4" y="0"/>
                    <a:pt x="0" y="5"/>
                    <a:pt x="0" y="10"/>
                  </a:cubicBezTo>
                  <a:cubicBezTo>
                    <a:pt x="0" y="20"/>
                    <a:pt x="0" y="20"/>
                    <a:pt x="0" y="20"/>
                  </a:cubicBezTo>
                  <a:lnTo>
                    <a:pt x="52" y="2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00" name="Google Shape;4200;p30"/>
            <p:cNvCxnSpPr/>
            <p:nvPr/>
          </p:nvCxnSpPr>
          <p:spPr>
            <a:xfrm>
              <a:off x="3337903" y="1990422"/>
              <a:ext cx="269700" cy="0"/>
            </a:xfrm>
            <a:prstGeom prst="straightConnector1">
              <a:avLst/>
            </a:prstGeom>
            <a:noFill/>
            <a:ln w="28575" cap="rnd" cmpd="sng">
              <a:solidFill>
                <a:schemeClr val="dk1"/>
              </a:solidFill>
              <a:prstDash val="solid"/>
              <a:round/>
              <a:headEnd type="none" w="sm" len="sm"/>
              <a:tailEnd type="none" w="sm" len="sm"/>
            </a:ln>
          </p:spPr>
        </p:cxnSp>
        <p:cxnSp>
          <p:nvCxnSpPr>
            <p:cNvPr id="4201" name="Google Shape;4201;p30"/>
            <p:cNvCxnSpPr/>
            <p:nvPr/>
          </p:nvCxnSpPr>
          <p:spPr>
            <a:xfrm>
              <a:off x="3409981" y="2021313"/>
              <a:ext cx="0" cy="185400"/>
            </a:xfrm>
            <a:prstGeom prst="straightConnector1">
              <a:avLst/>
            </a:prstGeom>
            <a:noFill/>
            <a:ln w="28575" cap="rnd" cmpd="sng">
              <a:solidFill>
                <a:schemeClr val="dk1"/>
              </a:solidFill>
              <a:prstDash val="solid"/>
              <a:round/>
              <a:headEnd type="none" w="sm" len="sm"/>
              <a:tailEnd type="none" w="sm" len="sm"/>
            </a:ln>
          </p:spPr>
        </p:cxnSp>
        <p:cxnSp>
          <p:nvCxnSpPr>
            <p:cNvPr id="4202" name="Google Shape;4202;p30"/>
            <p:cNvCxnSpPr/>
            <p:nvPr/>
          </p:nvCxnSpPr>
          <p:spPr>
            <a:xfrm>
              <a:off x="3537663" y="2021313"/>
              <a:ext cx="0" cy="185400"/>
            </a:xfrm>
            <a:prstGeom prst="straightConnector1">
              <a:avLst/>
            </a:prstGeom>
            <a:noFill/>
            <a:ln w="28575" cap="rnd" cmpd="sng">
              <a:solidFill>
                <a:schemeClr val="dk1"/>
              </a:solidFill>
              <a:prstDash val="solid"/>
              <a:round/>
              <a:headEnd type="none" w="sm" len="sm"/>
              <a:tailEnd type="none" w="sm" len="sm"/>
            </a:ln>
          </p:spPr>
        </p:cxnSp>
        <p:cxnSp>
          <p:nvCxnSpPr>
            <p:cNvPr id="4203" name="Google Shape;4203;p30"/>
            <p:cNvCxnSpPr/>
            <p:nvPr/>
          </p:nvCxnSpPr>
          <p:spPr>
            <a:xfrm flipH="1">
              <a:off x="3440772" y="2072797"/>
              <a:ext cx="66000" cy="66000"/>
            </a:xfrm>
            <a:prstGeom prst="straightConnector1">
              <a:avLst/>
            </a:prstGeom>
            <a:noFill/>
            <a:ln w="28575" cap="rnd" cmpd="sng">
              <a:solidFill>
                <a:schemeClr val="dk1"/>
              </a:solidFill>
              <a:prstDash val="solid"/>
              <a:round/>
              <a:headEnd type="none" w="sm" len="sm"/>
              <a:tailEnd type="none" w="sm" len="sm"/>
            </a:ln>
          </p:spPr>
        </p:cxnSp>
        <p:cxnSp>
          <p:nvCxnSpPr>
            <p:cNvPr id="4204" name="Google Shape;4204;p30"/>
            <p:cNvCxnSpPr/>
            <p:nvPr/>
          </p:nvCxnSpPr>
          <p:spPr>
            <a:xfrm rot="10800000">
              <a:off x="3440772" y="2072697"/>
              <a:ext cx="66000" cy="66000"/>
            </a:xfrm>
            <a:prstGeom prst="straightConnector1">
              <a:avLst/>
            </a:prstGeom>
            <a:noFill/>
            <a:ln w="28575" cap="rnd" cmpd="sng">
              <a:solidFill>
                <a:schemeClr val="dk1"/>
              </a:solidFill>
              <a:prstDash val="solid"/>
              <a:round/>
              <a:headEnd type="none" w="sm" len="sm"/>
              <a:tailEnd type="none" w="sm" len="sm"/>
            </a:ln>
          </p:spPr>
        </p:cxnSp>
      </p:grpSp>
      <p:grpSp>
        <p:nvGrpSpPr>
          <p:cNvPr id="4205" name="Google Shape;4205;p30"/>
          <p:cNvGrpSpPr/>
          <p:nvPr/>
        </p:nvGrpSpPr>
        <p:grpSpPr>
          <a:xfrm>
            <a:off x="4065374" y="2683951"/>
            <a:ext cx="266647" cy="287842"/>
            <a:chOff x="4127677" y="1949234"/>
            <a:chExt cx="270900" cy="292433"/>
          </a:xfrm>
        </p:grpSpPr>
        <p:sp>
          <p:nvSpPr>
            <p:cNvPr id="4206" name="Google Shape;4206;p30"/>
            <p:cNvSpPr/>
            <p:nvPr/>
          </p:nvSpPr>
          <p:spPr>
            <a:xfrm>
              <a:off x="4154449" y="1990422"/>
              <a:ext cx="217265" cy="251245"/>
            </a:xfrm>
            <a:custGeom>
              <a:avLst/>
              <a:gdLst/>
              <a:ahLst/>
              <a:cxnLst/>
              <a:rect l="l" t="t" r="r" b="b"/>
              <a:pathLst>
                <a:path w="105" h="122" extrusionOk="0">
                  <a:moveTo>
                    <a:pt x="0" y="0"/>
                  </a:moveTo>
                  <a:cubicBezTo>
                    <a:pt x="0" y="102"/>
                    <a:pt x="0" y="102"/>
                    <a:pt x="0" y="102"/>
                  </a:cubicBezTo>
                  <a:cubicBezTo>
                    <a:pt x="0" y="113"/>
                    <a:pt x="9" y="122"/>
                    <a:pt x="20" y="122"/>
                  </a:cubicBezTo>
                  <a:cubicBezTo>
                    <a:pt x="86" y="122"/>
                    <a:pt x="86" y="122"/>
                    <a:pt x="86" y="122"/>
                  </a:cubicBezTo>
                  <a:cubicBezTo>
                    <a:pt x="97" y="122"/>
                    <a:pt x="105" y="113"/>
                    <a:pt x="105" y="102"/>
                  </a:cubicBezTo>
                  <a:cubicBezTo>
                    <a:pt x="105" y="0"/>
                    <a:pt x="105" y="0"/>
                    <a:pt x="105"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07" name="Google Shape;4207;p30"/>
            <p:cNvSpPr/>
            <p:nvPr/>
          </p:nvSpPr>
          <p:spPr>
            <a:xfrm>
              <a:off x="4210052" y="1949234"/>
              <a:ext cx="107088" cy="41188"/>
            </a:xfrm>
            <a:custGeom>
              <a:avLst/>
              <a:gdLst/>
              <a:ahLst/>
              <a:cxnLst/>
              <a:rect l="l" t="t" r="r" b="b"/>
              <a:pathLst>
                <a:path w="52" h="20" extrusionOk="0">
                  <a:moveTo>
                    <a:pt x="52" y="20"/>
                  </a:moveTo>
                  <a:cubicBezTo>
                    <a:pt x="52" y="10"/>
                    <a:pt x="52" y="10"/>
                    <a:pt x="52" y="10"/>
                  </a:cubicBezTo>
                  <a:cubicBezTo>
                    <a:pt x="52" y="5"/>
                    <a:pt x="48" y="0"/>
                    <a:pt x="42" y="0"/>
                  </a:cubicBezTo>
                  <a:cubicBezTo>
                    <a:pt x="9" y="0"/>
                    <a:pt x="9" y="0"/>
                    <a:pt x="9" y="0"/>
                  </a:cubicBezTo>
                  <a:cubicBezTo>
                    <a:pt x="4" y="0"/>
                    <a:pt x="0" y="5"/>
                    <a:pt x="0" y="10"/>
                  </a:cubicBezTo>
                  <a:cubicBezTo>
                    <a:pt x="0" y="20"/>
                    <a:pt x="0" y="20"/>
                    <a:pt x="0" y="20"/>
                  </a:cubicBezTo>
                  <a:lnTo>
                    <a:pt x="52" y="2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08" name="Google Shape;4208;p30"/>
            <p:cNvCxnSpPr/>
            <p:nvPr/>
          </p:nvCxnSpPr>
          <p:spPr>
            <a:xfrm>
              <a:off x="4127677" y="1990422"/>
              <a:ext cx="270900" cy="0"/>
            </a:xfrm>
            <a:prstGeom prst="straightConnector1">
              <a:avLst/>
            </a:prstGeom>
            <a:noFill/>
            <a:ln w="28575" cap="rnd" cmpd="sng">
              <a:solidFill>
                <a:schemeClr val="dk1"/>
              </a:solidFill>
              <a:prstDash val="solid"/>
              <a:round/>
              <a:headEnd type="none" w="sm" len="sm"/>
              <a:tailEnd type="none" w="sm" len="sm"/>
            </a:ln>
          </p:spPr>
        </p:cxnSp>
        <p:cxnSp>
          <p:nvCxnSpPr>
            <p:cNvPr id="4209" name="Google Shape;4209;p30"/>
            <p:cNvCxnSpPr/>
            <p:nvPr/>
          </p:nvCxnSpPr>
          <p:spPr>
            <a:xfrm>
              <a:off x="4199755" y="2021313"/>
              <a:ext cx="0" cy="185400"/>
            </a:xfrm>
            <a:prstGeom prst="straightConnector1">
              <a:avLst/>
            </a:prstGeom>
            <a:noFill/>
            <a:ln w="28575" cap="rnd" cmpd="sng">
              <a:solidFill>
                <a:schemeClr val="dk1"/>
              </a:solidFill>
              <a:prstDash val="solid"/>
              <a:round/>
              <a:headEnd type="none" w="sm" len="sm"/>
              <a:tailEnd type="none" w="sm" len="sm"/>
            </a:ln>
          </p:spPr>
        </p:cxnSp>
        <p:cxnSp>
          <p:nvCxnSpPr>
            <p:cNvPr id="4210" name="Google Shape;4210;p30"/>
            <p:cNvCxnSpPr/>
            <p:nvPr/>
          </p:nvCxnSpPr>
          <p:spPr>
            <a:xfrm>
              <a:off x="4328467" y="2021313"/>
              <a:ext cx="0" cy="185400"/>
            </a:xfrm>
            <a:prstGeom prst="straightConnector1">
              <a:avLst/>
            </a:prstGeom>
            <a:noFill/>
            <a:ln w="28575" cap="rnd" cmpd="sng">
              <a:solidFill>
                <a:schemeClr val="dk1"/>
              </a:solidFill>
              <a:prstDash val="solid"/>
              <a:round/>
              <a:headEnd type="none" w="sm" len="sm"/>
              <a:tailEnd type="none" w="sm" len="sm"/>
            </a:ln>
          </p:spPr>
        </p:cxnSp>
        <p:sp>
          <p:nvSpPr>
            <p:cNvPr id="4211" name="Google Shape;4211;p30"/>
            <p:cNvSpPr/>
            <p:nvPr/>
          </p:nvSpPr>
          <p:spPr>
            <a:xfrm>
              <a:off x="4253299" y="2072797"/>
              <a:ext cx="20594" cy="18534"/>
            </a:xfrm>
            <a:custGeom>
              <a:avLst/>
              <a:gdLst/>
              <a:ahLst/>
              <a:cxnLst/>
              <a:rect l="l" t="t" r="r" b="b"/>
              <a:pathLst>
                <a:path w="20" h="18" extrusionOk="0">
                  <a:moveTo>
                    <a:pt x="20" y="18"/>
                  </a:moveTo>
                  <a:lnTo>
                    <a:pt x="10" y="0"/>
                  </a:lnTo>
                  <a:lnTo>
                    <a:pt x="0" y="1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12" name="Google Shape;4212;p30"/>
            <p:cNvSpPr/>
            <p:nvPr/>
          </p:nvSpPr>
          <p:spPr>
            <a:xfrm>
              <a:off x="4280071" y="2120163"/>
              <a:ext cx="20594" cy="20594"/>
            </a:xfrm>
            <a:custGeom>
              <a:avLst/>
              <a:gdLst/>
              <a:ahLst/>
              <a:cxnLst/>
              <a:rect l="l" t="t" r="r" b="b"/>
              <a:pathLst>
                <a:path w="20" h="20" extrusionOk="0">
                  <a:moveTo>
                    <a:pt x="0" y="20"/>
                  </a:moveTo>
                  <a:lnTo>
                    <a:pt x="20" y="20"/>
                  </a:lnTo>
                  <a:lnTo>
                    <a:pt x="8"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13" name="Google Shape;4213;p30"/>
            <p:cNvSpPr/>
            <p:nvPr/>
          </p:nvSpPr>
          <p:spPr>
            <a:xfrm>
              <a:off x="4226527" y="2118104"/>
              <a:ext cx="20594" cy="22653"/>
            </a:xfrm>
            <a:custGeom>
              <a:avLst/>
              <a:gdLst/>
              <a:ahLst/>
              <a:cxnLst/>
              <a:rect l="l" t="t" r="r" b="b"/>
              <a:pathLst>
                <a:path w="20" h="22" extrusionOk="0">
                  <a:moveTo>
                    <a:pt x="12" y="0"/>
                  </a:moveTo>
                  <a:lnTo>
                    <a:pt x="0" y="22"/>
                  </a:lnTo>
                  <a:lnTo>
                    <a:pt x="20" y="2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214" name="Google Shape;4214;p30"/>
          <p:cNvGrpSpPr/>
          <p:nvPr/>
        </p:nvGrpSpPr>
        <p:grpSpPr>
          <a:xfrm>
            <a:off x="4875175" y="2688013"/>
            <a:ext cx="201692" cy="283788"/>
            <a:chOff x="4950401" y="1953353"/>
            <a:chExt cx="204909" cy="288314"/>
          </a:xfrm>
        </p:grpSpPr>
        <p:sp>
          <p:nvSpPr>
            <p:cNvPr id="4215" name="Google Shape;4215;p30"/>
            <p:cNvSpPr/>
            <p:nvPr/>
          </p:nvSpPr>
          <p:spPr>
            <a:xfrm>
              <a:off x="4950401" y="2074857"/>
              <a:ext cx="204909" cy="166810"/>
            </a:xfrm>
            <a:custGeom>
              <a:avLst/>
              <a:gdLst/>
              <a:ahLst/>
              <a:cxnLst/>
              <a:rect l="l" t="t" r="r" b="b"/>
              <a:pathLst>
                <a:path w="99" h="81" extrusionOk="0">
                  <a:moveTo>
                    <a:pt x="0" y="0"/>
                  </a:moveTo>
                  <a:cubicBezTo>
                    <a:pt x="0" y="62"/>
                    <a:pt x="0" y="62"/>
                    <a:pt x="0" y="62"/>
                  </a:cubicBezTo>
                  <a:cubicBezTo>
                    <a:pt x="0" y="72"/>
                    <a:pt x="8" y="81"/>
                    <a:pt x="19" y="81"/>
                  </a:cubicBezTo>
                  <a:cubicBezTo>
                    <a:pt x="81" y="81"/>
                    <a:pt x="81" y="81"/>
                    <a:pt x="81" y="81"/>
                  </a:cubicBezTo>
                  <a:cubicBezTo>
                    <a:pt x="91" y="81"/>
                    <a:pt x="99" y="72"/>
                    <a:pt x="99" y="62"/>
                  </a:cubicBezTo>
                  <a:cubicBezTo>
                    <a:pt x="99" y="0"/>
                    <a:pt x="99" y="0"/>
                    <a:pt x="99"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16" name="Google Shape;4216;p30"/>
            <p:cNvSpPr/>
            <p:nvPr/>
          </p:nvSpPr>
          <p:spPr>
            <a:xfrm>
              <a:off x="4974084" y="1953353"/>
              <a:ext cx="160632" cy="121504"/>
            </a:xfrm>
            <a:custGeom>
              <a:avLst/>
              <a:gdLst/>
              <a:ahLst/>
              <a:cxnLst/>
              <a:rect l="l" t="t" r="r" b="b"/>
              <a:pathLst>
                <a:path w="78" h="59" extrusionOk="0">
                  <a:moveTo>
                    <a:pt x="48" y="0"/>
                  </a:moveTo>
                  <a:cubicBezTo>
                    <a:pt x="29" y="0"/>
                    <a:pt x="29" y="0"/>
                    <a:pt x="29" y="0"/>
                  </a:cubicBezTo>
                  <a:cubicBezTo>
                    <a:pt x="13" y="0"/>
                    <a:pt x="0" y="13"/>
                    <a:pt x="0" y="29"/>
                  </a:cubicBezTo>
                  <a:cubicBezTo>
                    <a:pt x="0" y="59"/>
                    <a:pt x="0" y="59"/>
                    <a:pt x="0" y="59"/>
                  </a:cubicBezTo>
                  <a:cubicBezTo>
                    <a:pt x="78" y="59"/>
                    <a:pt x="78" y="59"/>
                    <a:pt x="78" y="59"/>
                  </a:cubicBezTo>
                  <a:cubicBezTo>
                    <a:pt x="78" y="29"/>
                    <a:pt x="78" y="29"/>
                    <a:pt x="78" y="29"/>
                  </a:cubicBezTo>
                  <a:cubicBezTo>
                    <a:pt x="78" y="13"/>
                    <a:pt x="65" y="0"/>
                    <a:pt x="48"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17" name="Google Shape;4217;p30"/>
            <p:cNvCxnSpPr/>
            <p:nvPr/>
          </p:nvCxnSpPr>
          <p:spPr>
            <a:xfrm rot="10800000">
              <a:off x="5054400" y="2161220"/>
              <a:ext cx="0" cy="37200"/>
            </a:xfrm>
            <a:prstGeom prst="straightConnector1">
              <a:avLst/>
            </a:prstGeom>
            <a:noFill/>
            <a:ln w="28575" cap="rnd" cmpd="sng">
              <a:solidFill>
                <a:schemeClr val="dk1"/>
              </a:solidFill>
              <a:prstDash val="solid"/>
              <a:round/>
              <a:headEnd type="none" w="sm" len="sm"/>
              <a:tailEnd type="none" w="sm" len="sm"/>
            </a:ln>
          </p:spPr>
        </p:cxnSp>
        <p:sp>
          <p:nvSpPr>
            <p:cNvPr id="4218" name="Google Shape;4218;p30"/>
            <p:cNvSpPr/>
            <p:nvPr/>
          </p:nvSpPr>
          <p:spPr>
            <a:xfrm>
              <a:off x="5035865" y="2116044"/>
              <a:ext cx="37200" cy="39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219" name="Google Shape;4219;p30"/>
          <p:cNvGrpSpPr/>
          <p:nvPr/>
        </p:nvGrpSpPr>
        <p:grpSpPr>
          <a:xfrm>
            <a:off x="6430941" y="2688013"/>
            <a:ext cx="200678" cy="283788"/>
            <a:chOff x="6530978" y="1953353"/>
            <a:chExt cx="203879" cy="288314"/>
          </a:xfrm>
        </p:grpSpPr>
        <p:sp>
          <p:nvSpPr>
            <p:cNvPr id="4220" name="Google Shape;4220;p30"/>
            <p:cNvSpPr/>
            <p:nvPr/>
          </p:nvSpPr>
          <p:spPr>
            <a:xfrm>
              <a:off x="6530978" y="2074857"/>
              <a:ext cx="203879" cy="166810"/>
            </a:xfrm>
            <a:custGeom>
              <a:avLst/>
              <a:gdLst/>
              <a:ahLst/>
              <a:cxnLst/>
              <a:rect l="l" t="t" r="r" b="b"/>
              <a:pathLst>
                <a:path w="99" h="81" extrusionOk="0">
                  <a:moveTo>
                    <a:pt x="0" y="0"/>
                  </a:moveTo>
                  <a:cubicBezTo>
                    <a:pt x="0" y="62"/>
                    <a:pt x="0" y="62"/>
                    <a:pt x="0" y="62"/>
                  </a:cubicBezTo>
                  <a:cubicBezTo>
                    <a:pt x="0" y="72"/>
                    <a:pt x="8" y="81"/>
                    <a:pt x="18" y="81"/>
                  </a:cubicBezTo>
                  <a:cubicBezTo>
                    <a:pt x="81" y="81"/>
                    <a:pt x="81" y="81"/>
                    <a:pt x="81" y="81"/>
                  </a:cubicBezTo>
                  <a:cubicBezTo>
                    <a:pt x="91" y="81"/>
                    <a:pt x="99" y="72"/>
                    <a:pt x="99" y="62"/>
                  </a:cubicBezTo>
                  <a:cubicBezTo>
                    <a:pt x="99" y="0"/>
                    <a:pt x="99" y="0"/>
                    <a:pt x="99"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21" name="Google Shape;4221;p30"/>
            <p:cNvSpPr/>
            <p:nvPr/>
          </p:nvSpPr>
          <p:spPr>
            <a:xfrm>
              <a:off x="6553631" y="1953353"/>
              <a:ext cx="160632" cy="121504"/>
            </a:xfrm>
            <a:custGeom>
              <a:avLst/>
              <a:gdLst/>
              <a:ahLst/>
              <a:cxnLst/>
              <a:rect l="l" t="t" r="r" b="b"/>
              <a:pathLst>
                <a:path w="78" h="59" extrusionOk="0">
                  <a:moveTo>
                    <a:pt x="48" y="0"/>
                  </a:moveTo>
                  <a:cubicBezTo>
                    <a:pt x="29" y="0"/>
                    <a:pt x="29" y="0"/>
                    <a:pt x="29" y="0"/>
                  </a:cubicBezTo>
                  <a:cubicBezTo>
                    <a:pt x="13" y="0"/>
                    <a:pt x="0" y="13"/>
                    <a:pt x="0" y="29"/>
                  </a:cubicBezTo>
                  <a:cubicBezTo>
                    <a:pt x="0" y="59"/>
                    <a:pt x="0" y="59"/>
                    <a:pt x="0" y="59"/>
                  </a:cubicBezTo>
                  <a:cubicBezTo>
                    <a:pt x="78" y="59"/>
                    <a:pt x="78" y="59"/>
                    <a:pt x="78" y="59"/>
                  </a:cubicBezTo>
                  <a:cubicBezTo>
                    <a:pt x="78" y="29"/>
                    <a:pt x="78" y="29"/>
                    <a:pt x="78" y="29"/>
                  </a:cubicBezTo>
                  <a:cubicBezTo>
                    <a:pt x="78" y="13"/>
                    <a:pt x="64" y="0"/>
                    <a:pt x="48"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22" name="Google Shape;4222;p30"/>
            <p:cNvCxnSpPr/>
            <p:nvPr/>
          </p:nvCxnSpPr>
          <p:spPr>
            <a:xfrm>
              <a:off x="6633947" y="2161351"/>
              <a:ext cx="0" cy="0"/>
            </a:xfrm>
            <a:prstGeom prst="straightConnector1">
              <a:avLst/>
            </a:prstGeom>
            <a:noFill/>
            <a:ln w="28575" cap="rnd" cmpd="sng">
              <a:solidFill>
                <a:schemeClr val="dk1"/>
              </a:solidFill>
              <a:prstDash val="solid"/>
              <a:round/>
              <a:headEnd type="none" w="sm" len="sm"/>
              <a:tailEnd type="none" w="sm" len="sm"/>
            </a:ln>
          </p:spPr>
        </p:cxnSp>
        <p:sp>
          <p:nvSpPr>
            <p:cNvPr id="4223" name="Google Shape;4223;p30"/>
            <p:cNvSpPr/>
            <p:nvPr/>
          </p:nvSpPr>
          <p:spPr>
            <a:xfrm>
              <a:off x="6594819" y="2122223"/>
              <a:ext cx="76200" cy="76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24" name="Google Shape;4224;p30"/>
            <p:cNvCxnSpPr/>
            <p:nvPr/>
          </p:nvCxnSpPr>
          <p:spPr>
            <a:xfrm rot="10800000">
              <a:off x="6633947" y="2200357"/>
              <a:ext cx="0" cy="6300"/>
            </a:xfrm>
            <a:prstGeom prst="straightConnector1">
              <a:avLst/>
            </a:prstGeom>
            <a:noFill/>
            <a:ln w="28575" cap="rnd" cmpd="sng">
              <a:solidFill>
                <a:schemeClr val="dk1"/>
              </a:solidFill>
              <a:prstDash val="solid"/>
              <a:round/>
              <a:headEnd type="none" w="sm" len="sm"/>
              <a:tailEnd type="none" w="sm" len="sm"/>
            </a:ln>
          </p:spPr>
        </p:cxnSp>
        <p:cxnSp>
          <p:nvCxnSpPr>
            <p:cNvPr id="4225" name="Google Shape;4225;p30"/>
            <p:cNvCxnSpPr/>
            <p:nvPr/>
          </p:nvCxnSpPr>
          <p:spPr>
            <a:xfrm rot="10800000">
              <a:off x="6633947" y="2115963"/>
              <a:ext cx="0" cy="4200"/>
            </a:xfrm>
            <a:prstGeom prst="straightConnector1">
              <a:avLst/>
            </a:prstGeom>
            <a:noFill/>
            <a:ln w="28575" cap="rnd" cmpd="sng">
              <a:solidFill>
                <a:schemeClr val="dk1"/>
              </a:solidFill>
              <a:prstDash val="solid"/>
              <a:round/>
              <a:headEnd type="none" w="sm" len="sm"/>
              <a:tailEnd type="none" w="sm" len="sm"/>
            </a:ln>
          </p:spPr>
        </p:cxnSp>
        <p:cxnSp>
          <p:nvCxnSpPr>
            <p:cNvPr id="4226" name="Google Shape;4226;p30"/>
            <p:cNvCxnSpPr/>
            <p:nvPr/>
          </p:nvCxnSpPr>
          <p:spPr>
            <a:xfrm>
              <a:off x="6588641" y="2161351"/>
              <a:ext cx="4200" cy="0"/>
            </a:xfrm>
            <a:prstGeom prst="straightConnector1">
              <a:avLst/>
            </a:prstGeom>
            <a:noFill/>
            <a:ln w="28575" cap="rnd" cmpd="sng">
              <a:solidFill>
                <a:schemeClr val="dk1"/>
              </a:solidFill>
              <a:prstDash val="solid"/>
              <a:round/>
              <a:headEnd type="none" w="sm" len="sm"/>
              <a:tailEnd type="none" w="sm" len="sm"/>
            </a:ln>
          </p:spPr>
        </p:cxnSp>
        <p:cxnSp>
          <p:nvCxnSpPr>
            <p:cNvPr id="4227" name="Google Shape;4227;p30"/>
            <p:cNvCxnSpPr/>
            <p:nvPr/>
          </p:nvCxnSpPr>
          <p:spPr>
            <a:xfrm>
              <a:off x="6673076" y="2161351"/>
              <a:ext cx="6300" cy="0"/>
            </a:xfrm>
            <a:prstGeom prst="straightConnector1">
              <a:avLst/>
            </a:prstGeom>
            <a:noFill/>
            <a:ln w="28575" cap="rnd" cmpd="sng">
              <a:solidFill>
                <a:schemeClr val="dk1"/>
              </a:solidFill>
              <a:prstDash val="solid"/>
              <a:round/>
              <a:headEnd type="none" w="sm" len="sm"/>
              <a:tailEnd type="none" w="sm" len="sm"/>
            </a:ln>
          </p:spPr>
        </p:cxnSp>
        <p:cxnSp>
          <p:nvCxnSpPr>
            <p:cNvPr id="4228" name="Google Shape;4228;p30"/>
            <p:cNvCxnSpPr/>
            <p:nvPr/>
          </p:nvCxnSpPr>
          <p:spPr>
            <a:xfrm rot="10800000" flipH="1">
              <a:off x="6600997" y="2190141"/>
              <a:ext cx="4200" cy="2100"/>
            </a:xfrm>
            <a:prstGeom prst="straightConnector1">
              <a:avLst/>
            </a:prstGeom>
            <a:noFill/>
            <a:ln w="28575" cap="rnd" cmpd="sng">
              <a:solidFill>
                <a:schemeClr val="dk1"/>
              </a:solidFill>
              <a:prstDash val="solid"/>
              <a:round/>
              <a:headEnd type="none" w="sm" len="sm"/>
              <a:tailEnd type="none" w="sm" len="sm"/>
            </a:ln>
          </p:spPr>
        </p:cxnSp>
        <p:cxnSp>
          <p:nvCxnSpPr>
            <p:cNvPr id="4229" name="Google Shape;4229;p30"/>
            <p:cNvCxnSpPr/>
            <p:nvPr/>
          </p:nvCxnSpPr>
          <p:spPr>
            <a:xfrm rot="10800000" flipH="1">
              <a:off x="6662779" y="2128320"/>
              <a:ext cx="2100" cy="4200"/>
            </a:xfrm>
            <a:prstGeom prst="straightConnector1">
              <a:avLst/>
            </a:prstGeom>
            <a:noFill/>
            <a:ln w="28575" cap="rnd" cmpd="sng">
              <a:solidFill>
                <a:schemeClr val="dk1"/>
              </a:solidFill>
              <a:prstDash val="solid"/>
              <a:round/>
              <a:headEnd type="none" w="sm" len="sm"/>
              <a:tailEnd type="none" w="sm" len="sm"/>
            </a:ln>
          </p:spPr>
        </p:cxnSp>
        <p:cxnSp>
          <p:nvCxnSpPr>
            <p:cNvPr id="4230" name="Google Shape;4230;p30"/>
            <p:cNvCxnSpPr/>
            <p:nvPr/>
          </p:nvCxnSpPr>
          <p:spPr>
            <a:xfrm>
              <a:off x="6600997" y="2128401"/>
              <a:ext cx="4200" cy="4200"/>
            </a:xfrm>
            <a:prstGeom prst="straightConnector1">
              <a:avLst/>
            </a:prstGeom>
            <a:noFill/>
            <a:ln w="28575" cap="rnd" cmpd="sng">
              <a:solidFill>
                <a:schemeClr val="dk1"/>
              </a:solidFill>
              <a:prstDash val="solid"/>
              <a:round/>
              <a:headEnd type="none" w="sm" len="sm"/>
              <a:tailEnd type="none" w="sm" len="sm"/>
            </a:ln>
          </p:spPr>
        </p:cxnSp>
        <p:cxnSp>
          <p:nvCxnSpPr>
            <p:cNvPr id="4231" name="Google Shape;4231;p30"/>
            <p:cNvCxnSpPr/>
            <p:nvPr/>
          </p:nvCxnSpPr>
          <p:spPr>
            <a:xfrm>
              <a:off x="6662779" y="2190182"/>
              <a:ext cx="2100" cy="2100"/>
            </a:xfrm>
            <a:prstGeom prst="straightConnector1">
              <a:avLst/>
            </a:prstGeom>
            <a:noFill/>
            <a:ln w="28575" cap="rnd" cmpd="sng">
              <a:solidFill>
                <a:schemeClr val="dk1"/>
              </a:solidFill>
              <a:prstDash val="solid"/>
              <a:round/>
              <a:headEnd type="none" w="sm" len="sm"/>
              <a:tailEnd type="none" w="sm" len="sm"/>
            </a:ln>
          </p:spPr>
        </p:cxnSp>
      </p:grpSp>
      <p:grpSp>
        <p:nvGrpSpPr>
          <p:cNvPr id="4232" name="Google Shape;4232;p30"/>
          <p:cNvGrpSpPr/>
          <p:nvPr/>
        </p:nvGrpSpPr>
        <p:grpSpPr>
          <a:xfrm>
            <a:off x="5653565" y="2688013"/>
            <a:ext cx="200678" cy="283788"/>
            <a:chOff x="5741204" y="1953353"/>
            <a:chExt cx="203879" cy="288314"/>
          </a:xfrm>
        </p:grpSpPr>
        <p:sp>
          <p:nvSpPr>
            <p:cNvPr id="4233" name="Google Shape;4233;p30"/>
            <p:cNvSpPr/>
            <p:nvPr/>
          </p:nvSpPr>
          <p:spPr>
            <a:xfrm>
              <a:off x="5741204" y="2074857"/>
              <a:ext cx="203879" cy="166810"/>
            </a:xfrm>
            <a:custGeom>
              <a:avLst/>
              <a:gdLst/>
              <a:ahLst/>
              <a:cxnLst/>
              <a:rect l="l" t="t" r="r" b="b"/>
              <a:pathLst>
                <a:path w="99" h="81" extrusionOk="0">
                  <a:moveTo>
                    <a:pt x="0" y="0"/>
                  </a:moveTo>
                  <a:cubicBezTo>
                    <a:pt x="0" y="62"/>
                    <a:pt x="0" y="62"/>
                    <a:pt x="0" y="62"/>
                  </a:cubicBezTo>
                  <a:cubicBezTo>
                    <a:pt x="0" y="72"/>
                    <a:pt x="8" y="81"/>
                    <a:pt x="19" y="81"/>
                  </a:cubicBezTo>
                  <a:cubicBezTo>
                    <a:pt x="81" y="81"/>
                    <a:pt x="81" y="81"/>
                    <a:pt x="81" y="81"/>
                  </a:cubicBezTo>
                  <a:cubicBezTo>
                    <a:pt x="91" y="81"/>
                    <a:pt x="99" y="72"/>
                    <a:pt x="99" y="62"/>
                  </a:cubicBezTo>
                  <a:cubicBezTo>
                    <a:pt x="99" y="0"/>
                    <a:pt x="99" y="0"/>
                    <a:pt x="99"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34" name="Google Shape;4234;p30"/>
            <p:cNvSpPr/>
            <p:nvPr/>
          </p:nvSpPr>
          <p:spPr>
            <a:xfrm>
              <a:off x="5763857" y="1953353"/>
              <a:ext cx="160632" cy="121504"/>
            </a:xfrm>
            <a:custGeom>
              <a:avLst/>
              <a:gdLst/>
              <a:ahLst/>
              <a:cxnLst/>
              <a:rect l="l" t="t" r="r" b="b"/>
              <a:pathLst>
                <a:path w="78" h="59" extrusionOk="0">
                  <a:moveTo>
                    <a:pt x="78" y="59"/>
                  </a:moveTo>
                  <a:cubicBezTo>
                    <a:pt x="78" y="29"/>
                    <a:pt x="78" y="29"/>
                    <a:pt x="78" y="29"/>
                  </a:cubicBezTo>
                  <a:cubicBezTo>
                    <a:pt x="78" y="13"/>
                    <a:pt x="65" y="0"/>
                    <a:pt x="48" y="0"/>
                  </a:cubicBezTo>
                  <a:cubicBezTo>
                    <a:pt x="29" y="0"/>
                    <a:pt x="29" y="0"/>
                    <a:pt x="29" y="0"/>
                  </a:cubicBezTo>
                  <a:cubicBezTo>
                    <a:pt x="13" y="0"/>
                    <a:pt x="0" y="13"/>
                    <a:pt x="0" y="29"/>
                  </a:cubicBezTo>
                  <a:cubicBezTo>
                    <a:pt x="0" y="29"/>
                    <a:pt x="0" y="29"/>
                    <a:pt x="0" y="2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35" name="Google Shape;4235;p30"/>
            <p:cNvCxnSpPr/>
            <p:nvPr/>
          </p:nvCxnSpPr>
          <p:spPr>
            <a:xfrm rot="10800000">
              <a:off x="5844173" y="2161220"/>
              <a:ext cx="0" cy="37200"/>
            </a:xfrm>
            <a:prstGeom prst="straightConnector1">
              <a:avLst/>
            </a:prstGeom>
            <a:noFill/>
            <a:ln w="28575" cap="rnd" cmpd="sng">
              <a:solidFill>
                <a:schemeClr val="dk1"/>
              </a:solidFill>
              <a:prstDash val="solid"/>
              <a:round/>
              <a:headEnd type="none" w="sm" len="sm"/>
              <a:tailEnd type="none" w="sm" len="sm"/>
            </a:ln>
          </p:spPr>
        </p:cxnSp>
        <p:sp>
          <p:nvSpPr>
            <p:cNvPr id="4236" name="Google Shape;4236;p30"/>
            <p:cNvSpPr/>
            <p:nvPr/>
          </p:nvSpPr>
          <p:spPr>
            <a:xfrm>
              <a:off x="5825639" y="2116044"/>
              <a:ext cx="37200" cy="39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237" name="Google Shape;4237;p30"/>
          <p:cNvGrpSpPr/>
          <p:nvPr/>
        </p:nvGrpSpPr>
        <p:grpSpPr>
          <a:xfrm>
            <a:off x="7208311" y="2688013"/>
            <a:ext cx="201692" cy="283788"/>
            <a:chOff x="7320752" y="1953353"/>
            <a:chExt cx="204909" cy="288314"/>
          </a:xfrm>
        </p:grpSpPr>
        <p:sp>
          <p:nvSpPr>
            <p:cNvPr id="4238" name="Google Shape;4238;p30"/>
            <p:cNvSpPr/>
            <p:nvPr/>
          </p:nvSpPr>
          <p:spPr>
            <a:xfrm>
              <a:off x="7320752" y="2074857"/>
              <a:ext cx="204909" cy="166810"/>
            </a:xfrm>
            <a:custGeom>
              <a:avLst/>
              <a:gdLst/>
              <a:ahLst/>
              <a:cxnLst/>
              <a:rect l="l" t="t" r="r" b="b"/>
              <a:pathLst>
                <a:path w="99" h="81" extrusionOk="0">
                  <a:moveTo>
                    <a:pt x="0" y="0"/>
                  </a:moveTo>
                  <a:cubicBezTo>
                    <a:pt x="0" y="62"/>
                    <a:pt x="0" y="62"/>
                    <a:pt x="0" y="62"/>
                  </a:cubicBezTo>
                  <a:cubicBezTo>
                    <a:pt x="0" y="72"/>
                    <a:pt x="8" y="81"/>
                    <a:pt x="18" y="81"/>
                  </a:cubicBezTo>
                  <a:cubicBezTo>
                    <a:pt x="81" y="81"/>
                    <a:pt x="81" y="81"/>
                    <a:pt x="81" y="81"/>
                  </a:cubicBezTo>
                  <a:cubicBezTo>
                    <a:pt x="91" y="81"/>
                    <a:pt x="99" y="72"/>
                    <a:pt x="99" y="62"/>
                  </a:cubicBezTo>
                  <a:cubicBezTo>
                    <a:pt x="99" y="0"/>
                    <a:pt x="99" y="0"/>
                    <a:pt x="99"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39" name="Google Shape;4239;p30"/>
            <p:cNvSpPr/>
            <p:nvPr/>
          </p:nvSpPr>
          <p:spPr>
            <a:xfrm>
              <a:off x="7343405" y="1953353"/>
              <a:ext cx="161662" cy="121504"/>
            </a:xfrm>
            <a:custGeom>
              <a:avLst/>
              <a:gdLst/>
              <a:ahLst/>
              <a:cxnLst/>
              <a:rect l="l" t="t" r="r" b="b"/>
              <a:pathLst>
                <a:path w="78" h="59" extrusionOk="0">
                  <a:moveTo>
                    <a:pt x="78" y="59"/>
                  </a:moveTo>
                  <a:cubicBezTo>
                    <a:pt x="78" y="29"/>
                    <a:pt x="78" y="29"/>
                    <a:pt x="78" y="29"/>
                  </a:cubicBezTo>
                  <a:cubicBezTo>
                    <a:pt x="78" y="13"/>
                    <a:pt x="64" y="0"/>
                    <a:pt x="48" y="0"/>
                  </a:cubicBezTo>
                  <a:cubicBezTo>
                    <a:pt x="29" y="0"/>
                    <a:pt x="29" y="0"/>
                    <a:pt x="29" y="0"/>
                  </a:cubicBezTo>
                  <a:cubicBezTo>
                    <a:pt x="13" y="0"/>
                    <a:pt x="0" y="13"/>
                    <a:pt x="0" y="29"/>
                  </a:cubicBezTo>
                  <a:cubicBezTo>
                    <a:pt x="0" y="29"/>
                    <a:pt x="0" y="29"/>
                    <a:pt x="0" y="2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40" name="Google Shape;4240;p30"/>
            <p:cNvCxnSpPr/>
            <p:nvPr/>
          </p:nvCxnSpPr>
          <p:spPr>
            <a:xfrm>
              <a:off x="7423721" y="2198420"/>
              <a:ext cx="0" cy="0"/>
            </a:xfrm>
            <a:prstGeom prst="straightConnector1">
              <a:avLst/>
            </a:prstGeom>
            <a:noFill/>
            <a:ln w="28575" cap="rnd" cmpd="sng">
              <a:solidFill>
                <a:schemeClr val="dk1"/>
              </a:solidFill>
              <a:prstDash val="solid"/>
              <a:round/>
              <a:headEnd type="none" w="sm" len="sm"/>
              <a:tailEnd type="none" w="sm" len="sm"/>
            </a:ln>
          </p:spPr>
        </p:cxnSp>
        <p:cxnSp>
          <p:nvCxnSpPr>
            <p:cNvPr id="4241" name="Google Shape;4241;p30"/>
            <p:cNvCxnSpPr/>
            <p:nvPr/>
          </p:nvCxnSpPr>
          <p:spPr>
            <a:xfrm>
              <a:off x="7423721" y="2116044"/>
              <a:ext cx="0" cy="0"/>
            </a:xfrm>
            <a:prstGeom prst="straightConnector1">
              <a:avLst/>
            </a:prstGeom>
            <a:noFill/>
            <a:ln w="28575" cap="rnd" cmpd="sng">
              <a:solidFill>
                <a:schemeClr val="dk1"/>
              </a:solidFill>
              <a:prstDash val="solid"/>
              <a:round/>
              <a:headEnd type="none" w="sm" len="sm"/>
              <a:tailEnd type="none" w="sm" len="sm"/>
            </a:ln>
          </p:spPr>
        </p:cxnSp>
        <p:cxnSp>
          <p:nvCxnSpPr>
            <p:cNvPr id="4242" name="Google Shape;4242;p30"/>
            <p:cNvCxnSpPr/>
            <p:nvPr/>
          </p:nvCxnSpPr>
          <p:spPr>
            <a:xfrm>
              <a:off x="7423721" y="2161351"/>
              <a:ext cx="0" cy="0"/>
            </a:xfrm>
            <a:prstGeom prst="straightConnector1">
              <a:avLst/>
            </a:prstGeom>
            <a:noFill/>
            <a:ln w="28575" cap="rnd" cmpd="sng">
              <a:solidFill>
                <a:schemeClr val="dk1"/>
              </a:solidFill>
              <a:prstDash val="solid"/>
              <a:round/>
              <a:headEnd type="none" w="sm" len="sm"/>
              <a:tailEnd type="none" w="sm" len="sm"/>
            </a:ln>
          </p:spPr>
        </p:cxnSp>
        <p:sp>
          <p:nvSpPr>
            <p:cNvPr id="4243" name="Google Shape;4243;p30"/>
            <p:cNvSpPr/>
            <p:nvPr/>
          </p:nvSpPr>
          <p:spPr>
            <a:xfrm>
              <a:off x="7384593" y="2122223"/>
              <a:ext cx="76200" cy="762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44" name="Google Shape;4244;p30"/>
            <p:cNvCxnSpPr/>
            <p:nvPr/>
          </p:nvCxnSpPr>
          <p:spPr>
            <a:xfrm rot="10800000">
              <a:off x="7423721" y="2200357"/>
              <a:ext cx="0" cy="6300"/>
            </a:xfrm>
            <a:prstGeom prst="straightConnector1">
              <a:avLst/>
            </a:prstGeom>
            <a:noFill/>
            <a:ln w="28575" cap="rnd" cmpd="sng">
              <a:solidFill>
                <a:schemeClr val="dk1"/>
              </a:solidFill>
              <a:prstDash val="solid"/>
              <a:round/>
              <a:headEnd type="none" w="sm" len="sm"/>
              <a:tailEnd type="none" w="sm" len="sm"/>
            </a:ln>
          </p:spPr>
        </p:cxnSp>
        <p:cxnSp>
          <p:nvCxnSpPr>
            <p:cNvPr id="4245" name="Google Shape;4245;p30"/>
            <p:cNvCxnSpPr/>
            <p:nvPr/>
          </p:nvCxnSpPr>
          <p:spPr>
            <a:xfrm rot="10800000">
              <a:off x="7423721" y="2115963"/>
              <a:ext cx="0" cy="4200"/>
            </a:xfrm>
            <a:prstGeom prst="straightConnector1">
              <a:avLst/>
            </a:prstGeom>
            <a:noFill/>
            <a:ln w="28575" cap="rnd" cmpd="sng">
              <a:solidFill>
                <a:schemeClr val="dk1"/>
              </a:solidFill>
              <a:prstDash val="solid"/>
              <a:round/>
              <a:headEnd type="none" w="sm" len="sm"/>
              <a:tailEnd type="none" w="sm" len="sm"/>
            </a:ln>
          </p:spPr>
        </p:cxnSp>
        <p:cxnSp>
          <p:nvCxnSpPr>
            <p:cNvPr id="4246" name="Google Shape;4246;p30"/>
            <p:cNvCxnSpPr/>
            <p:nvPr/>
          </p:nvCxnSpPr>
          <p:spPr>
            <a:xfrm>
              <a:off x="7378414" y="2161351"/>
              <a:ext cx="4200" cy="0"/>
            </a:xfrm>
            <a:prstGeom prst="straightConnector1">
              <a:avLst/>
            </a:prstGeom>
            <a:noFill/>
            <a:ln w="28575" cap="rnd" cmpd="sng">
              <a:solidFill>
                <a:schemeClr val="dk1"/>
              </a:solidFill>
              <a:prstDash val="solid"/>
              <a:round/>
              <a:headEnd type="none" w="sm" len="sm"/>
              <a:tailEnd type="none" w="sm" len="sm"/>
            </a:ln>
          </p:spPr>
        </p:cxnSp>
        <p:cxnSp>
          <p:nvCxnSpPr>
            <p:cNvPr id="4247" name="Google Shape;4247;p30"/>
            <p:cNvCxnSpPr/>
            <p:nvPr/>
          </p:nvCxnSpPr>
          <p:spPr>
            <a:xfrm>
              <a:off x="7462849" y="2161351"/>
              <a:ext cx="4200" cy="0"/>
            </a:xfrm>
            <a:prstGeom prst="straightConnector1">
              <a:avLst/>
            </a:prstGeom>
            <a:noFill/>
            <a:ln w="28575" cap="rnd" cmpd="sng">
              <a:solidFill>
                <a:schemeClr val="dk1"/>
              </a:solidFill>
              <a:prstDash val="solid"/>
              <a:round/>
              <a:headEnd type="none" w="sm" len="sm"/>
              <a:tailEnd type="none" w="sm" len="sm"/>
            </a:ln>
          </p:spPr>
        </p:cxnSp>
        <p:cxnSp>
          <p:nvCxnSpPr>
            <p:cNvPr id="4248" name="Google Shape;4248;p30"/>
            <p:cNvCxnSpPr/>
            <p:nvPr/>
          </p:nvCxnSpPr>
          <p:spPr>
            <a:xfrm rot="10800000" flipH="1">
              <a:off x="7390771" y="2190141"/>
              <a:ext cx="4200" cy="2100"/>
            </a:xfrm>
            <a:prstGeom prst="straightConnector1">
              <a:avLst/>
            </a:prstGeom>
            <a:noFill/>
            <a:ln w="28575" cap="rnd" cmpd="sng">
              <a:solidFill>
                <a:schemeClr val="dk1"/>
              </a:solidFill>
              <a:prstDash val="solid"/>
              <a:round/>
              <a:headEnd type="none" w="sm" len="sm"/>
              <a:tailEnd type="none" w="sm" len="sm"/>
            </a:ln>
          </p:spPr>
        </p:cxnSp>
        <p:cxnSp>
          <p:nvCxnSpPr>
            <p:cNvPr id="4249" name="Google Shape;4249;p30"/>
            <p:cNvCxnSpPr/>
            <p:nvPr/>
          </p:nvCxnSpPr>
          <p:spPr>
            <a:xfrm rot="10800000" flipH="1">
              <a:off x="7450493" y="2128320"/>
              <a:ext cx="4200" cy="4200"/>
            </a:xfrm>
            <a:prstGeom prst="straightConnector1">
              <a:avLst/>
            </a:prstGeom>
            <a:noFill/>
            <a:ln w="28575" cap="rnd" cmpd="sng">
              <a:solidFill>
                <a:schemeClr val="dk1"/>
              </a:solidFill>
              <a:prstDash val="solid"/>
              <a:round/>
              <a:headEnd type="none" w="sm" len="sm"/>
              <a:tailEnd type="none" w="sm" len="sm"/>
            </a:ln>
          </p:spPr>
        </p:cxnSp>
        <p:cxnSp>
          <p:nvCxnSpPr>
            <p:cNvPr id="4250" name="Google Shape;4250;p30"/>
            <p:cNvCxnSpPr/>
            <p:nvPr/>
          </p:nvCxnSpPr>
          <p:spPr>
            <a:xfrm>
              <a:off x="7390771" y="2128401"/>
              <a:ext cx="4200" cy="4200"/>
            </a:xfrm>
            <a:prstGeom prst="straightConnector1">
              <a:avLst/>
            </a:prstGeom>
            <a:noFill/>
            <a:ln w="28575" cap="rnd" cmpd="sng">
              <a:solidFill>
                <a:schemeClr val="dk1"/>
              </a:solidFill>
              <a:prstDash val="solid"/>
              <a:round/>
              <a:headEnd type="none" w="sm" len="sm"/>
              <a:tailEnd type="none" w="sm" len="sm"/>
            </a:ln>
          </p:spPr>
        </p:cxnSp>
        <p:cxnSp>
          <p:nvCxnSpPr>
            <p:cNvPr id="4251" name="Google Shape;4251;p30"/>
            <p:cNvCxnSpPr/>
            <p:nvPr/>
          </p:nvCxnSpPr>
          <p:spPr>
            <a:xfrm>
              <a:off x="7450493" y="2190182"/>
              <a:ext cx="4200" cy="2100"/>
            </a:xfrm>
            <a:prstGeom prst="straightConnector1">
              <a:avLst/>
            </a:prstGeom>
            <a:noFill/>
            <a:ln w="28575" cap="rnd" cmpd="sng">
              <a:solidFill>
                <a:schemeClr val="dk1"/>
              </a:solidFill>
              <a:prstDash val="solid"/>
              <a:round/>
              <a:headEnd type="none" w="sm" len="sm"/>
              <a:tailEnd type="none" w="sm" len="sm"/>
            </a:ln>
          </p:spPr>
        </p:cxnSp>
      </p:grpSp>
      <p:grpSp>
        <p:nvGrpSpPr>
          <p:cNvPr id="4252" name="Google Shape;4252;p30"/>
          <p:cNvGrpSpPr/>
          <p:nvPr/>
        </p:nvGrpSpPr>
        <p:grpSpPr>
          <a:xfrm>
            <a:off x="7985682" y="2688013"/>
            <a:ext cx="201692" cy="283788"/>
            <a:chOff x="8110526" y="1953353"/>
            <a:chExt cx="204909" cy="288314"/>
          </a:xfrm>
        </p:grpSpPr>
        <p:sp>
          <p:nvSpPr>
            <p:cNvPr id="4253" name="Google Shape;4253;p30"/>
            <p:cNvSpPr/>
            <p:nvPr/>
          </p:nvSpPr>
          <p:spPr>
            <a:xfrm>
              <a:off x="8110526" y="2074857"/>
              <a:ext cx="204909" cy="166810"/>
            </a:xfrm>
            <a:custGeom>
              <a:avLst/>
              <a:gdLst/>
              <a:ahLst/>
              <a:cxnLst/>
              <a:rect l="l" t="t" r="r" b="b"/>
              <a:pathLst>
                <a:path w="99" h="81" extrusionOk="0">
                  <a:moveTo>
                    <a:pt x="0" y="0"/>
                  </a:moveTo>
                  <a:cubicBezTo>
                    <a:pt x="0" y="62"/>
                    <a:pt x="0" y="62"/>
                    <a:pt x="0" y="62"/>
                  </a:cubicBezTo>
                  <a:cubicBezTo>
                    <a:pt x="0" y="72"/>
                    <a:pt x="8" y="81"/>
                    <a:pt x="18" y="81"/>
                  </a:cubicBezTo>
                  <a:cubicBezTo>
                    <a:pt x="81" y="81"/>
                    <a:pt x="81" y="81"/>
                    <a:pt x="81" y="81"/>
                  </a:cubicBezTo>
                  <a:cubicBezTo>
                    <a:pt x="91" y="81"/>
                    <a:pt x="99" y="72"/>
                    <a:pt x="99" y="62"/>
                  </a:cubicBezTo>
                  <a:cubicBezTo>
                    <a:pt x="99" y="0"/>
                    <a:pt x="99" y="0"/>
                    <a:pt x="99"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54" name="Google Shape;4254;p30"/>
            <p:cNvSpPr/>
            <p:nvPr/>
          </p:nvSpPr>
          <p:spPr>
            <a:xfrm>
              <a:off x="8134208" y="1953353"/>
              <a:ext cx="158573" cy="121504"/>
            </a:xfrm>
            <a:custGeom>
              <a:avLst/>
              <a:gdLst/>
              <a:ahLst/>
              <a:cxnLst/>
              <a:rect l="l" t="t" r="r" b="b"/>
              <a:pathLst>
                <a:path w="77" h="59" extrusionOk="0">
                  <a:moveTo>
                    <a:pt x="77" y="59"/>
                  </a:moveTo>
                  <a:cubicBezTo>
                    <a:pt x="77" y="29"/>
                    <a:pt x="77" y="29"/>
                    <a:pt x="77" y="29"/>
                  </a:cubicBezTo>
                  <a:cubicBezTo>
                    <a:pt x="77" y="13"/>
                    <a:pt x="64" y="0"/>
                    <a:pt x="48" y="0"/>
                  </a:cubicBezTo>
                  <a:cubicBezTo>
                    <a:pt x="29" y="0"/>
                    <a:pt x="29" y="0"/>
                    <a:pt x="29" y="0"/>
                  </a:cubicBezTo>
                  <a:cubicBezTo>
                    <a:pt x="13" y="0"/>
                    <a:pt x="0" y="13"/>
                    <a:pt x="0" y="29"/>
                  </a:cubicBezTo>
                  <a:cubicBezTo>
                    <a:pt x="0" y="29"/>
                    <a:pt x="0" y="29"/>
                    <a:pt x="0" y="2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55" name="Google Shape;4255;p30"/>
            <p:cNvCxnSpPr/>
            <p:nvPr/>
          </p:nvCxnSpPr>
          <p:spPr>
            <a:xfrm>
              <a:off x="8212465" y="2198420"/>
              <a:ext cx="0" cy="0"/>
            </a:xfrm>
            <a:prstGeom prst="straightConnector1">
              <a:avLst/>
            </a:prstGeom>
            <a:noFill/>
            <a:ln w="28575" cap="rnd" cmpd="sng">
              <a:solidFill>
                <a:schemeClr val="dk1"/>
              </a:solidFill>
              <a:prstDash val="solid"/>
              <a:round/>
              <a:headEnd type="none" w="sm" len="sm"/>
              <a:tailEnd type="none" w="sm" len="sm"/>
            </a:ln>
          </p:spPr>
        </p:cxnSp>
        <p:cxnSp>
          <p:nvCxnSpPr>
            <p:cNvPr id="4256" name="Google Shape;4256;p30"/>
            <p:cNvCxnSpPr/>
            <p:nvPr/>
          </p:nvCxnSpPr>
          <p:spPr>
            <a:xfrm>
              <a:off x="8212465" y="2116044"/>
              <a:ext cx="0" cy="0"/>
            </a:xfrm>
            <a:prstGeom prst="straightConnector1">
              <a:avLst/>
            </a:prstGeom>
            <a:noFill/>
            <a:ln w="28575" cap="rnd" cmpd="sng">
              <a:solidFill>
                <a:schemeClr val="dk1"/>
              </a:solidFill>
              <a:prstDash val="solid"/>
              <a:round/>
              <a:headEnd type="none" w="sm" len="sm"/>
              <a:tailEnd type="none" w="sm" len="sm"/>
            </a:ln>
          </p:spPr>
        </p:cxnSp>
        <p:cxnSp>
          <p:nvCxnSpPr>
            <p:cNvPr id="4257" name="Google Shape;4257;p30"/>
            <p:cNvCxnSpPr/>
            <p:nvPr/>
          </p:nvCxnSpPr>
          <p:spPr>
            <a:xfrm flipH="1">
              <a:off x="8181515" y="2124282"/>
              <a:ext cx="63900" cy="66000"/>
            </a:xfrm>
            <a:prstGeom prst="straightConnector1">
              <a:avLst/>
            </a:prstGeom>
            <a:noFill/>
            <a:ln w="28575" cap="rnd" cmpd="sng">
              <a:solidFill>
                <a:schemeClr val="dk1"/>
              </a:solidFill>
              <a:prstDash val="solid"/>
              <a:round/>
              <a:headEnd type="none" w="sm" len="sm"/>
              <a:tailEnd type="none" w="sm" len="sm"/>
            </a:ln>
          </p:spPr>
        </p:cxnSp>
        <p:cxnSp>
          <p:nvCxnSpPr>
            <p:cNvPr id="4258" name="Google Shape;4258;p30"/>
            <p:cNvCxnSpPr/>
            <p:nvPr/>
          </p:nvCxnSpPr>
          <p:spPr>
            <a:xfrm rot="10800000">
              <a:off x="8181515" y="2124182"/>
              <a:ext cx="63900" cy="66000"/>
            </a:xfrm>
            <a:prstGeom prst="straightConnector1">
              <a:avLst/>
            </a:prstGeom>
            <a:noFill/>
            <a:ln w="28575" cap="rnd" cmpd="sng">
              <a:solidFill>
                <a:schemeClr val="dk1"/>
              </a:solidFill>
              <a:prstDash val="solid"/>
              <a:round/>
              <a:headEnd type="none" w="sm" len="sm"/>
              <a:tailEnd type="none" w="sm" len="sm"/>
            </a:ln>
          </p:spPr>
        </p:cxnSp>
        <p:cxnSp>
          <p:nvCxnSpPr>
            <p:cNvPr id="4259" name="Google Shape;4259;p30"/>
            <p:cNvCxnSpPr/>
            <p:nvPr/>
          </p:nvCxnSpPr>
          <p:spPr>
            <a:xfrm>
              <a:off x="8134208" y="2013075"/>
              <a:ext cx="0" cy="61800"/>
            </a:xfrm>
            <a:prstGeom prst="straightConnector1">
              <a:avLst/>
            </a:prstGeom>
            <a:noFill/>
            <a:ln w="28575" cap="rnd" cmpd="sng">
              <a:solidFill>
                <a:schemeClr val="dk1"/>
              </a:solidFill>
              <a:prstDash val="solid"/>
              <a:round/>
              <a:headEnd type="none" w="sm" len="sm"/>
              <a:tailEnd type="none" w="sm" len="sm"/>
            </a:ln>
          </p:spPr>
        </p:cxn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4263"/>
        <p:cNvGrpSpPr/>
        <p:nvPr/>
      </p:nvGrpSpPr>
      <p:grpSpPr>
        <a:xfrm>
          <a:off x="0" y="0"/>
          <a:ext cx="0" cy="0"/>
          <a:chOff x="0" y="0"/>
          <a:chExt cx="0" cy="0"/>
        </a:xfrm>
      </p:grpSpPr>
      <p:grpSp>
        <p:nvGrpSpPr>
          <p:cNvPr id="4264" name="Google Shape;4264;p31"/>
          <p:cNvGrpSpPr/>
          <p:nvPr/>
        </p:nvGrpSpPr>
        <p:grpSpPr>
          <a:xfrm>
            <a:off x="902158" y="438903"/>
            <a:ext cx="343718" cy="259462"/>
            <a:chOff x="914008" y="4086875"/>
            <a:chExt cx="349200" cy="263601"/>
          </a:xfrm>
        </p:grpSpPr>
        <p:sp>
          <p:nvSpPr>
            <p:cNvPr id="4265" name="Google Shape;4265;p31"/>
            <p:cNvSpPr/>
            <p:nvPr/>
          </p:nvSpPr>
          <p:spPr>
            <a:xfrm>
              <a:off x="914008" y="4086875"/>
              <a:ext cx="349066" cy="263601"/>
            </a:xfrm>
            <a:custGeom>
              <a:avLst/>
              <a:gdLst/>
              <a:ahLst/>
              <a:cxnLst/>
              <a:rect l="l" t="t" r="r" b="b"/>
              <a:pathLst>
                <a:path w="169" h="128" extrusionOk="0">
                  <a:moveTo>
                    <a:pt x="139" y="0"/>
                  </a:moveTo>
                  <a:cubicBezTo>
                    <a:pt x="155" y="0"/>
                    <a:pt x="169" y="13"/>
                    <a:pt x="169" y="29"/>
                  </a:cubicBezTo>
                  <a:cubicBezTo>
                    <a:pt x="169" y="98"/>
                    <a:pt x="169" y="98"/>
                    <a:pt x="169" y="98"/>
                  </a:cubicBezTo>
                  <a:cubicBezTo>
                    <a:pt x="169" y="114"/>
                    <a:pt x="155" y="128"/>
                    <a:pt x="139" y="128"/>
                  </a:cubicBezTo>
                  <a:cubicBezTo>
                    <a:pt x="29" y="128"/>
                    <a:pt x="29" y="128"/>
                    <a:pt x="29" y="128"/>
                  </a:cubicBezTo>
                  <a:cubicBezTo>
                    <a:pt x="13" y="128"/>
                    <a:pt x="0" y="114"/>
                    <a:pt x="0" y="98"/>
                  </a:cubicBezTo>
                  <a:cubicBezTo>
                    <a:pt x="0" y="29"/>
                    <a:pt x="0" y="29"/>
                    <a:pt x="0" y="29"/>
                  </a:cubicBezTo>
                  <a:cubicBezTo>
                    <a:pt x="0" y="13"/>
                    <a:pt x="13" y="0"/>
                    <a:pt x="29" y="0"/>
                  </a:cubicBezTo>
                  <a:lnTo>
                    <a:pt x="139"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66" name="Google Shape;4266;p31"/>
            <p:cNvCxnSpPr/>
            <p:nvPr/>
          </p:nvCxnSpPr>
          <p:spPr>
            <a:xfrm>
              <a:off x="914008" y="4152776"/>
              <a:ext cx="349200" cy="0"/>
            </a:xfrm>
            <a:prstGeom prst="straightConnector1">
              <a:avLst/>
            </a:prstGeom>
            <a:noFill/>
            <a:ln w="28575" cap="rnd" cmpd="sng">
              <a:solidFill>
                <a:schemeClr val="dk1"/>
              </a:solidFill>
              <a:prstDash val="solid"/>
              <a:round/>
              <a:headEnd type="none" w="sm" len="sm"/>
              <a:tailEnd type="none" w="sm" len="sm"/>
            </a:ln>
          </p:spPr>
        </p:cxnSp>
        <p:cxnSp>
          <p:nvCxnSpPr>
            <p:cNvPr id="4267" name="Google Shape;4267;p31"/>
            <p:cNvCxnSpPr/>
            <p:nvPr/>
          </p:nvCxnSpPr>
          <p:spPr>
            <a:xfrm>
              <a:off x="963433"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268" name="Google Shape;4268;p31"/>
            <p:cNvCxnSpPr/>
            <p:nvPr/>
          </p:nvCxnSpPr>
          <p:spPr>
            <a:xfrm>
              <a:off x="996383"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269" name="Google Shape;4269;p31"/>
            <p:cNvCxnSpPr/>
            <p:nvPr/>
          </p:nvCxnSpPr>
          <p:spPr>
            <a:xfrm>
              <a:off x="1029333"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270" name="Google Shape;4270;p31"/>
            <p:cNvCxnSpPr/>
            <p:nvPr/>
          </p:nvCxnSpPr>
          <p:spPr>
            <a:xfrm rot="10800000">
              <a:off x="1031393" y="4212398"/>
              <a:ext cx="0" cy="66000"/>
            </a:xfrm>
            <a:prstGeom prst="straightConnector1">
              <a:avLst/>
            </a:prstGeom>
            <a:noFill/>
            <a:ln w="28575" cap="rnd" cmpd="sng">
              <a:solidFill>
                <a:schemeClr val="dk1"/>
              </a:solidFill>
              <a:prstDash val="solid"/>
              <a:round/>
              <a:headEnd type="none" w="sm" len="sm"/>
              <a:tailEnd type="none" w="sm" len="sm"/>
            </a:ln>
          </p:spPr>
        </p:cxnSp>
        <p:cxnSp>
          <p:nvCxnSpPr>
            <p:cNvPr id="4271" name="Google Shape;4271;p31"/>
            <p:cNvCxnSpPr/>
            <p:nvPr/>
          </p:nvCxnSpPr>
          <p:spPr>
            <a:xfrm flipH="1">
              <a:off x="998393" y="4212498"/>
              <a:ext cx="33000" cy="45300"/>
            </a:xfrm>
            <a:prstGeom prst="straightConnector1">
              <a:avLst/>
            </a:prstGeom>
            <a:noFill/>
            <a:ln w="28575" cap="rnd" cmpd="sng">
              <a:solidFill>
                <a:schemeClr val="dk1"/>
              </a:solidFill>
              <a:prstDash val="solid"/>
              <a:round/>
              <a:headEnd type="none" w="sm" len="sm"/>
              <a:tailEnd type="none" w="sm" len="sm"/>
            </a:ln>
          </p:spPr>
        </p:cxnSp>
        <p:cxnSp>
          <p:nvCxnSpPr>
            <p:cNvPr id="4272" name="Google Shape;4272;p31"/>
            <p:cNvCxnSpPr/>
            <p:nvPr/>
          </p:nvCxnSpPr>
          <p:spPr>
            <a:xfrm>
              <a:off x="998443" y="4257804"/>
              <a:ext cx="45300" cy="0"/>
            </a:xfrm>
            <a:prstGeom prst="straightConnector1">
              <a:avLst/>
            </a:prstGeom>
            <a:noFill/>
            <a:ln w="28575" cap="rnd" cmpd="sng">
              <a:solidFill>
                <a:schemeClr val="dk1"/>
              </a:solidFill>
              <a:prstDash val="solid"/>
              <a:round/>
              <a:headEnd type="none" w="sm" len="sm"/>
              <a:tailEnd type="none" w="sm" len="sm"/>
            </a:ln>
          </p:spPr>
        </p:cxnSp>
        <p:cxnSp>
          <p:nvCxnSpPr>
            <p:cNvPr id="4273" name="Google Shape;4273;p31"/>
            <p:cNvCxnSpPr/>
            <p:nvPr/>
          </p:nvCxnSpPr>
          <p:spPr>
            <a:xfrm rot="10800000">
              <a:off x="1164223" y="4212398"/>
              <a:ext cx="0" cy="66000"/>
            </a:xfrm>
            <a:prstGeom prst="straightConnector1">
              <a:avLst/>
            </a:prstGeom>
            <a:noFill/>
            <a:ln w="28575" cap="rnd" cmpd="sng">
              <a:solidFill>
                <a:schemeClr val="dk1"/>
              </a:solidFill>
              <a:prstDash val="solid"/>
              <a:round/>
              <a:headEnd type="none" w="sm" len="sm"/>
              <a:tailEnd type="none" w="sm" len="sm"/>
            </a:ln>
          </p:spPr>
        </p:cxnSp>
        <p:cxnSp>
          <p:nvCxnSpPr>
            <p:cNvPr id="4274" name="Google Shape;4274;p31"/>
            <p:cNvCxnSpPr/>
            <p:nvPr/>
          </p:nvCxnSpPr>
          <p:spPr>
            <a:xfrm flipH="1">
              <a:off x="1130323" y="4212498"/>
              <a:ext cx="33900" cy="45300"/>
            </a:xfrm>
            <a:prstGeom prst="straightConnector1">
              <a:avLst/>
            </a:prstGeom>
            <a:noFill/>
            <a:ln w="28575" cap="rnd" cmpd="sng">
              <a:solidFill>
                <a:schemeClr val="dk1"/>
              </a:solidFill>
              <a:prstDash val="solid"/>
              <a:round/>
              <a:headEnd type="none" w="sm" len="sm"/>
              <a:tailEnd type="none" w="sm" len="sm"/>
            </a:ln>
          </p:spPr>
        </p:cxnSp>
        <p:cxnSp>
          <p:nvCxnSpPr>
            <p:cNvPr id="4275" name="Google Shape;4275;p31"/>
            <p:cNvCxnSpPr/>
            <p:nvPr/>
          </p:nvCxnSpPr>
          <p:spPr>
            <a:xfrm>
              <a:off x="1130243" y="4257804"/>
              <a:ext cx="46200" cy="0"/>
            </a:xfrm>
            <a:prstGeom prst="straightConnector1">
              <a:avLst/>
            </a:prstGeom>
            <a:noFill/>
            <a:ln w="28575" cap="rnd" cmpd="sng">
              <a:solidFill>
                <a:schemeClr val="dk1"/>
              </a:solidFill>
              <a:prstDash val="solid"/>
              <a:round/>
              <a:headEnd type="none" w="sm" len="sm"/>
              <a:tailEnd type="none" w="sm" len="sm"/>
            </a:ln>
          </p:spPr>
        </p:cxnSp>
        <p:sp>
          <p:nvSpPr>
            <p:cNvPr id="4276" name="Google Shape;4276;p31"/>
            <p:cNvSpPr/>
            <p:nvPr/>
          </p:nvSpPr>
          <p:spPr>
            <a:xfrm>
              <a:off x="1066402" y="4212498"/>
              <a:ext cx="41188" cy="65900"/>
            </a:xfrm>
            <a:custGeom>
              <a:avLst/>
              <a:gdLst/>
              <a:ahLst/>
              <a:cxnLst/>
              <a:rect l="l" t="t" r="r" b="b"/>
              <a:pathLst>
                <a:path w="20" h="32" extrusionOk="0">
                  <a:moveTo>
                    <a:pt x="20" y="24"/>
                  </a:moveTo>
                  <a:cubicBezTo>
                    <a:pt x="20" y="28"/>
                    <a:pt x="17" y="32"/>
                    <a:pt x="12" y="32"/>
                  </a:cubicBezTo>
                  <a:cubicBezTo>
                    <a:pt x="8" y="32"/>
                    <a:pt x="8" y="32"/>
                    <a:pt x="8" y="32"/>
                  </a:cubicBezTo>
                  <a:cubicBezTo>
                    <a:pt x="4" y="32"/>
                    <a:pt x="0" y="28"/>
                    <a:pt x="0" y="24"/>
                  </a:cubicBezTo>
                  <a:cubicBezTo>
                    <a:pt x="0" y="8"/>
                    <a:pt x="0" y="8"/>
                    <a:pt x="0" y="8"/>
                  </a:cubicBezTo>
                  <a:cubicBezTo>
                    <a:pt x="0" y="4"/>
                    <a:pt x="4" y="0"/>
                    <a:pt x="8" y="0"/>
                  </a:cubicBezTo>
                  <a:cubicBezTo>
                    <a:pt x="12" y="0"/>
                    <a:pt x="12" y="0"/>
                    <a:pt x="12" y="0"/>
                  </a:cubicBezTo>
                  <a:cubicBezTo>
                    <a:pt x="17" y="0"/>
                    <a:pt x="20" y="4"/>
                    <a:pt x="20" y="8"/>
                  </a:cubicBezTo>
                  <a:lnTo>
                    <a:pt x="20" y="24"/>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277" name="Google Shape;4277;p31"/>
          <p:cNvGrpSpPr/>
          <p:nvPr/>
        </p:nvGrpSpPr>
        <p:grpSpPr>
          <a:xfrm>
            <a:off x="1679532" y="438903"/>
            <a:ext cx="341651" cy="259462"/>
            <a:chOff x="1703782" y="4086875"/>
            <a:chExt cx="347100" cy="263601"/>
          </a:xfrm>
        </p:grpSpPr>
        <p:sp>
          <p:nvSpPr>
            <p:cNvPr id="4278" name="Google Shape;4278;p31"/>
            <p:cNvSpPr/>
            <p:nvPr/>
          </p:nvSpPr>
          <p:spPr>
            <a:xfrm>
              <a:off x="1703782" y="4086875"/>
              <a:ext cx="347007" cy="263601"/>
            </a:xfrm>
            <a:custGeom>
              <a:avLst/>
              <a:gdLst/>
              <a:ahLst/>
              <a:cxnLst/>
              <a:rect l="l" t="t" r="r" b="b"/>
              <a:pathLst>
                <a:path w="168" h="128" extrusionOk="0">
                  <a:moveTo>
                    <a:pt x="139" y="0"/>
                  </a:moveTo>
                  <a:cubicBezTo>
                    <a:pt x="155" y="0"/>
                    <a:pt x="168" y="13"/>
                    <a:pt x="168" y="29"/>
                  </a:cubicBezTo>
                  <a:cubicBezTo>
                    <a:pt x="168" y="98"/>
                    <a:pt x="168" y="98"/>
                    <a:pt x="168" y="98"/>
                  </a:cubicBezTo>
                  <a:cubicBezTo>
                    <a:pt x="168" y="114"/>
                    <a:pt x="155" y="128"/>
                    <a:pt x="139" y="128"/>
                  </a:cubicBezTo>
                  <a:cubicBezTo>
                    <a:pt x="29" y="128"/>
                    <a:pt x="29" y="128"/>
                    <a:pt x="29" y="128"/>
                  </a:cubicBezTo>
                  <a:cubicBezTo>
                    <a:pt x="13" y="128"/>
                    <a:pt x="0" y="114"/>
                    <a:pt x="0" y="98"/>
                  </a:cubicBezTo>
                  <a:cubicBezTo>
                    <a:pt x="0" y="29"/>
                    <a:pt x="0" y="29"/>
                    <a:pt x="0" y="29"/>
                  </a:cubicBezTo>
                  <a:cubicBezTo>
                    <a:pt x="0" y="13"/>
                    <a:pt x="13" y="0"/>
                    <a:pt x="29" y="0"/>
                  </a:cubicBezTo>
                  <a:lnTo>
                    <a:pt x="139"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79" name="Google Shape;4279;p31"/>
            <p:cNvCxnSpPr/>
            <p:nvPr/>
          </p:nvCxnSpPr>
          <p:spPr>
            <a:xfrm>
              <a:off x="1703782" y="4152776"/>
              <a:ext cx="347100" cy="0"/>
            </a:xfrm>
            <a:prstGeom prst="straightConnector1">
              <a:avLst/>
            </a:prstGeom>
            <a:noFill/>
            <a:ln w="28575" cap="rnd" cmpd="sng">
              <a:solidFill>
                <a:schemeClr val="dk1"/>
              </a:solidFill>
              <a:prstDash val="solid"/>
              <a:round/>
              <a:headEnd type="none" w="sm" len="sm"/>
              <a:tailEnd type="none" w="sm" len="sm"/>
            </a:ln>
          </p:spPr>
        </p:cxnSp>
        <p:cxnSp>
          <p:nvCxnSpPr>
            <p:cNvPr id="4280" name="Google Shape;4280;p31"/>
            <p:cNvCxnSpPr/>
            <p:nvPr/>
          </p:nvCxnSpPr>
          <p:spPr>
            <a:xfrm>
              <a:off x="1753207"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281" name="Google Shape;4281;p31"/>
            <p:cNvCxnSpPr/>
            <p:nvPr/>
          </p:nvCxnSpPr>
          <p:spPr>
            <a:xfrm>
              <a:off x="1786157"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282" name="Google Shape;4282;p31"/>
            <p:cNvCxnSpPr/>
            <p:nvPr/>
          </p:nvCxnSpPr>
          <p:spPr>
            <a:xfrm>
              <a:off x="1820137" y="4121885"/>
              <a:ext cx="4200" cy="0"/>
            </a:xfrm>
            <a:prstGeom prst="straightConnector1">
              <a:avLst/>
            </a:prstGeom>
            <a:noFill/>
            <a:ln w="28575" cap="rnd" cmpd="sng">
              <a:solidFill>
                <a:schemeClr val="dk1"/>
              </a:solidFill>
              <a:prstDash val="solid"/>
              <a:round/>
              <a:headEnd type="none" w="sm" len="sm"/>
              <a:tailEnd type="none" w="sm" len="sm"/>
            </a:ln>
          </p:spPr>
        </p:cxnSp>
        <p:sp>
          <p:nvSpPr>
            <p:cNvPr id="4283" name="Google Shape;4283;p31"/>
            <p:cNvSpPr/>
            <p:nvPr/>
          </p:nvSpPr>
          <p:spPr>
            <a:xfrm>
              <a:off x="1832493" y="4243388"/>
              <a:ext cx="90613" cy="72078"/>
            </a:xfrm>
            <a:custGeom>
              <a:avLst/>
              <a:gdLst/>
              <a:ahLst/>
              <a:cxnLst/>
              <a:rect l="l" t="t" r="r" b="b"/>
              <a:pathLst>
                <a:path w="44" h="35" extrusionOk="0">
                  <a:moveTo>
                    <a:pt x="0" y="0"/>
                  </a:moveTo>
                  <a:cubicBezTo>
                    <a:pt x="0" y="27"/>
                    <a:pt x="0" y="27"/>
                    <a:pt x="0" y="27"/>
                  </a:cubicBezTo>
                  <a:cubicBezTo>
                    <a:pt x="0" y="32"/>
                    <a:pt x="4" y="35"/>
                    <a:pt x="8" y="35"/>
                  </a:cubicBezTo>
                  <a:cubicBezTo>
                    <a:pt x="36" y="35"/>
                    <a:pt x="36" y="35"/>
                    <a:pt x="36" y="35"/>
                  </a:cubicBezTo>
                  <a:cubicBezTo>
                    <a:pt x="40" y="35"/>
                    <a:pt x="44" y="32"/>
                    <a:pt x="44" y="27"/>
                  </a:cubicBezTo>
                  <a:cubicBezTo>
                    <a:pt x="44" y="0"/>
                    <a:pt x="44" y="0"/>
                    <a:pt x="4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84" name="Google Shape;4284;p31"/>
            <p:cNvSpPr/>
            <p:nvPr/>
          </p:nvSpPr>
          <p:spPr>
            <a:xfrm>
              <a:off x="1842790" y="4189844"/>
              <a:ext cx="70019" cy="53544"/>
            </a:xfrm>
            <a:custGeom>
              <a:avLst/>
              <a:gdLst/>
              <a:ahLst/>
              <a:cxnLst/>
              <a:rect l="l" t="t" r="r" b="b"/>
              <a:pathLst>
                <a:path w="34" h="26" extrusionOk="0">
                  <a:moveTo>
                    <a:pt x="21" y="0"/>
                  </a:moveTo>
                  <a:cubicBezTo>
                    <a:pt x="13" y="0"/>
                    <a:pt x="13" y="0"/>
                    <a:pt x="13" y="0"/>
                  </a:cubicBezTo>
                  <a:cubicBezTo>
                    <a:pt x="6" y="0"/>
                    <a:pt x="0" y="5"/>
                    <a:pt x="0" y="13"/>
                  </a:cubicBezTo>
                  <a:cubicBezTo>
                    <a:pt x="0" y="26"/>
                    <a:pt x="0" y="26"/>
                    <a:pt x="0" y="26"/>
                  </a:cubicBezTo>
                  <a:cubicBezTo>
                    <a:pt x="34" y="26"/>
                    <a:pt x="34" y="26"/>
                    <a:pt x="34" y="26"/>
                  </a:cubicBezTo>
                  <a:cubicBezTo>
                    <a:pt x="34" y="13"/>
                    <a:pt x="34" y="13"/>
                    <a:pt x="34" y="13"/>
                  </a:cubicBezTo>
                  <a:cubicBezTo>
                    <a:pt x="34" y="5"/>
                    <a:pt x="29" y="0"/>
                    <a:pt x="21"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285" name="Google Shape;4285;p31"/>
          <p:cNvGrpSpPr/>
          <p:nvPr/>
        </p:nvGrpSpPr>
        <p:grpSpPr>
          <a:xfrm>
            <a:off x="2457920" y="438903"/>
            <a:ext cx="340545" cy="259462"/>
            <a:chOff x="2494585" y="4086875"/>
            <a:chExt cx="345977" cy="263601"/>
          </a:xfrm>
        </p:grpSpPr>
        <p:sp>
          <p:nvSpPr>
            <p:cNvPr id="4286" name="Google Shape;4286;p31"/>
            <p:cNvSpPr/>
            <p:nvPr/>
          </p:nvSpPr>
          <p:spPr>
            <a:xfrm>
              <a:off x="2494585" y="4086875"/>
              <a:ext cx="345977" cy="263601"/>
            </a:xfrm>
            <a:custGeom>
              <a:avLst/>
              <a:gdLst/>
              <a:ahLst/>
              <a:cxnLst/>
              <a:rect l="l" t="t" r="r" b="b"/>
              <a:pathLst>
                <a:path w="168" h="128" extrusionOk="0">
                  <a:moveTo>
                    <a:pt x="139" y="0"/>
                  </a:moveTo>
                  <a:cubicBezTo>
                    <a:pt x="155" y="0"/>
                    <a:pt x="168" y="13"/>
                    <a:pt x="168" y="29"/>
                  </a:cubicBezTo>
                  <a:cubicBezTo>
                    <a:pt x="168" y="98"/>
                    <a:pt x="168" y="98"/>
                    <a:pt x="168" y="98"/>
                  </a:cubicBezTo>
                  <a:cubicBezTo>
                    <a:pt x="168" y="114"/>
                    <a:pt x="155" y="128"/>
                    <a:pt x="139" y="128"/>
                  </a:cubicBezTo>
                  <a:cubicBezTo>
                    <a:pt x="29" y="128"/>
                    <a:pt x="29" y="128"/>
                    <a:pt x="29" y="128"/>
                  </a:cubicBezTo>
                  <a:cubicBezTo>
                    <a:pt x="13" y="128"/>
                    <a:pt x="0" y="114"/>
                    <a:pt x="0" y="98"/>
                  </a:cubicBezTo>
                  <a:cubicBezTo>
                    <a:pt x="0" y="29"/>
                    <a:pt x="0" y="29"/>
                    <a:pt x="0" y="29"/>
                  </a:cubicBezTo>
                  <a:cubicBezTo>
                    <a:pt x="0" y="13"/>
                    <a:pt x="13" y="0"/>
                    <a:pt x="29" y="0"/>
                  </a:cubicBezTo>
                  <a:lnTo>
                    <a:pt x="139"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87" name="Google Shape;4287;p31"/>
            <p:cNvCxnSpPr/>
            <p:nvPr/>
          </p:nvCxnSpPr>
          <p:spPr>
            <a:xfrm>
              <a:off x="2494585" y="4152776"/>
              <a:ext cx="345900" cy="0"/>
            </a:xfrm>
            <a:prstGeom prst="straightConnector1">
              <a:avLst/>
            </a:prstGeom>
            <a:noFill/>
            <a:ln w="28575" cap="rnd" cmpd="sng">
              <a:solidFill>
                <a:schemeClr val="dk1"/>
              </a:solidFill>
              <a:prstDash val="solid"/>
              <a:round/>
              <a:headEnd type="none" w="sm" len="sm"/>
              <a:tailEnd type="none" w="sm" len="sm"/>
            </a:ln>
          </p:spPr>
        </p:cxnSp>
        <p:cxnSp>
          <p:nvCxnSpPr>
            <p:cNvPr id="4288" name="Google Shape;4288;p31"/>
            <p:cNvCxnSpPr/>
            <p:nvPr/>
          </p:nvCxnSpPr>
          <p:spPr>
            <a:xfrm>
              <a:off x="2544011"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289" name="Google Shape;4289;p31"/>
            <p:cNvCxnSpPr/>
            <p:nvPr/>
          </p:nvCxnSpPr>
          <p:spPr>
            <a:xfrm>
              <a:off x="2576961"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290" name="Google Shape;4290;p31"/>
            <p:cNvCxnSpPr/>
            <p:nvPr/>
          </p:nvCxnSpPr>
          <p:spPr>
            <a:xfrm>
              <a:off x="2609911" y="4121885"/>
              <a:ext cx="4200" cy="0"/>
            </a:xfrm>
            <a:prstGeom prst="straightConnector1">
              <a:avLst/>
            </a:prstGeom>
            <a:noFill/>
            <a:ln w="28575" cap="rnd" cmpd="sng">
              <a:solidFill>
                <a:schemeClr val="dk1"/>
              </a:solidFill>
              <a:prstDash val="solid"/>
              <a:round/>
              <a:headEnd type="none" w="sm" len="sm"/>
              <a:tailEnd type="none" w="sm" len="sm"/>
            </a:ln>
          </p:spPr>
        </p:cxnSp>
        <p:sp>
          <p:nvSpPr>
            <p:cNvPr id="4291" name="Google Shape;4291;p31"/>
            <p:cNvSpPr/>
            <p:nvPr/>
          </p:nvSpPr>
          <p:spPr>
            <a:xfrm>
              <a:off x="2622267" y="4243388"/>
              <a:ext cx="90613" cy="72078"/>
            </a:xfrm>
            <a:custGeom>
              <a:avLst/>
              <a:gdLst/>
              <a:ahLst/>
              <a:cxnLst/>
              <a:rect l="l" t="t" r="r" b="b"/>
              <a:pathLst>
                <a:path w="44" h="35" extrusionOk="0">
                  <a:moveTo>
                    <a:pt x="0" y="0"/>
                  </a:moveTo>
                  <a:cubicBezTo>
                    <a:pt x="0" y="27"/>
                    <a:pt x="0" y="27"/>
                    <a:pt x="0" y="27"/>
                  </a:cubicBezTo>
                  <a:cubicBezTo>
                    <a:pt x="0" y="32"/>
                    <a:pt x="4" y="35"/>
                    <a:pt x="8" y="35"/>
                  </a:cubicBezTo>
                  <a:cubicBezTo>
                    <a:pt x="36" y="35"/>
                    <a:pt x="36" y="35"/>
                    <a:pt x="36" y="35"/>
                  </a:cubicBezTo>
                  <a:cubicBezTo>
                    <a:pt x="40" y="35"/>
                    <a:pt x="44" y="32"/>
                    <a:pt x="44" y="27"/>
                  </a:cubicBezTo>
                  <a:cubicBezTo>
                    <a:pt x="44" y="0"/>
                    <a:pt x="44" y="0"/>
                    <a:pt x="4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292" name="Google Shape;4292;p31"/>
            <p:cNvSpPr/>
            <p:nvPr/>
          </p:nvSpPr>
          <p:spPr>
            <a:xfrm>
              <a:off x="2632564" y="4189844"/>
              <a:ext cx="70019" cy="53544"/>
            </a:xfrm>
            <a:custGeom>
              <a:avLst/>
              <a:gdLst/>
              <a:ahLst/>
              <a:cxnLst/>
              <a:rect l="l" t="t" r="r" b="b"/>
              <a:pathLst>
                <a:path w="34" h="26" extrusionOk="0">
                  <a:moveTo>
                    <a:pt x="34" y="26"/>
                  </a:moveTo>
                  <a:cubicBezTo>
                    <a:pt x="34" y="13"/>
                    <a:pt x="34" y="13"/>
                    <a:pt x="34" y="13"/>
                  </a:cubicBezTo>
                  <a:cubicBezTo>
                    <a:pt x="34" y="5"/>
                    <a:pt x="28" y="0"/>
                    <a:pt x="21" y="0"/>
                  </a:cubicBezTo>
                  <a:cubicBezTo>
                    <a:pt x="13" y="0"/>
                    <a:pt x="13" y="0"/>
                    <a:pt x="13" y="0"/>
                  </a:cubicBezTo>
                  <a:cubicBezTo>
                    <a:pt x="6" y="0"/>
                    <a:pt x="0" y="5"/>
                    <a:pt x="0" y="13"/>
                  </a:cubicBezTo>
                  <a:cubicBezTo>
                    <a:pt x="0" y="12"/>
                    <a:pt x="0" y="12"/>
                    <a:pt x="0" y="1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293" name="Google Shape;4293;p31"/>
          <p:cNvGrpSpPr/>
          <p:nvPr/>
        </p:nvGrpSpPr>
        <p:grpSpPr>
          <a:xfrm>
            <a:off x="3235296" y="438903"/>
            <a:ext cx="340545" cy="259462"/>
            <a:chOff x="3284359" y="4086875"/>
            <a:chExt cx="345977" cy="263601"/>
          </a:xfrm>
        </p:grpSpPr>
        <p:sp>
          <p:nvSpPr>
            <p:cNvPr id="4294" name="Google Shape;4294;p31"/>
            <p:cNvSpPr/>
            <p:nvPr/>
          </p:nvSpPr>
          <p:spPr>
            <a:xfrm>
              <a:off x="3284359" y="4086875"/>
              <a:ext cx="345977" cy="263601"/>
            </a:xfrm>
            <a:custGeom>
              <a:avLst/>
              <a:gdLst/>
              <a:ahLst/>
              <a:cxnLst/>
              <a:rect l="l" t="t" r="r" b="b"/>
              <a:pathLst>
                <a:path w="168" h="128" extrusionOk="0">
                  <a:moveTo>
                    <a:pt x="139" y="0"/>
                  </a:moveTo>
                  <a:cubicBezTo>
                    <a:pt x="155" y="0"/>
                    <a:pt x="168" y="13"/>
                    <a:pt x="168" y="29"/>
                  </a:cubicBezTo>
                  <a:cubicBezTo>
                    <a:pt x="168" y="98"/>
                    <a:pt x="168" y="98"/>
                    <a:pt x="168" y="98"/>
                  </a:cubicBezTo>
                  <a:cubicBezTo>
                    <a:pt x="168" y="114"/>
                    <a:pt x="155" y="128"/>
                    <a:pt x="139" y="128"/>
                  </a:cubicBezTo>
                  <a:cubicBezTo>
                    <a:pt x="29" y="128"/>
                    <a:pt x="29" y="128"/>
                    <a:pt x="29" y="128"/>
                  </a:cubicBezTo>
                  <a:cubicBezTo>
                    <a:pt x="13" y="128"/>
                    <a:pt x="0" y="114"/>
                    <a:pt x="0" y="98"/>
                  </a:cubicBezTo>
                  <a:cubicBezTo>
                    <a:pt x="0" y="29"/>
                    <a:pt x="0" y="29"/>
                    <a:pt x="0" y="29"/>
                  </a:cubicBezTo>
                  <a:cubicBezTo>
                    <a:pt x="0" y="13"/>
                    <a:pt x="13" y="0"/>
                    <a:pt x="29" y="0"/>
                  </a:cubicBezTo>
                  <a:lnTo>
                    <a:pt x="139"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295" name="Google Shape;4295;p31"/>
            <p:cNvCxnSpPr/>
            <p:nvPr/>
          </p:nvCxnSpPr>
          <p:spPr>
            <a:xfrm>
              <a:off x="3284359" y="4152776"/>
              <a:ext cx="345900" cy="0"/>
            </a:xfrm>
            <a:prstGeom prst="straightConnector1">
              <a:avLst/>
            </a:prstGeom>
            <a:noFill/>
            <a:ln w="28575" cap="rnd" cmpd="sng">
              <a:solidFill>
                <a:schemeClr val="dk1"/>
              </a:solidFill>
              <a:prstDash val="solid"/>
              <a:round/>
              <a:headEnd type="none" w="sm" len="sm"/>
              <a:tailEnd type="none" w="sm" len="sm"/>
            </a:ln>
          </p:spPr>
        </p:cxnSp>
        <p:cxnSp>
          <p:nvCxnSpPr>
            <p:cNvPr id="4296" name="Google Shape;4296;p31"/>
            <p:cNvCxnSpPr/>
            <p:nvPr/>
          </p:nvCxnSpPr>
          <p:spPr>
            <a:xfrm>
              <a:off x="3333784"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297" name="Google Shape;4297;p31"/>
            <p:cNvCxnSpPr/>
            <p:nvPr/>
          </p:nvCxnSpPr>
          <p:spPr>
            <a:xfrm>
              <a:off x="3366734"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298" name="Google Shape;4298;p31"/>
            <p:cNvCxnSpPr/>
            <p:nvPr/>
          </p:nvCxnSpPr>
          <p:spPr>
            <a:xfrm>
              <a:off x="3399684" y="4121885"/>
              <a:ext cx="4200" cy="0"/>
            </a:xfrm>
            <a:prstGeom prst="straightConnector1">
              <a:avLst/>
            </a:prstGeom>
            <a:noFill/>
            <a:ln w="28575" cap="rnd" cmpd="sng">
              <a:solidFill>
                <a:schemeClr val="dk1"/>
              </a:solidFill>
              <a:prstDash val="solid"/>
              <a:round/>
              <a:headEnd type="none" w="sm" len="sm"/>
              <a:tailEnd type="none" w="sm" len="sm"/>
            </a:ln>
          </p:spPr>
        </p:cxnSp>
        <p:sp>
          <p:nvSpPr>
            <p:cNvPr id="4299" name="Google Shape;4299;p31"/>
            <p:cNvSpPr/>
            <p:nvPr/>
          </p:nvSpPr>
          <p:spPr>
            <a:xfrm>
              <a:off x="3381150" y="4222795"/>
              <a:ext cx="32950" cy="63841"/>
            </a:xfrm>
            <a:custGeom>
              <a:avLst/>
              <a:gdLst/>
              <a:ahLst/>
              <a:cxnLst/>
              <a:rect l="l" t="t" r="r" b="b"/>
              <a:pathLst>
                <a:path w="32" h="62" extrusionOk="0">
                  <a:moveTo>
                    <a:pt x="32" y="0"/>
                  </a:moveTo>
                  <a:lnTo>
                    <a:pt x="0" y="30"/>
                  </a:lnTo>
                  <a:lnTo>
                    <a:pt x="32" y="6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300" name="Google Shape;4300;p31"/>
            <p:cNvSpPr/>
            <p:nvPr/>
          </p:nvSpPr>
          <p:spPr>
            <a:xfrm>
              <a:off x="3500594" y="4222795"/>
              <a:ext cx="32950" cy="63841"/>
            </a:xfrm>
            <a:custGeom>
              <a:avLst/>
              <a:gdLst/>
              <a:ahLst/>
              <a:cxnLst/>
              <a:rect l="l" t="t" r="r" b="b"/>
              <a:pathLst>
                <a:path w="32" h="62" extrusionOk="0">
                  <a:moveTo>
                    <a:pt x="0" y="62"/>
                  </a:moveTo>
                  <a:lnTo>
                    <a:pt x="32" y="3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01" name="Google Shape;4301;p31"/>
            <p:cNvCxnSpPr/>
            <p:nvPr/>
          </p:nvCxnSpPr>
          <p:spPr>
            <a:xfrm flipH="1">
              <a:off x="3438941" y="4196023"/>
              <a:ext cx="39000" cy="113400"/>
            </a:xfrm>
            <a:prstGeom prst="straightConnector1">
              <a:avLst/>
            </a:prstGeom>
            <a:noFill/>
            <a:ln w="28575" cap="rnd" cmpd="sng">
              <a:solidFill>
                <a:schemeClr val="dk1"/>
              </a:solidFill>
              <a:prstDash val="solid"/>
              <a:round/>
              <a:headEnd type="none" w="sm" len="sm"/>
              <a:tailEnd type="none" w="sm" len="sm"/>
            </a:ln>
          </p:spPr>
        </p:cxnSp>
      </p:grpSp>
      <p:grpSp>
        <p:nvGrpSpPr>
          <p:cNvPr id="4302" name="Google Shape;4302;p31"/>
          <p:cNvGrpSpPr/>
          <p:nvPr/>
        </p:nvGrpSpPr>
        <p:grpSpPr>
          <a:xfrm>
            <a:off x="4012669" y="438903"/>
            <a:ext cx="341651" cy="259462"/>
            <a:chOff x="4074133" y="4086875"/>
            <a:chExt cx="347100" cy="263601"/>
          </a:xfrm>
        </p:grpSpPr>
        <p:sp>
          <p:nvSpPr>
            <p:cNvPr id="4303" name="Google Shape;4303;p31"/>
            <p:cNvSpPr/>
            <p:nvPr/>
          </p:nvSpPr>
          <p:spPr>
            <a:xfrm>
              <a:off x="4074133" y="4086875"/>
              <a:ext cx="347007" cy="263601"/>
            </a:xfrm>
            <a:custGeom>
              <a:avLst/>
              <a:gdLst/>
              <a:ahLst/>
              <a:cxnLst/>
              <a:rect l="l" t="t" r="r" b="b"/>
              <a:pathLst>
                <a:path w="168" h="128" extrusionOk="0">
                  <a:moveTo>
                    <a:pt x="139" y="0"/>
                  </a:moveTo>
                  <a:cubicBezTo>
                    <a:pt x="155" y="0"/>
                    <a:pt x="168" y="13"/>
                    <a:pt x="168" y="29"/>
                  </a:cubicBezTo>
                  <a:cubicBezTo>
                    <a:pt x="168" y="98"/>
                    <a:pt x="168" y="98"/>
                    <a:pt x="168" y="98"/>
                  </a:cubicBezTo>
                  <a:cubicBezTo>
                    <a:pt x="168" y="114"/>
                    <a:pt x="155" y="128"/>
                    <a:pt x="139" y="128"/>
                  </a:cubicBezTo>
                  <a:cubicBezTo>
                    <a:pt x="29" y="128"/>
                    <a:pt x="29" y="128"/>
                    <a:pt x="29" y="128"/>
                  </a:cubicBezTo>
                  <a:cubicBezTo>
                    <a:pt x="13" y="128"/>
                    <a:pt x="0" y="114"/>
                    <a:pt x="0" y="98"/>
                  </a:cubicBezTo>
                  <a:cubicBezTo>
                    <a:pt x="0" y="29"/>
                    <a:pt x="0" y="29"/>
                    <a:pt x="0" y="29"/>
                  </a:cubicBezTo>
                  <a:cubicBezTo>
                    <a:pt x="0" y="13"/>
                    <a:pt x="13" y="0"/>
                    <a:pt x="29" y="0"/>
                  </a:cubicBezTo>
                  <a:lnTo>
                    <a:pt x="139"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04" name="Google Shape;4304;p31"/>
            <p:cNvCxnSpPr/>
            <p:nvPr/>
          </p:nvCxnSpPr>
          <p:spPr>
            <a:xfrm>
              <a:off x="4074133" y="4152776"/>
              <a:ext cx="347100" cy="0"/>
            </a:xfrm>
            <a:prstGeom prst="straightConnector1">
              <a:avLst/>
            </a:prstGeom>
            <a:noFill/>
            <a:ln w="28575" cap="rnd" cmpd="sng">
              <a:solidFill>
                <a:schemeClr val="dk1"/>
              </a:solidFill>
              <a:prstDash val="solid"/>
              <a:round/>
              <a:headEnd type="none" w="sm" len="sm"/>
              <a:tailEnd type="none" w="sm" len="sm"/>
            </a:ln>
          </p:spPr>
        </p:cxnSp>
        <p:cxnSp>
          <p:nvCxnSpPr>
            <p:cNvPr id="4305" name="Google Shape;4305;p31"/>
            <p:cNvCxnSpPr/>
            <p:nvPr/>
          </p:nvCxnSpPr>
          <p:spPr>
            <a:xfrm>
              <a:off x="4123558"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306" name="Google Shape;4306;p31"/>
            <p:cNvCxnSpPr/>
            <p:nvPr/>
          </p:nvCxnSpPr>
          <p:spPr>
            <a:xfrm>
              <a:off x="4156508"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307" name="Google Shape;4307;p31"/>
            <p:cNvCxnSpPr/>
            <p:nvPr/>
          </p:nvCxnSpPr>
          <p:spPr>
            <a:xfrm>
              <a:off x="4189458" y="4121885"/>
              <a:ext cx="4200" cy="0"/>
            </a:xfrm>
            <a:prstGeom prst="straightConnector1">
              <a:avLst/>
            </a:prstGeom>
            <a:noFill/>
            <a:ln w="28575" cap="rnd" cmpd="sng">
              <a:solidFill>
                <a:schemeClr val="dk1"/>
              </a:solidFill>
              <a:prstDash val="solid"/>
              <a:round/>
              <a:headEnd type="none" w="sm" len="sm"/>
              <a:tailEnd type="none" w="sm" len="sm"/>
            </a:ln>
          </p:spPr>
        </p:cxnSp>
        <p:sp>
          <p:nvSpPr>
            <p:cNvPr id="4308" name="Google Shape;4308;p31"/>
            <p:cNvSpPr/>
            <p:nvPr/>
          </p:nvSpPr>
          <p:spPr>
            <a:xfrm>
              <a:off x="4282131" y="4282517"/>
              <a:ext cx="28831" cy="28831"/>
            </a:xfrm>
            <a:custGeom>
              <a:avLst/>
              <a:gdLst/>
              <a:ahLst/>
              <a:cxnLst/>
              <a:rect l="l" t="t" r="r" b="b"/>
              <a:pathLst>
                <a:path w="28" h="28" extrusionOk="0">
                  <a:moveTo>
                    <a:pt x="0" y="28"/>
                  </a:moveTo>
                  <a:lnTo>
                    <a:pt x="28" y="28"/>
                  </a:lnTo>
                  <a:lnTo>
                    <a:pt x="28"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09" name="Google Shape;4309;p31"/>
            <p:cNvCxnSpPr/>
            <p:nvPr/>
          </p:nvCxnSpPr>
          <p:spPr>
            <a:xfrm rot="10800000">
              <a:off x="4259403" y="4259789"/>
              <a:ext cx="49500" cy="49500"/>
            </a:xfrm>
            <a:prstGeom prst="straightConnector1">
              <a:avLst/>
            </a:prstGeom>
            <a:noFill/>
            <a:ln w="28575" cap="rnd" cmpd="sng">
              <a:solidFill>
                <a:schemeClr val="dk1"/>
              </a:solidFill>
              <a:prstDash val="solid"/>
              <a:round/>
              <a:headEnd type="none" w="sm" len="sm"/>
              <a:tailEnd type="none" w="sm" len="sm"/>
            </a:ln>
          </p:spPr>
        </p:cxnSp>
        <p:sp>
          <p:nvSpPr>
            <p:cNvPr id="4310" name="Google Shape;4310;p31"/>
            <p:cNvSpPr/>
            <p:nvPr/>
          </p:nvSpPr>
          <p:spPr>
            <a:xfrm>
              <a:off x="4183280" y="4183666"/>
              <a:ext cx="28831" cy="28831"/>
            </a:xfrm>
            <a:custGeom>
              <a:avLst/>
              <a:gdLst/>
              <a:ahLst/>
              <a:cxnLst/>
              <a:rect l="l" t="t" r="r" b="b"/>
              <a:pathLst>
                <a:path w="28" h="28" extrusionOk="0">
                  <a:moveTo>
                    <a:pt x="28" y="0"/>
                  </a:moveTo>
                  <a:lnTo>
                    <a:pt x="0" y="0"/>
                  </a:lnTo>
                  <a:lnTo>
                    <a:pt x="0" y="2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11" name="Google Shape;4311;p31"/>
            <p:cNvCxnSpPr/>
            <p:nvPr/>
          </p:nvCxnSpPr>
          <p:spPr>
            <a:xfrm>
              <a:off x="4185340" y="4185726"/>
              <a:ext cx="49500" cy="49500"/>
            </a:xfrm>
            <a:prstGeom prst="straightConnector1">
              <a:avLst/>
            </a:prstGeom>
            <a:noFill/>
            <a:ln w="28575" cap="rnd" cmpd="sng">
              <a:solidFill>
                <a:schemeClr val="dk1"/>
              </a:solidFill>
              <a:prstDash val="solid"/>
              <a:round/>
              <a:headEnd type="none" w="sm" len="sm"/>
              <a:tailEnd type="none" w="sm" len="sm"/>
            </a:ln>
          </p:spPr>
        </p:cxnSp>
        <p:sp>
          <p:nvSpPr>
            <p:cNvPr id="4312" name="Google Shape;4312;p31"/>
            <p:cNvSpPr/>
            <p:nvPr/>
          </p:nvSpPr>
          <p:spPr>
            <a:xfrm>
              <a:off x="4183280" y="4282517"/>
              <a:ext cx="28831" cy="28831"/>
            </a:xfrm>
            <a:custGeom>
              <a:avLst/>
              <a:gdLst/>
              <a:ahLst/>
              <a:cxnLst/>
              <a:rect l="l" t="t" r="r" b="b"/>
              <a:pathLst>
                <a:path w="28" h="28" extrusionOk="0">
                  <a:moveTo>
                    <a:pt x="0" y="0"/>
                  </a:moveTo>
                  <a:lnTo>
                    <a:pt x="0" y="28"/>
                  </a:lnTo>
                  <a:lnTo>
                    <a:pt x="28" y="2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13" name="Google Shape;4313;p31"/>
            <p:cNvCxnSpPr/>
            <p:nvPr/>
          </p:nvCxnSpPr>
          <p:spPr>
            <a:xfrm rot="10800000" flipH="1">
              <a:off x="4185340" y="4259789"/>
              <a:ext cx="49500" cy="49500"/>
            </a:xfrm>
            <a:prstGeom prst="straightConnector1">
              <a:avLst/>
            </a:prstGeom>
            <a:noFill/>
            <a:ln w="28575" cap="rnd" cmpd="sng">
              <a:solidFill>
                <a:schemeClr val="dk1"/>
              </a:solidFill>
              <a:prstDash val="solid"/>
              <a:round/>
              <a:headEnd type="none" w="sm" len="sm"/>
              <a:tailEnd type="none" w="sm" len="sm"/>
            </a:ln>
          </p:spPr>
        </p:cxnSp>
        <p:sp>
          <p:nvSpPr>
            <p:cNvPr id="4314" name="Google Shape;4314;p31"/>
            <p:cNvSpPr/>
            <p:nvPr/>
          </p:nvSpPr>
          <p:spPr>
            <a:xfrm>
              <a:off x="4282131" y="4183666"/>
              <a:ext cx="28831" cy="28831"/>
            </a:xfrm>
            <a:custGeom>
              <a:avLst/>
              <a:gdLst/>
              <a:ahLst/>
              <a:cxnLst/>
              <a:rect l="l" t="t" r="r" b="b"/>
              <a:pathLst>
                <a:path w="28" h="28" extrusionOk="0">
                  <a:moveTo>
                    <a:pt x="28" y="28"/>
                  </a:moveTo>
                  <a:lnTo>
                    <a:pt x="28" y="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15" name="Google Shape;4315;p31"/>
            <p:cNvCxnSpPr/>
            <p:nvPr/>
          </p:nvCxnSpPr>
          <p:spPr>
            <a:xfrm flipH="1">
              <a:off x="4259403" y="4185726"/>
              <a:ext cx="49500" cy="49500"/>
            </a:xfrm>
            <a:prstGeom prst="straightConnector1">
              <a:avLst/>
            </a:prstGeom>
            <a:noFill/>
            <a:ln w="28575" cap="rnd" cmpd="sng">
              <a:solidFill>
                <a:schemeClr val="dk1"/>
              </a:solidFill>
              <a:prstDash val="solid"/>
              <a:round/>
              <a:headEnd type="none" w="sm" len="sm"/>
              <a:tailEnd type="none" w="sm" len="sm"/>
            </a:ln>
          </p:spPr>
        </p:cxnSp>
      </p:grpSp>
      <p:grpSp>
        <p:nvGrpSpPr>
          <p:cNvPr id="4316" name="Google Shape;4316;p31"/>
          <p:cNvGrpSpPr/>
          <p:nvPr/>
        </p:nvGrpSpPr>
        <p:grpSpPr>
          <a:xfrm>
            <a:off x="4790043" y="438903"/>
            <a:ext cx="341651" cy="259462"/>
            <a:chOff x="4863906" y="4086875"/>
            <a:chExt cx="347100" cy="263601"/>
          </a:xfrm>
        </p:grpSpPr>
        <p:sp>
          <p:nvSpPr>
            <p:cNvPr id="4317" name="Google Shape;4317;p31"/>
            <p:cNvSpPr/>
            <p:nvPr/>
          </p:nvSpPr>
          <p:spPr>
            <a:xfrm>
              <a:off x="4863906" y="4086875"/>
              <a:ext cx="347007" cy="263601"/>
            </a:xfrm>
            <a:custGeom>
              <a:avLst/>
              <a:gdLst/>
              <a:ahLst/>
              <a:cxnLst/>
              <a:rect l="l" t="t" r="r" b="b"/>
              <a:pathLst>
                <a:path w="168" h="128" extrusionOk="0">
                  <a:moveTo>
                    <a:pt x="139" y="0"/>
                  </a:moveTo>
                  <a:cubicBezTo>
                    <a:pt x="155" y="0"/>
                    <a:pt x="168" y="13"/>
                    <a:pt x="168" y="29"/>
                  </a:cubicBezTo>
                  <a:cubicBezTo>
                    <a:pt x="168" y="98"/>
                    <a:pt x="168" y="98"/>
                    <a:pt x="168" y="98"/>
                  </a:cubicBezTo>
                  <a:cubicBezTo>
                    <a:pt x="168" y="114"/>
                    <a:pt x="155" y="128"/>
                    <a:pt x="139" y="128"/>
                  </a:cubicBezTo>
                  <a:cubicBezTo>
                    <a:pt x="29" y="128"/>
                    <a:pt x="29" y="128"/>
                    <a:pt x="29" y="128"/>
                  </a:cubicBezTo>
                  <a:cubicBezTo>
                    <a:pt x="13" y="128"/>
                    <a:pt x="0" y="114"/>
                    <a:pt x="0" y="98"/>
                  </a:cubicBezTo>
                  <a:cubicBezTo>
                    <a:pt x="0" y="29"/>
                    <a:pt x="0" y="29"/>
                    <a:pt x="0" y="29"/>
                  </a:cubicBezTo>
                  <a:cubicBezTo>
                    <a:pt x="0" y="13"/>
                    <a:pt x="13" y="0"/>
                    <a:pt x="29" y="0"/>
                  </a:cubicBezTo>
                  <a:lnTo>
                    <a:pt x="139"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18" name="Google Shape;4318;p31"/>
            <p:cNvCxnSpPr/>
            <p:nvPr/>
          </p:nvCxnSpPr>
          <p:spPr>
            <a:xfrm>
              <a:off x="4863906" y="4152776"/>
              <a:ext cx="347100" cy="0"/>
            </a:xfrm>
            <a:prstGeom prst="straightConnector1">
              <a:avLst/>
            </a:prstGeom>
            <a:noFill/>
            <a:ln w="28575" cap="rnd" cmpd="sng">
              <a:solidFill>
                <a:schemeClr val="dk1"/>
              </a:solidFill>
              <a:prstDash val="solid"/>
              <a:round/>
              <a:headEnd type="none" w="sm" len="sm"/>
              <a:tailEnd type="none" w="sm" len="sm"/>
            </a:ln>
          </p:spPr>
        </p:cxnSp>
        <p:cxnSp>
          <p:nvCxnSpPr>
            <p:cNvPr id="4319" name="Google Shape;4319;p31"/>
            <p:cNvCxnSpPr/>
            <p:nvPr/>
          </p:nvCxnSpPr>
          <p:spPr>
            <a:xfrm>
              <a:off x="4913332"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320" name="Google Shape;4320;p31"/>
            <p:cNvCxnSpPr/>
            <p:nvPr/>
          </p:nvCxnSpPr>
          <p:spPr>
            <a:xfrm>
              <a:off x="4946282" y="4121885"/>
              <a:ext cx="4200" cy="0"/>
            </a:xfrm>
            <a:prstGeom prst="straightConnector1">
              <a:avLst/>
            </a:prstGeom>
            <a:noFill/>
            <a:ln w="28575" cap="rnd" cmpd="sng">
              <a:solidFill>
                <a:schemeClr val="dk1"/>
              </a:solidFill>
              <a:prstDash val="solid"/>
              <a:round/>
              <a:headEnd type="none" w="sm" len="sm"/>
              <a:tailEnd type="none" w="sm" len="sm"/>
            </a:ln>
          </p:spPr>
        </p:cxnSp>
        <p:cxnSp>
          <p:nvCxnSpPr>
            <p:cNvPr id="4321" name="Google Shape;4321;p31"/>
            <p:cNvCxnSpPr/>
            <p:nvPr/>
          </p:nvCxnSpPr>
          <p:spPr>
            <a:xfrm>
              <a:off x="4980262" y="4121885"/>
              <a:ext cx="4200" cy="0"/>
            </a:xfrm>
            <a:prstGeom prst="straightConnector1">
              <a:avLst/>
            </a:prstGeom>
            <a:noFill/>
            <a:ln w="28575" cap="rnd" cmpd="sng">
              <a:solidFill>
                <a:schemeClr val="dk1"/>
              </a:solidFill>
              <a:prstDash val="solid"/>
              <a:round/>
              <a:headEnd type="none" w="sm" len="sm"/>
              <a:tailEnd type="none" w="sm" len="sm"/>
            </a:ln>
          </p:spPr>
        </p:cxnSp>
        <p:sp>
          <p:nvSpPr>
            <p:cNvPr id="4322" name="Google Shape;4322;p31"/>
            <p:cNvSpPr/>
            <p:nvPr/>
          </p:nvSpPr>
          <p:spPr>
            <a:xfrm>
              <a:off x="5050281" y="4263982"/>
              <a:ext cx="28831" cy="28831"/>
            </a:xfrm>
            <a:custGeom>
              <a:avLst/>
              <a:gdLst/>
              <a:ahLst/>
              <a:cxnLst/>
              <a:rect l="l" t="t" r="r" b="b"/>
              <a:pathLst>
                <a:path w="28" h="28" extrusionOk="0">
                  <a:moveTo>
                    <a:pt x="28" y="0"/>
                  </a:moveTo>
                  <a:lnTo>
                    <a:pt x="0" y="0"/>
                  </a:lnTo>
                  <a:lnTo>
                    <a:pt x="0" y="2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23" name="Google Shape;4323;p31"/>
            <p:cNvCxnSpPr/>
            <p:nvPr/>
          </p:nvCxnSpPr>
          <p:spPr>
            <a:xfrm>
              <a:off x="5052340" y="4266042"/>
              <a:ext cx="49500" cy="49500"/>
            </a:xfrm>
            <a:prstGeom prst="straightConnector1">
              <a:avLst/>
            </a:prstGeom>
            <a:noFill/>
            <a:ln w="28575" cap="rnd" cmpd="sng">
              <a:solidFill>
                <a:schemeClr val="dk1"/>
              </a:solidFill>
              <a:prstDash val="solid"/>
              <a:round/>
              <a:headEnd type="none" w="sm" len="sm"/>
              <a:tailEnd type="none" w="sm" len="sm"/>
            </a:ln>
          </p:spPr>
        </p:cxnSp>
        <p:sp>
          <p:nvSpPr>
            <p:cNvPr id="4324" name="Google Shape;4324;p31"/>
            <p:cNvSpPr/>
            <p:nvPr/>
          </p:nvSpPr>
          <p:spPr>
            <a:xfrm>
              <a:off x="4996737" y="4210438"/>
              <a:ext cx="28831" cy="28831"/>
            </a:xfrm>
            <a:custGeom>
              <a:avLst/>
              <a:gdLst/>
              <a:ahLst/>
              <a:cxnLst/>
              <a:rect l="l" t="t" r="r" b="b"/>
              <a:pathLst>
                <a:path w="28" h="28" extrusionOk="0">
                  <a:moveTo>
                    <a:pt x="0" y="28"/>
                  </a:moveTo>
                  <a:lnTo>
                    <a:pt x="28" y="28"/>
                  </a:lnTo>
                  <a:lnTo>
                    <a:pt x="28"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25" name="Google Shape;4325;p31"/>
            <p:cNvCxnSpPr/>
            <p:nvPr/>
          </p:nvCxnSpPr>
          <p:spPr>
            <a:xfrm rot="10800000">
              <a:off x="4974009" y="4187710"/>
              <a:ext cx="49500" cy="49500"/>
            </a:xfrm>
            <a:prstGeom prst="straightConnector1">
              <a:avLst/>
            </a:prstGeom>
            <a:noFill/>
            <a:ln w="28575" cap="rnd" cmpd="sng">
              <a:solidFill>
                <a:schemeClr val="dk1"/>
              </a:solidFill>
              <a:prstDash val="solid"/>
              <a:round/>
              <a:headEnd type="none" w="sm" len="sm"/>
              <a:tailEnd type="none" w="sm" len="sm"/>
            </a:ln>
          </p:spPr>
        </p:cxnSp>
        <p:sp>
          <p:nvSpPr>
            <p:cNvPr id="4326" name="Google Shape;4326;p31"/>
            <p:cNvSpPr/>
            <p:nvPr/>
          </p:nvSpPr>
          <p:spPr>
            <a:xfrm>
              <a:off x="4996737" y="4263982"/>
              <a:ext cx="28831" cy="28831"/>
            </a:xfrm>
            <a:custGeom>
              <a:avLst/>
              <a:gdLst/>
              <a:ahLst/>
              <a:cxnLst/>
              <a:rect l="l" t="t" r="r" b="b"/>
              <a:pathLst>
                <a:path w="28" h="28" extrusionOk="0">
                  <a:moveTo>
                    <a:pt x="28" y="28"/>
                  </a:moveTo>
                  <a:lnTo>
                    <a:pt x="28" y="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27" name="Google Shape;4327;p31"/>
            <p:cNvCxnSpPr/>
            <p:nvPr/>
          </p:nvCxnSpPr>
          <p:spPr>
            <a:xfrm flipH="1">
              <a:off x="4974009" y="4266042"/>
              <a:ext cx="49500" cy="49500"/>
            </a:xfrm>
            <a:prstGeom prst="straightConnector1">
              <a:avLst/>
            </a:prstGeom>
            <a:noFill/>
            <a:ln w="28575" cap="rnd" cmpd="sng">
              <a:solidFill>
                <a:schemeClr val="dk1"/>
              </a:solidFill>
              <a:prstDash val="solid"/>
              <a:round/>
              <a:headEnd type="none" w="sm" len="sm"/>
              <a:tailEnd type="none" w="sm" len="sm"/>
            </a:ln>
          </p:spPr>
        </p:cxnSp>
        <p:sp>
          <p:nvSpPr>
            <p:cNvPr id="4328" name="Google Shape;4328;p31"/>
            <p:cNvSpPr/>
            <p:nvPr/>
          </p:nvSpPr>
          <p:spPr>
            <a:xfrm>
              <a:off x="5050281" y="4210438"/>
              <a:ext cx="28831" cy="28831"/>
            </a:xfrm>
            <a:custGeom>
              <a:avLst/>
              <a:gdLst/>
              <a:ahLst/>
              <a:cxnLst/>
              <a:rect l="l" t="t" r="r" b="b"/>
              <a:pathLst>
                <a:path w="28" h="28" extrusionOk="0">
                  <a:moveTo>
                    <a:pt x="0" y="0"/>
                  </a:moveTo>
                  <a:lnTo>
                    <a:pt x="0" y="28"/>
                  </a:lnTo>
                  <a:lnTo>
                    <a:pt x="28" y="2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29" name="Google Shape;4329;p31"/>
            <p:cNvCxnSpPr/>
            <p:nvPr/>
          </p:nvCxnSpPr>
          <p:spPr>
            <a:xfrm rot="10800000" flipH="1">
              <a:off x="5052340" y="4187709"/>
              <a:ext cx="49500" cy="49500"/>
            </a:xfrm>
            <a:prstGeom prst="straightConnector1">
              <a:avLst/>
            </a:prstGeom>
            <a:noFill/>
            <a:ln w="28575" cap="rnd" cmpd="sng">
              <a:solidFill>
                <a:schemeClr val="dk1"/>
              </a:solidFill>
              <a:prstDash val="solid"/>
              <a:round/>
              <a:headEnd type="none" w="sm" len="sm"/>
              <a:tailEnd type="none" w="sm" len="sm"/>
            </a:ln>
          </p:spPr>
        </p:cxnSp>
      </p:grpSp>
      <p:grpSp>
        <p:nvGrpSpPr>
          <p:cNvPr id="4330" name="Google Shape;4330;p31"/>
          <p:cNvGrpSpPr/>
          <p:nvPr/>
        </p:nvGrpSpPr>
        <p:grpSpPr>
          <a:xfrm>
            <a:off x="6343773" y="438903"/>
            <a:ext cx="342572" cy="259462"/>
            <a:chOff x="6442425" y="4086875"/>
            <a:chExt cx="348036" cy="263601"/>
          </a:xfrm>
        </p:grpSpPr>
        <p:sp>
          <p:nvSpPr>
            <p:cNvPr id="4331" name="Google Shape;4331;p31"/>
            <p:cNvSpPr/>
            <p:nvPr/>
          </p:nvSpPr>
          <p:spPr>
            <a:xfrm>
              <a:off x="6442425" y="4086875"/>
              <a:ext cx="348036" cy="263601"/>
            </a:xfrm>
            <a:custGeom>
              <a:avLst/>
              <a:gdLst/>
              <a:ahLst/>
              <a:cxnLst/>
              <a:rect l="l" t="t" r="r" b="b"/>
              <a:pathLst>
                <a:path w="169" h="128" extrusionOk="0">
                  <a:moveTo>
                    <a:pt x="140" y="0"/>
                  </a:moveTo>
                  <a:cubicBezTo>
                    <a:pt x="156" y="0"/>
                    <a:pt x="169" y="13"/>
                    <a:pt x="169" y="29"/>
                  </a:cubicBezTo>
                  <a:cubicBezTo>
                    <a:pt x="169" y="98"/>
                    <a:pt x="169" y="98"/>
                    <a:pt x="169" y="98"/>
                  </a:cubicBezTo>
                  <a:cubicBezTo>
                    <a:pt x="169" y="114"/>
                    <a:pt x="156" y="128"/>
                    <a:pt x="140" y="128"/>
                  </a:cubicBezTo>
                  <a:cubicBezTo>
                    <a:pt x="30" y="128"/>
                    <a:pt x="30" y="128"/>
                    <a:pt x="30" y="128"/>
                  </a:cubicBezTo>
                  <a:cubicBezTo>
                    <a:pt x="13" y="128"/>
                    <a:pt x="0" y="114"/>
                    <a:pt x="0" y="98"/>
                  </a:cubicBezTo>
                  <a:cubicBezTo>
                    <a:pt x="0" y="29"/>
                    <a:pt x="0" y="29"/>
                    <a:pt x="0" y="29"/>
                  </a:cubicBezTo>
                  <a:cubicBezTo>
                    <a:pt x="0" y="13"/>
                    <a:pt x="13" y="0"/>
                    <a:pt x="30" y="0"/>
                  </a:cubicBezTo>
                  <a:lnTo>
                    <a:pt x="14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32" name="Google Shape;4332;p31"/>
            <p:cNvCxnSpPr/>
            <p:nvPr/>
          </p:nvCxnSpPr>
          <p:spPr>
            <a:xfrm>
              <a:off x="6442425" y="4152775"/>
              <a:ext cx="348000" cy="0"/>
            </a:xfrm>
            <a:prstGeom prst="straightConnector1">
              <a:avLst/>
            </a:prstGeom>
            <a:noFill/>
            <a:ln w="28575" cap="rnd" cmpd="sng">
              <a:solidFill>
                <a:schemeClr val="dk1"/>
              </a:solidFill>
              <a:prstDash val="solid"/>
              <a:round/>
              <a:headEnd type="none" w="sm" len="sm"/>
              <a:tailEnd type="none" w="sm" len="sm"/>
            </a:ln>
          </p:spPr>
        </p:cxnSp>
        <p:cxnSp>
          <p:nvCxnSpPr>
            <p:cNvPr id="4333" name="Google Shape;4333;p31"/>
            <p:cNvCxnSpPr/>
            <p:nvPr/>
          </p:nvCxnSpPr>
          <p:spPr>
            <a:xfrm>
              <a:off x="6493909" y="4121884"/>
              <a:ext cx="2100" cy="0"/>
            </a:xfrm>
            <a:prstGeom prst="straightConnector1">
              <a:avLst/>
            </a:prstGeom>
            <a:noFill/>
            <a:ln w="28575" cap="rnd" cmpd="sng">
              <a:solidFill>
                <a:schemeClr val="dk1"/>
              </a:solidFill>
              <a:prstDash val="solid"/>
              <a:round/>
              <a:headEnd type="none" w="sm" len="sm"/>
              <a:tailEnd type="none" w="sm" len="sm"/>
            </a:ln>
          </p:spPr>
        </p:cxnSp>
        <p:cxnSp>
          <p:nvCxnSpPr>
            <p:cNvPr id="4334" name="Google Shape;4334;p31"/>
            <p:cNvCxnSpPr/>
            <p:nvPr/>
          </p:nvCxnSpPr>
          <p:spPr>
            <a:xfrm>
              <a:off x="6526859" y="4121884"/>
              <a:ext cx="4200" cy="0"/>
            </a:xfrm>
            <a:prstGeom prst="straightConnector1">
              <a:avLst/>
            </a:prstGeom>
            <a:noFill/>
            <a:ln w="28575" cap="rnd" cmpd="sng">
              <a:solidFill>
                <a:schemeClr val="dk1"/>
              </a:solidFill>
              <a:prstDash val="solid"/>
              <a:round/>
              <a:headEnd type="none" w="sm" len="sm"/>
              <a:tailEnd type="none" w="sm" len="sm"/>
            </a:ln>
          </p:spPr>
        </p:cxnSp>
        <p:cxnSp>
          <p:nvCxnSpPr>
            <p:cNvPr id="4335" name="Google Shape;4335;p31"/>
            <p:cNvCxnSpPr/>
            <p:nvPr/>
          </p:nvCxnSpPr>
          <p:spPr>
            <a:xfrm>
              <a:off x="6559810" y="4121884"/>
              <a:ext cx="4200" cy="0"/>
            </a:xfrm>
            <a:prstGeom prst="straightConnector1">
              <a:avLst/>
            </a:prstGeom>
            <a:noFill/>
            <a:ln w="28575" cap="rnd" cmpd="sng">
              <a:solidFill>
                <a:schemeClr val="dk1"/>
              </a:solidFill>
              <a:prstDash val="solid"/>
              <a:round/>
              <a:headEnd type="none" w="sm" len="sm"/>
              <a:tailEnd type="none" w="sm" len="sm"/>
            </a:ln>
          </p:spPr>
        </p:cxnSp>
        <p:sp>
          <p:nvSpPr>
            <p:cNvPr id="4336" name="Google Shape;4336;p31"/>
            <p:cNvSpPr/>
            <p:nvPr/>
          </p:nvSpPr>
          <p:spPr>
            <a:xfrm>
              <a:off x="6526859" y="4226913"/>
              <a:ext cx="20594" cy="41188"/>
            </a:xfrm>
            <a:custGeom>
              <a:avLst/>
              <a:gdLst/>
              <a:ahLst/>
              <a:cxnLst/>
              <a:rect l="l" t="t" r="r" b="b"/>
              <a:pathLst>
                <a:path w="20" h="40" extrusionOk="0">
                  <a:moveTo>
                    <a:pt x="20" y="0"/>
                  </a:moveTo>
                  <a:lnTo>
                    <a:pt x="0" y="20"/>
                  </a:lnTo>
                  <a:lnTo>
                    <a:pt x="20" y="4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37" name="Google Shape;4337;p31"/>
            <p:cNvCxnSpPr/>
            <p:nvPr/>
          </p:nvCxnSpPr>
          <p:spPr>
            <a:xfrm>
              <a:off x="6528919" y="4247507"/>
              <a:ext cx="69900" cy="0"/>
            </a:xfrm>
            <a:prstGeom prst="straightConnector1">
              <a:avLst/>
            </a:prstGeom>
            <a:noFill/>
            <a:ln w="28575" cap="rnd" cmpd="sng">
              <a:solidFill>
                <a:schemeClr val="dk1"/>
              </a:solidFill>
              <a:prstDash val="solid"/>
              <a:round/>
              <a:headEnd type="none" w="sm" len="sm"/>
              <a:tailEnd type="none" w="sm" len="sm"/>
            </a:ln>
          </p:spPr>
        </p:cxnSp>
        <p:sp>
          <p:nvSpPr>
            <p:cNvPr id="4338" name="Google Shape;4338;p31"/>
            <p:cNvSpPr/>
            <p:nvPr/>
          </p:nvSpPr>
          <p:spPr>
            <a:xfrm>
              <a:off x="6685432" y="4226913"/>
              <a:ext cx="20594" cy="41188"/>
            </a:xfrm>
            <a:custGeom>
              <a:avLst/>
              <a:gdLst/>
              <a:ahLst/>
              <a:cxnLst/>
              <a:rect l="l" t="t" r="r" b="b"/>
              <a:pathLst>
                <a:path w="20" h="40" extrusionOk="0">
                  <a:moveTo>
                    <a:pt x="0" y="40"/>
                  </a:moveTo>
                  <a:lnTo>
                    <a:pt x="20" y="2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39" name="Google Shape;4339;p31"/>
            <p:cNvCxnSpPr/>
            <p:nvPr/>
          </p:nvCxnSpPr>
          <p:spPr>
            <a:xfrm rot="10800000">
              <a:off x="6634066" y="4247507"/>
              <a:ext cx="69900" cy="0"/>
            </a:xfrm>
            <a:prstGeom prst="straightConnector1">
              <a:avLst/>
            </a:prstGeom>
            <a:noFill/>
            <a:ln w="28575" cap="rnd" cmpd="sng">
              <a:solidFill>
                <a:schemeClr val="dk1"/>
              </a:solidFill>
              <a:prstDash val="solid"/>
              <a:round/>
              <a:headEnd type="none" w="sm" len="sm"/>
              <a:tailEnd type="none" w="sm" len="sm"/>
            </a:ln>
          </p:spPr>
        </p:cxnSp>
      </p:grpSp>
      <p:grpSp>
        <p:nvGrpSpPr>
          <p:cNvPr id="4340" name="Google Shape;4340;p31"/>
          <p:cNvGrpSpPr/>
          <p:nvPr/>
        </p:nvGrpSpPr>
        <p:grpSpPr>
          <a:xfrm>
            <a:off x="5566400" y="438903"/>
            <a:ext cx="342572" cy="259462"/>
            <a:chOff x="5652651" y="4086875"/>
            <a:chExt cx="348036" cy="263601"/>
          </a:xfrm>
        </p:grpSpPr>
        <p:sp>
          <p:nvSpPr>
            <p:cNvPr id="4341" name="Google Shape;4341;p31"/>
            <p:cNvSpPr/>
            <p:nvPr/>
          </p:nvSpPr>
          <p:spPr>
            <a:xfrm>
              <a:off x="5652651" y="4086875"/>
              <a:ext cx="348036" cy="263601"/>
            </a:xfrm>
            <a:custGeom>
              <a:avLst/>
              <a:gdLst/>
              <a:ahLst/>
              <a:cxnLst/>
              <a:rect l="l" t="t" r="r" b="b"/>
              <a:pathLst>
                <a:path w="169" h="128" extrusionOk="0">
                  <a:moveTo>
                    <a:pt x="140" y="0"/>
                  </a:moveTo>
                  <a:cubicBezTo>
                    <a:pt x="156" y="0"/>
                    <a:pt x="169" y="13"/>
                    <a:pt x="169" y="29"/>
                  </a:cubicBezTo>
                  <a:cubicBezTo>
                    <a:pt x="169" y="98"/>
                    <a:pt x="169" y="98"/>
                    <a:pt x="169" y="98"/>
                  </a:cubicBezTo>
                  <a:cubicBezTo>
                    <a:pt x="169" y="114"/>
                    <a:pt x="156" y="128"/>
                    <a:pt x="140" y="128"/>
                  </a:cubicBezTo>
                  <a:cubicBezTo>
                    <a:pt x="30" y="128"/>
                    <a:pt x="30" y="128"/>
                    <a:pt x="30" y="128"/>
                  </a:cubicBezTo>
                  <a:cubicBezTo>
                    <a:pt x="13" y="128"/>
                    <a:pt x="0" y="114"/>
                    <a:pt x="0" y="98"/>
                  </a:cubicBezTo>
                  <a:cubicBezTo>
                    <a:pt x="0" y="29"/>
                    <a:pt x="0" y="29"/>
                    <a:pt x="0" y="29"/>
                  </a:cubicBezTo>
                  <a:cubicBezTo>
                    <a:pt x="0" y="13"/>
                    <a:pt x="13" y="0"/>
                    <a:pt x="30" y="0"/>
                  </a:cubicBezTo>
                  <a:lnTo>
                    <a:pt x="14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42" name="Google Shape;4342;p31"/>
            <p:cNvCxnSpPr/>
            <p:nvPr/>
          </p:nvCxnSpPr>
          <p:spPr>
            <a:xfrm>
              <a:off x="5652651" y="4152775"/>
              <a:ext cx="348000" cy="0"/>
            </a:xfrm>
            <a:prstGeom prst="straightConnector1">
              <a:avLst/>
            </a:prstGeom>
            <a:noFill/>
            <a:ln w="28575" cap="rnd" cmpd="sng">
              <a:solidFill>
                <a:schemeClr val="dk1"/>
              </a:solidFill>
              <a:prstDash val="solid"/>
              <a:round/>
              <a:headEnd type="none" w="sm" len="sm"/>
              <a:tailEnd type="none" w="sm" len="sm"/>
            </a:ln>
          </p:spPr>
        </p:cxnSp>
        <p:cxnSp>
          <p:nvCxnSpPr>
            <p:cNvPr id="4343" name="Google Shape;4343;p31"/>
            <p:cNvCxnSpPr/>
            <p:nvPr/>
          </p:nvCxnSpPr>
          <p:spPr>
            <a:xfrm>
              <a:off x="5704135" y="4121884"/>
              <a:ext cx="4200" cy="0"/>
            </a:xfrm>
            <a:prstGeom prst="straightConnector1">
              <a:avLst/>
            </a:prstGeom>
            <a:noFill/>
            <a:ln w="28575" cap="rnd" cmpd="sng">
              <a:solidFill>
                <a:schemeClr val="dk1"/>
              </a:solidFill>
              <a:prstDash val="solid"/>
              <a:round/>
              <a:headEnd type="none" w="sm" len="sm"/>
              <a:tailEnd type="none" w="sm" len="sm"/>
            </a:ln>
          </p:spPr>
        </p:cxnSp>
        <p:cxnSp>
          <p:nvCxnSpPr>
            <p:cNvPr id="4344" name="Google Shape;4344;p31"/>
            <p:cNvCxnSpPr/>
            <p:nvPr/>
          </p:nvCxnSpPr>
          <p:spPr>
            <a:xfrm>
              <a:off x="5737085" y="4121884"/>
              <a:ext cx="4200" cy="0"/>
            </a:xfrm>
            <a:prstGeom prst="straightConnector1">
              <a:avLst/>
            </a:prstGeom>
            <a:noFill/>
            <a:ln w="28575" cap="rnd" cmpd="sng">
              <a:solidFill>
                <a:schemeClr val="dk1"/>
              </a:solidFill>
              <a:prstDash val="solid"/>
              <a:round/>
              <a:headEnd type="none" w="sm" len="sm"/>
              <a:tailEnd type="none" w="sm" len="sm"/>
            </a:ln>
          </p:spPr>
        </p:cxnSp>
        <p:cxnSp>
          <p:nvCxnSpPr>
            <p:cNvPr id="4345" name="Google Shape;4345;p31"/>
            <p:cNvCxnSpPr/>
            <p:nvPr/>
          </p:nvCxnSpPr>
          <p:spPr>
            <a:xfrm>
              <a:off x="5770035" y="4121884"/>
              <a:ext cx="4200" cy="0"/>
            </a:xfrm>
            <a:prstGeom prst="straightConnector1">
              <a:avLst/>
            </a:prstGeom>
            <a:noFill/>
            <a:ln w="28575" cap="rnd" cmpd="sng">
              <a:solidFill>
                <a:schemeClr val="dk1"/>
              </a:solidFill>
              <a:prstDash val="solid"/>
              <a:round/>
              <a:headEnd type="none" w="sm" len="sm"/>
              <a:tailEnd type="none" w="sm" len="sm"/>
            </a:ln>
          </p:spPr>
        </p:cxnSp>
        <p:sp>
          <p:nvSpPr>
            <p:cNvPr id="4346" name="Google Shape;4346;p31"/>
            <p:cNvSpPr/>
            <p:nvPr/>
          </p:nvSpPr>
          <p:spPr>
            <a:xfrm>
              <a:off x="5788570" y="4226913"/>
              <a:ext cx="20594" cy="41188"/>
            </a:xfrm>
            <a:custGeom>
              <a:avLst/>
              <a:gdLst/>
              <a:ahLst/>
              <a:cxnLst/>
              <a:rect l="l" t="t" r="r" b="b"/>
              <a:pathLst>
                <a:path w="20" h="40" extrusionOk="0">
                  <a:moveTo>
                    <a:pt x="0" y="40"/>
                  </a:moveTo>
                  <a:lnTo>
                    <a:pt x="20" y="2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47" name="Google Shape;4347;p31"/>
            <p:cNvCxnSpPr/>
            <p:nvPr/>
          </p:nvCxnSpPr>
          <p:spPr>
            <a:xfrm rot="10800000">
              <a:off x="5737204" y="4247507"/>
              <a:ext cx="69900" cy="0"/>
            </a:xfrm>
            <a:prstGeom prst="straightConnector1">
              <a:avLst/>
            </a:prstGeom>
            <a:noFill/>
            <a:ln w="28575" cap="rnd" cmpd="sng">
              <a:solidFill>
                <a:schemeClr val="dk1"/>
              </a:solidFill>
              <a:prstDash val="solid"/>
              <a:round/>
              <a:headEnd type="none" w="sm" len="sm"/>
              <a:tailEnd type="none" w="sm" len="sm"/>
            </a:ln>
          </p:spPr>
        </p:cxnSp>
        <p:sp>
          <p:nvSpPr>
            <p:cNvPr id="4348" name="Google Shape;4348;p31"/>
            <p:cNvSpPr/>
            <p:nvPr/>
          </p:nvSpPr>
          <p:spPr>
            <a:xfrm>
              <a:off x="5844173" y="4226913"/>
              <a:ext cx="20594" cy="41188"/>
            </a:xfrm>
            <a:custGeom>
              <a:avLst/>
              <a:gdLst/>
              <a:ahLst/>
              <a:cxnLst/>
              <a:rect l="l" t="t" r="r" b="b"/>
              <a:pathLst>
                <a:path w="20" h="40" extrusionOk="0">
                  <a:moveTo>
                    <a:pt x="20" y="0"/>
                  </a:moveTo>
                  <a:lnTo>
                    <a:pt x="0" y="20"/>
                  </a:lnTo>
                  <a:lnTo>
                    <a:pt x="20" y="4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49" name="Google Shape;4349;p31"/>
            <p:cNvCxnSpPr/>
            <p:nvPr/>
          </p:nvCxnSpPr>
          <p:spPr>
            <a:xfrm>
              <a:off x="5848292" y="4247507"/>
              <a:ext cx="68100" cy="0"/>
            </a:xfrm>
            <a:prstGeom prst="straightConnector1">
              <a:avLst/>
            </a:prstGeom>
            <a:noFill/>
            <a:ln w="28575" cap="rnd" cmpd="sng">
              <a:solidFill>
                <a:schemeClr val="dk1"/>
              </a:solidFill>
              <a:prstDash val="solid"/>
              <a:round/>
              <a:headEnd type="none" w="sm" len="sm"/>
              <a:tailEnd type="none" w="sm" len="sm"/>
            </a:ln>
          </p:spPr>
        </p:cxnSp>
      </p:grpSp>
      <p:grpSp>
        <p:nvGrpSpPr>
          <p:cNvPr id="4350" name="Google Shape;4350;p31"/>
          <p:cNvGrpSpPr/>
          <p:nvPr/>
        </p:nvGrpSpPr>
        <p:grpSpPr>
          <a:xfrm>
            <a:off x="7121157" y="438903"/>
            <a:ext cx="343718" cy="259462"/>
            <a:chOff x="7232198" y="4086875"/>
            <a:chExt cx="349200" cy="263601"/>
          </a:xfrm>
        </p:grpSpPr>
        <p:sp>
          <p:nvSpPr>
            <p:cNvPr id="4351" name="Google Shape;4351;p31"/>
            <p:cNvSpPr/>
            <p:nvPr/>
          </p:nvSpPr>
          <p:spPr>
            <a:xfrm>
              <a:off x="7232198" y="4086875"/>
              <a:ext cx="349066" cy="263601"/>
            </a:xfrm>
            <a:custGeom>
              <a:avLst/>
              <a:gdLst/>
              <a:ahLst/>
              <a:cxnLst/>
              <a:rect l="l" t="t" r="r" b="b"/>
              <a:pathLst>
                <a:path w="169" h="128" extrusionOk="0">
                  <a:moveTo>
                    <a:pt x="140" y="0"/>
                  </a:moveTo>
                  <a:cubicBezTo>
                    <a:pt x="156" y="0"/>
                    <a:pt x="169" y="13"/>
                    <a:pt x="169" y="29"/>
                  </a:cubicBezTo>
                  <a:cubicBezTo>
                    <a:pt x="169" y="98"/>
                    <a:pt x="169" y="98"/>
                    <a:pt x="169" y="98"/>
                  </a:cubicBezTo>
                  <a:cubicBezTo>
                    <a:pt x="169" y="114"/>
                    <a:pt x="156" y="128"/>
                    <a:pt x="140" y="128"/>
                  </a:cubicBezTo>
                  <a:cubicBezTo>
                    <a:pt x="29" y="128"/>
                    <a:pt x="29" y="128"/>
                    <a:pt x="29" y="128"/>
                  </a:cubicBezTo>
                  <a:cubicBezTo>
                    <a:pt x="13" y="128"/>
                    <a:pt x="0" y="114"/>
                    <a:pt x="0" y="98"/>
                  </a:cubicBezTo>
                  <a:cubicBezTo>
                    <a:pt x="0" y="29"/>
                    <a:pt x="0" y="29"/>
                    <a:pt x="0" y="29"/>
                  </a:cubicBezTo>
                  <a:cubicBezTo>
                    <a:pt x="0" y="13"/>
                    <a:pt x="13" y="0"/>
                    <a:pt x="29" y="0"/>
                  </a:cubicBezTo>
                  <a:lnTo>
                    <a:pt x="14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52" name="Google Shape;4352;p31"/>
            <p:cNvCxnSpPr/>
            <p:nvPr/>
          </p:nvCxnSpPr>
          <p:spPr>
            <a:xfrm>
              <a:off x="7232198" y="4152775"/>
              <a:ext cx="349200" cy="0"/>
            </a:xfrm>
            <a:prstGeom prst="straightConnector1">
              <a:avLst/>
            </a:prstGeom>
            <a:noFill/>
            <a:ln w="28575" cap="rnd" cmpd="sng">
              <a:solidFill>
                <a:schemeClr val="dk1"/>
              </a:solidFill>
              <a:prstDash val="solid"/>
              <a:round/>
              <a:headEnd type="none" w="sm" len="sm"/>
              <a:tailEnd type="none" w="sm" len="sm"/>
            </a:ln>
          </p:spPr>
        </p:cxnSp>
        <p:cxnSp>
          <p:nvCxnSpPr>
            <p:cNvPr id="4353" name="Google Shape;4353;p31"/>
            <p:cNvCxnSpPr/>
            <p:nvPr/>
          </p:nvCxnSpPr>
          <p:spPr>
            <a:xfrm>
              <a:off x="7283683" y="4121884"/>
              <a:ext cx="2100" cy="0"/>
            </a:xfrm>
            <a:prstGeom prst="straightConnector1">
              <a:avLst/>
            </a:prstGeom>
            <a:noFill/>
            <a:ln w="28575" cap="rnd" cmpd="sng">
              <a:solidFill>
                <a:schemeClr val="dk1"/>
              </a:solidFill>
              <a:prstDash val="solid"/>
              <a:round/>
              <a:headEnd type="none" w="sm" len="sm"/>
              <a:tailEnd type="none" w="sm" len="sm"/>
            </a:ln>
          </p:spPr>
        </p:cxnSp>
        <p:cxnSp>
          <p:nvCxnSpPr>
            <p:cNvPr id="4354" name="Google Shape;4354;p31"/>
            <p:cNvCxnSpPr/>
            <p:nvPr/>
          </p:nvCxnSpPr>
          <p:spPr>
            <a:xfrm>
              <a:off x="7316633" y="4121884"/>
              <a:ext cx="2100" cy="0"/>
            </a:xfrm>
            <a:prstGeom prst="straightConnector1">
              <a:avLst/>
            </a:prstGeom>
            <a:noFill/>
            <a:ln w="28575" cap="rnd" cmpd="sng">
              <a:solidFill>
                <a:schemeClr val="dk1"/>
              </a:solidFill>
              <a:prstDash val="solid"/>
              <a:round/>
              <a:headEnd type="none" w="sm" len="sm"/>
              <a:tailEnd type="none" w="sm" len="sm"/>
            </a:ln>
          </p:spPr>
        </p:cxnSp>
        <p:cxnSp>
          <p:nvCxnSpPr>
            <p:cNvPr id="4355" name="Google Shape;4355;p31"/>
            <p:cNvCxnSpPr/>
            <p:nvPr/>
          </p:nvCxnSpPr>
          <p:spPr>
            <a:xfrm>
              <a:off x="7349583" y="4121884"/>
              <a:ext cx="4200" cy="0"/>
            </a:xfrm>
            <a:prstGeom prst="straightConnector1">
              <a:avLst/>
            </a:prstGeom>
            <a:noFill/>
            <a:ln w="28575" cap="rnd" cmpd="sng">
              <a:solidFill>
                <a:schemeClr val="dk1"/>
              </a:solidFill>
              <a:prstDash val="solid"/>
              <a:round/>
              <a:headEnd type="none" w="sm" len="sm"/>
              <a:tailEnd type="none" w="sm" len="sm"/>
            </a:ln>
          </p:spPr>
        </p:cxnSp>
        <p:sp>
          <p:nvSpPr>
            <p:cNvPr id="4356" name="Google Shape;4356;p31"/>
            <p:cNvSpPr/>
            <p:nvPr/>
          </p:nvSpPr>
          <p:spPr>
            <a:xfrm>
              <a:off x="7343405" y="4280457"/>
              <a:ext cx="28831" cy="28831"/>
            </a:xfrm>
            <a:custGeom>
              <a:avLst/>
              <a:gdLst/>
              <a:ahLst/>
              <a:cxnLst/>
              <a:rect l="l" t="t" r="r" b="b"/>
              <a:pathLst>
                <a:path w="28" h="28" extrusionOk="0">
                  <a:moveTo>
                    <a:pt x="0" y="0"/>
                  </a:moveTo>
                  <a:lnTo>
                    <a:pt x="0" y="28"/>
                  </a:lnTo>
                  <a:lnTo>
                    <a:pt x="28" y="2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57" name="Google Shape;4357;p31"/>
            <p:cNvCxnSpPr/>
            <p:nvPr/>
          </p:nvCxnSpPr>
          <p:spPr>
            <a:xfrm rot="10800000" flipH="1">
              <a:off x="7345464" y="4259788"/>
              <a:ext cx="47400" cy="49500"/>
            </a:xfrm>
            <a:prstGeom prst="straightConnector1">
              <a:avLst/>
            </a:prstGeom>
            <a:noFill/>
            <a:ln w="28575" cap="rnd" cmpd="sng">
              <a:solidFill>
                <a:schemeClr val="dk1"/>
              </a:solidFill>
              <a:prstDash val="solid"/>
              <a:round/>
              <a:headEnd type="none" w="sm" len="sm"/>
              <a:tailEnd type="none" w="sm" len="sm"/>
            </a:ln>
          </p:spPr>
        </p:cxnSp>
        <p:sp>
          <p:nvSpPr>
            <p:cNvPr id="4358" name="Google Shape;4358;p31"/>
            <p:cNvSpPr/>
            <p:nvPr/>
          </p:nvSpPr>
          <p:spPr>
            <a:xfrm>
              <a:off x="7440196" y="4183666"/>
              <a:ext cx="28831" cy="28831"/>
            </a:xfrm>
            <a:custGeom>
              <a:avLst/>
              <a:gdLst/>
              <a:ahLst/>
              <a:cxnLst/>
              <a:rect l="l" t="t" r="r" b="b"/>
              <a:pathLst>
                <a:path w="28" h="28" extrusionOk="0">
                  <a:moveTo>
                    <a:pt x="28" y="28"/>
                  </a:moveTo>
                  <a:lnTo>
                    <a:pt x="28" y="0"/>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59" name="Google Shape;4359;p31"/>
            <p:cNvCxnSpPr/>
            <p:nvPr/>
          </p:nvCxnSpPr>
          <p:spPr>
            <a:xfrm flipH="1">
              <a:off x="7419527" y="4185725"/>
              <a:ext cx="49500" cy="47400"/>
            </a:xfrm>
            <a:prstGeom prst="straightConnector1">
              <a:avLst/>
            </a:prstGeom>
            <a:noFill/>
            <a:ln w="28575" cap="rnd" cmpd="sng">
              <a:solidFill>
                <a:schemeClr val="dk1"/>
              </a:solidFill>
              <a:prstDash val="solid"/>
              <a:round/>
              <a:headEnd type="none" w="sm" len="sm"/>
              <a:tailEnd type="none" w="sm" len="sm"/>
            </a:ln>
          </p:spPr>
        </p:cxnSp>
      </p:grpSp>
      <p:grpSp>
        <p:nvGrpSpPr>
          <p:cNvPr id="4360" name="Google Shape;4360;p31"/>
          <p:cNvGrpSpPr/>
          <p:nvPr/>
        </p:nvGrpSpPr>
        <p:grpSpPr>
          <a:xfrm>
            <a:off x="7898533" y="438903"/>
            <a:ext cx="343718" cy="259462"/>
            <a:chOff x="8021972" y="4086875"/>
            <a:chExt cx="349200" cy="263601"/>
          </a:xfrm>
        </p:grpSpPr>
        <p:sp>
          <p:nvSpPr>
            <p:cNvPr id="4361" name="Google Shape;4361;p31"/>
            <p:cNvSpPr/>
            <p:nvPr/>
          </p:nvSpPr>
          <p:spPr>
            <a:xfrm>
              <a:off x="8021972" y="4086875"/>
              <a:ext cx="349066" cy="263601"/>
            </a:xfrm>
            <a:custGeom>
              <a:avLst/>
              <a:gdLst/>
              <a:ahLst/>
              <a:cxnLst/>
              <a:rect l="l" t="t" r="r" b="b"/>
              <a:pathLst>
                <a:path w="169" h="128" extrusionOk="0">
                  <a:moveTo>
                    <a:pt x="140" y="0"/>
                  </a:moveTo>
                  <a:cubicBezTo>
                    <a:pt x="156" y="0"/>
                    <a:pt x="169" y="13"/>
                    <a:pt x="169" y="29"/>
                  </a:cubicBezTo>
                  <a:cubicBezTo>
                    <a:pt x="169" y="98"/>
                    <a:pt x="169" y="98"/>
                    <a:pt x="169" y="98"/>
                  </a:cubicBezTo>
                  <a:cubicBezTo>
                    <a:pt x="169" y="114"/>
                    <a:pt x="156" y="128"/>
                    <a:pt x="140" y="128"/>
                  </a:cubicBezTo>
                  <a:cubicBezTo>
                    <a:pt x="29" y="128"/>
                    <a:pt x="29" y="128"/>
                    <a:pt x="29" y="128"/>
                  </a:cubicBezTo>
                  <a:cubicBezTo>
                    <a:pt x="13" y="128"/>
                    <a:pt x="0" y="114"/>
                    <a:pt x="0" y="98"/>
                  </a:cubicBezTo>
                  <a:cubicBezTo>
                    <a:pt x="0" y="29"/>
                    <a:pt x="0" y="29"/>
                    <a:pt x="0" y="29"/>
                  </a:cubicBezTo>
                  <a:cubicBezTo>
                    <a:pt x="0" y="13"/>
                    <a:pt x="13" y="0"/>
                    <a:pt x="29" y="0"/>
                  </a:cubicBezTo>
                  <a:lnTo>
                    <a:pt x="14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62" name="Google Shape;4362;p31"/>
            <p:cNvCxnSpPr/>
            <p:nvPr/>
          </p:nvCxnSpPr>
          <p:spPr>
            <a:xfrm>
              <a:off x="8021972" y="4152775"/>
              <a:ext cx="349200" cy="0"/>
            </a:xfrm>
            <a:prstGeom prst="straightConnector1">
              <a:avLst/>
            </a:prstGeom>
            <a:noFill/>
            <a:ln w="28575" cap="rnd" cmpd="sng">
              <a:solidFill>
                <a:schemeClr val="dk1"/>
              </a:solidFill>
              <a:prstDash val="solid"/>
              <a:round/>
              <a:headEnd type="none" w="sm" len="sm"/>
              <a:tailEnd type="none" w="sm" len="sm"/>
            </a:ln>
          </p:spPr>
        </p:cxnSp>
        <p:cxnSp>
          <p:nvCxnSpPr>
            <p:cNvPr id="4363" name="Google Shape;4363;p31"/>
            <p:cNvCxnSpPr/>
            <p:nvPr/>
          </p:nvCxnSpPr>
          <p:spPr>
            <a:xfrm>
              <a:off x="8073457" y="4121884"/>
              <a:ext cx="2100" cy="0"/>
            </a:xfrm>
            <a:prstGeom prst="straightConnector1">
              <a:avLst/>
            </a:prstGeom>
            <a:noFill/>
            <a:ln w="28575" cap="rnd" cmpd="sng">
              <a:solidFill>
                <a:schemeClr val="dk1"/>
              </a:solidFill>
              <a:prstDash val="solid"/>
              <a:round/>
              <a:headEnd type="none" w="sm" len="sm"/>
              <a:tailEnd type="none" w="sm" len="sm"/>
            </a:ln>
          </p:spPr>
        </p:cxnSp>
        <p:cxnSp>
          <p:nvCxnSpPr>
            <p:cNvPr id="4364" name="Google Shape;4364;p31"/>
            <p:cNvCxnSpPr/>
            <p:nvPr/>
          </p:nvCxnSpPr>
          <p:spPr>
            <a:xfrm>
              <a:off x="8106407" y="4121884"/>
              <a:ext cx="2100" cy="0"/>
            </a:xfrm>
            <a:prstGeom prst="straightConnector1">
              <a:avLst/>
            </a:prstGeom>
            <a:noFill/>
            <a:ln w="28575" cap="rnd" cmpd="sng">
              <a:solidFill>
                <a:schemeClr val="dk1"/>
              </a:solidFill>
              <a:prstDash val="solid"/>
              <a:round/>
              <a:headEnd type="none" w="sm" len="sm"/>
              <a:tailEnd type="none" w="sm" len="sm"/>
            </a:ln>
          </p:spPr>
        </p:cxnSp>
        <p:cxnSp>
          <p:nvCxnSpPr>
            <p:cNvPr id="4365" name="Google Shape;4365;p31"/>
            <p:cNvCxnSpPr/>
            <p:nvPr/>
          </p:nvCxnSpPr>
          <p:spPr>
            <a:xfrm>
              <a:off x="8140387" y="4121884"/>
              <a:ext cx="2100" cy="0"/>
            </a:xfrm>
            <a:prstGeom prst="straightConnector1">
              <a:avLst/>
            </a:prstGeom>
            <a:noFill/>
            <a:ln w="28575" cap="rnd" cmpd="sng">
              <a:solidFill>
                <a:schemeClr val="dk1"/>
              </a:solidFill>
              <a:prstDash val="solid"/>
              <a:round/>
              <a:headEnd type="none" w="sm" len="sm"/>
              <a:tailEnd type="none" w="sm" len="sm"/>
            </a:ln>
          </p:spPr>
        </p:cxnSp>
        <p:cxnSp>
          <p:nvCxnSpPr>
            <p:cNvPr id="4366" name="Google Shape;4366;p31"/>
            <p:cNvCxnSpPr/>
            <p:nvPr/>
          </p:nvCxnSpPr>
          <p:spPr>
            <a:xfrm flipH="1">
              <a:off x="8156778" y="4206319"/>
              <a:ext cx="80400" cy="80400"/>
            </a:xfrm>
            <a:prstGeom prst="straightConnector1">
              <a:avLst/>
            </a:prstGeom>
            <a:noFill/>
            <a:ln w="28575" cap="rnd" cmpd="sng">
              <a:solidFill>
                <a:schemeClr val="dk1"/>
              </a:solidFill>
              <a:prstDash val="solid"/>
              <a:round/>
              <a:headEnd type="none" w="sm" len="sm"/>
              <a:tailEnd type="none" w="sm" len="sm"/>
            </a:ln>
          </p:spPr>
        </p:cxnSp>
        <p:cxnSp>
          <p:nvCxnSpPr>
            <p:cNvPr id="4367" name="Google Shape;4367;p31"/>
            <p:cNvCxnSpPr/>
            <p:nvPr/>
          </p:nvCxnSpPr>
          <p:spPr>
            <a:xfrm rot="10800000">
              <a:off x="8156778" y="4206235"/>
              <a:ext cx="80400" cy="80400"/>
            </a:xfrm>
            <a:prstGeom prst="straightConnector1">
              <a:avLst/>
            </a:prstGeom>
            <a:noFill/>
            <a:ln w="28575" cap="rnd" cmpd="sng">
              <a:solidFill>
                <a:schemeClr val="dk1"/>
              </a:solidFill>
              <a:prstDash val="solid"/>
              <a:round/>
              <a:headEnd type="none" w="sm" len="sm"/>
              <a:tailEnd type="none" w="sm" len="sm"/>
            </a:ln>
          </p:spPr>
        </p:cxnSp>
      </p:grpSp>
      <p:grpSp>
        <p:nvGrpSpPr>
          <p:cNvPr id="4368" name="Google Shape;4368;p31"/>
          <p:cNvGrpSpPr/>
          <p:nvPr/>
        </p:nvGrpSpPr>
        <p:grpSpPr>
          <a:xfrm>
            <a:off x="956887" y="1095666"/>
            <a:ext cx="232098" cy="281720"/>
            <a:chOff x="969611" y="4754115"/>
            <a:chExt cx="235800" cy="286213"/>
          </a:xfrm>
        </p:grpSpPr>
        <p:sp>
          <p:nvSpPr>
            <p:cNvPr id="4369" name="Google Shape;4369;p31"/>
            <p:cNvSpPr/>
            <p:nvPr/>
          </p:nvSpPr>
          <p:spPr>
            <a:xfrm>
              <a:off x="988146" y="4844728"/>
              <a:ext cx="1986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70" name="Google Shape;4370;p31"/>
            <p:cNvCxnSpPr/>
            <p:nvPr/>
          </p:nvCxnSpPr>
          <p:spPr>
            <a:xfrm rot="10800000">
              <a:off x="1086996" y="4758272"/>
              <a:ext cx="0" cy="74100"/>
            </a:xfrm>
            <a:prstGeom prst="straightConnector1">
              <a:avLst/>
            </a:prstGeom>
            <a:noFill/>
            <a:ln w="28575" cap="rnd" cmpd="sng">
              <a:solidFill>
                <a:schemeClr val="dk1"/>
              </a:solidFill>
              <a:prstDash val="solid"/>
              <a:round/>
              <a:headEnd type="none" w="sm" len="sm"/>
              <a:tailEnd type="none" w="sm" len="sm"/>
            </a:ln>
          </p:spPr>
        </p:cxnSp>
        <p:sp>
          <p:nvSpPr>
            <p:cNvPr id="4371" name="Google Shape;4371;p31"/>
            <p:cNvSpPr/>
            <p:nvPr/>
          </p:nvSpPr>
          <p:spPr>
            <a:xfrm>
              <a:off x="1031393" y="4887975"/>
              <a:ext cx="113266" cy="109147"/>
            </a:xfrm>
            <a:custGeom>
              <a:avLst/>
              <a:gdLst/>
              <a:ahLst/>
              <a:cxnLst/>
              <a:rect l="l" t="t" r="r" b="b"/>
              <a:pathLst>
                <a:path w="110" h="106" extrusionOk="0">
                  <a:moveTo>
                    <a:pt x="54" y="0"/>
                  </a:moveTo>
                  <a:lnTo>
                    <a:pt x="72" y="36"/>
                  </a:lnTo>
                  <a:lnTo>
                    <a:pt x="110" y="40"/>
                  </a:lnTo>
                  <a:lnTo>
                    <a:pt x="82" y="68"/>
                  </a:lnTo>
                  <a:lnTo>
                    <a:pt x="88" y="106"/>
                  </a:lnTo>
                  <a:lnTo>
                    <a:pt x="54" y="88"/>
                  </a:lnTo>
                  <a:lnTo>
                    <a:pt x="20" y="106"/>
                  </a:lnTo>
                  <a:lnTo>
                    <a:pt x="26" y="68"/>
                  </a:lnTo>
                  <a:lnTo>
                    <a:pt x="0" y="40"/>
                  </a:lnTo>
                  <a:lnTo>
                    <a:pt x="38" y="36"/>
                  </a:lnTo>
                  <a:lnTo>
                    <a:pt x="54"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372" name="Google Shape;4372;p31"/>
            <p:cNvSpPr/>
            <p:nvPr/>
          </p:nvSpPr>
          <p:spPr>
            <a:xfrm>
              <a:off x="969611" y="4754115"/>
              <a:ext cx="235800" cy="123563"/>
            </a:xfrm>
            <a:custGeom>
              <a:avLst/>
              <a:gdLst/>
              <a:ahLst/>
              <a:cxnLst/>
              <a:rect l="l" t="t" r="r" b="b"/>
              <a:pathLst>
                <a:path w="114" h="60" extrusionOk="0">
                  <a:moveTo>
                    <a:pt x="0" y="0"/>
                  </a:moveTo>
                  <a:cubicBezTo>
                    <a:pt x="0" y="20"/>
                    <a:pt x="0" y="20"/>
                    <a:pt x="0" y="20"/>
                  </a:cubicBezTo>
                  <a:cubicBezTo>
                    <a:pt x="22" y="59"/>
                    <a:pt x="22" y="59"/>
                    <a:pt x="22" y="59"/>
                  </a:cubicBezTo>
                  <a:cubicBezTo>
                    <a:pt x="22" y="59"/>
                    <a:pt x="22" y="59"/>
                    <a:pt x="22" y="59"/>
                  </a:cubicBezTo>
                  <a:cubicBezTo>
                    <a:pt x="31" y="50"/>
                    <a:pt x="43" y="44"/>
                    <a:pt x="57" y="44"/>
                  </a:cubicBezTo>
                  <a:cubicBezTo>
                    <a:pt x="72" y="44"/>
                    <a:pt x="85" y="50"/>
                    <a:pt x="93" y="60"/>
                  </a:cubicBezTo>
                  <a:cubicBezTo>
                    <a:pt x="93" y="60"/>
                    <a:pt x="93" y="60"/>
                    <a:pt x="93" y="60"/>
                  </a:cubicBezTo>
                  <a:cubicBezTo>
                    <a:pt x="114" y="20"/>
                    <a:pt x="114" y="20"/>
                    <a:pt x="114" y="20"/>
                  </a:cubicBezTo>
                  <a:cubicBezTo>
                    <a:pt x="114" y="0"/>
                    <a:pt x="114" y="0"/>
                    <a:pt x="11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373" name="Google Shape;4373;p31"/>
          <p:cNvGrpSpPr/>
          <p:nvPr/>
        </p:nvGrpSpPr>
        <p:grpSpPr>
          <a:xfrm>
            <a:off x="1734261" y="1095666"/>
            <a:ext cx="232098" cy="281720"/>
            <a:chOff x="1759385" y="4754115"/>
            <a:chExt cx="235800" cy="286213"/>
          </a:xfrm>
        </p:grpSpPr>
        <p:sp>
          <p:nvSpPr>
            <p:cNvPr id="4374" name="Google Shape;4374;p31"/>
            <p:cNvSpPr/>
            <p:nvPr/>
          </p:nvSpPr>
          <p:spPr>
            <a:xfrm>
              <a:off x="1788217" y="4850906"/>
              <a:ext cx="178137" cy="168870"/>
            </a:xfrm>
            <a:custGeom>
              <a:avLst/>
              <a:gdLst/>
              <a:ahLst/>
              <a:cxnLst/>
              <a:rect l="l" t="t" r="r" b="b"/>
              <a:pathLst>
                <a:path w="173" h="164" extrusionOk="0">
                  <a:moveTo>
                    <a:pt x="87" y="0"/>
                  </a:moveTo>
                  <a:lnTo>
                    <a:pt x="113" y="54"/>
                  </a:lnTo>
                  <a:lnTo>
                    <a:pt x="173" y="64"/>
                  </a:lnTo>
                  <a:lnTo>
                    <a:pt x="131" y="104"/>
                  </a:lnTo>
                  <a:lnTo>
                    <a:pt x="141" y="164"/>
                  </a:lnTo>
                  <a:lnTo>
                    <a:pt x="87" y="136"/>
                  </a:lnTo>
                  <a:lnTo>
                    <a:pt x="35" y="164"/>
                  </a:lnTo>
                  <a:lnTo>
                    <a:pt x="45" y="104"/>
                  </a:lnTo>
                  <a:lnTo>
                    <a:pt x="0" y="64"/>
                  </a:lnTo>
                  <a:lnTo>
                    <a:pt x="61" y="54"/>
                  </a:lnTo>
                  <a:lnTo>
                    <a:pt x="87"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375" name="Google Shape;4375;p31"/>
            <p:cNvSpPr/>
            <p:nvPr/>
          </p:nvSpPr>
          <p:spPr>
            <a:xfrm>
              <a:off x="1777920" y="4844728"/>
              <a:ext cx="1986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76" name="Google Shape;4376;p31"/>
            <p:cNvCxnSpPr/>
            <p:nvPr/>
          </p:nvCxnSpPr>
          <p:spPr>
            <a:xfrm rot="10800000">
              <a:off x="1877800" y="4758272"/>
              <a:ext cx="0" cy="74100"/>
            </a:xfrm>
            <a:prstGeom prst="straightConnector1">
              <a:avLst/>
            </a:prstGeom>
            <a:noFill/>
            <a:ln w="28575" cap="rnd" cmpd="sng">
              <a:solidFill>
                <a:schemeClr val="dk1"/>
              </a:solidFill>
              <a:prstDash val="solid"/>
              <a:round/>
              <a:headEnd type="none" w="sm" len="sm"/>
              <a:tailEnd type="none" w="sm" len="sm"/>
            </a:ln>
          </p:spPr>
        </p:cxnSp>
        <p:sp>
          <p:nvSpPr>
            <p:cNvPr id="4377" name="Google Shape;4377;p31"/>
            <p:cNvSpPr/>
            <p:nvPr/>
          </p:nvSpPr>
          <p:spPr>
            <a:xfrm>
              <a:off x="1759385" y="4754115"/>
              <a:ext cx="235800" cy="123563"/>
            </a:xfrm>
            <a:custGeom>
              <a:avLst/>
              <a:gdLst/>
              <a:ahLst/>
              <a:cxnLst/>
              <a:rect l="l" t="t" r="r" b="b"/>
              <a:pathLst>
                <a:path w="114" h="60" extrusionOk="0">
                  <a:moveTo>
                    <a:pt x="0" y="0"/>
                  </a:moveTo>
                  <a:cubicBezTo>
                    <a:pt x="0" y="20"/>
                    <a:pt x="0" y="20"/>
                    <a:pt x="0" y="20"/>
                  </a:cubicBezTo>
                  <a:cubicBezTo>
                    <a:pt x="22" y="59"/>
                    <a:pt x="22" y="59"/>
                    <a:pt x="22" y="59"/>
                  </a:cubicBezTo>
                  <a:cubicBezTo>
                    <a:pt x="22" y="59"/>
                    <a:pt x="22" y="59"/>
                    <a:pt x="22" y="59"/>
                  </a:cubicBezTo>
                  <a:cubicBezTo>
                    <a:pt x="31" y="50"/>
                    <a:pt x="43" y="44"/>
                    <a:pt x="57" y="44"/>
                  </a:cubicBezTo>
                  <a:cubicBezTo>
                    <a:pt x="72" y="44"/>
                    <a:pt x="84" y="50"/>
                    <a:pt x="93" y="60"/>
                  </a:cubicBezTo>
                  <a:cubicBezTo>
                    <a:pt x="93" y="60"/>
                    <a:pt x="93" y="60"/>
                    <a:pt x="93" y="60"/>
                  </a:cubicBezTo>
                  <a:cubicBezTo>
                    <a:pt x="114" y="20"/>
                    <a:pt x="114" y="20"/>
                    <a:pt x="114" y="20"/>
                  </a:cubicBezTo>
                  <a:cubicBezTo>
                    <a:pt x="114" y="0"/>
                    <a:pt x="114" y="0"/>
                    <a:pt x="11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378" name="Google Shape;4378;p31"/>
          <p:cNvGrpSpPr/>
          <p:nvPr/>
        </p:nvGrpSpPr>
        <p:grpSpPr>
          <a:xfrm>
            <a:off x="2512652" y="1095666"/>
            <a:ext cx="231084" cy="281720"/>
            <a:chOff x="2550189" y="4754115"/>
            <a:chExt cx="234770" cy="286213"/>
          </a:xfrm>
        </p:grpSpPr>
        <p:sp>
          <p:nvSpPr>
            <p:cNvPr id="4379" name="Google Shape;4379;p31"/>
            <p:cNvSpPr/>
            <p:nvPr/>
          </p:nvSpPr>
          <p:spPr>
            <a:xfrm>
              <a:off x="2568723" y="4844728"/>
              <a:ext cx="1977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80" name="Google Shape;4380;p31"/>
            <p:cNvCxnSpPr/>
            <p:nvPr/>
          </p:nvCxnSpPr>
          <p:spPr>
            <a:xfrm rot="10800000">
              <a:off x="2667574" y="4758272"/>
              <a:ext cx="0" cy="74100"/>
            </a:xfrm>
            <a:prstGeom prst="straightConnector1">
              <a:avLst/>
            </a:prstGeom>
            <a:noFill/>
            <a:ln w="28575" cap="rnd" cmpd="sng">
              <a:solidFill>
                <a:schemeClr val="dk1"/>
              </a:solidFill>
              <a:prstDash val="solid"/>
              <a:round/>
              <a:headEnd type="none" w="sm" len="sm"/>
              <a:tailEnd type="none" w="sm" len="sm"/>
            </a:ln>
          </p:spPr>
        </p:cxnSp>
        <p:sp>
          <p:nvSpPr>
            <p:cNvPr id="4381" name="Google Shape;4381;p31"/>
            <p:cNvSpPr/>
            <p:nvPr/>
          </p:nvSpPr>
          <p:spPr>
            <a:xfrm>
              <a:off x="2550189" y="4754115"/>
              <a:ext cx="234770" cy="123563"/>
            </a:xfrm>
            <a:custGeom>
              <a:avLst/>
              <a:gdLst/>
              <a:ahLst/>
              <a:cxnLst/>
              <a:rect l="l" t="t" r="r" b="b"/>
              <a:pathLst>
                <a:path w="114" h="60" extrusionOk="0">
                  <a:moveTo>
                    <a:pt x="0" y="0"/>
                  </a:moveTo>
                  <a:cubicBezTo>
                    <a:pt x="0" y="20"/>
                    <a:pt x="0" y="20"/>
                    <a:pt x="0" y="20"/>
                  </a:cubicBezTo>
                  <a:cubicBezTo>
                    <a:pt x="22" y="59"/>
                    <a:pt x="22" y="59"/>
                    <a:pt x="22" y="59"/>
                  </a:cubicBezTo>
                  <a:cubicBezTo>
                    <a:pt x="22" y="59"/>
                    <a:pt x="22" y="59"/>
                    <a:pt x="22" y="59"/>
                  </a:cubicBezTo>
                  <a:cubicBezTo>
                    <a:pt x="31" y="50"/>
                    <a:pt x="43" y="44"/>
                    <a:pt x="57" y="44"/>
                  </a:cubicBezTo>
                  <a:cubicBezTo>
                    <a:pt x="72" y="44"/>
                    <a:pt x="84" y="50"/>
                    <a:pt x="93" y="60"/>
                  </a:cubicBezTo>
                  <a:cubicBezTo>
                    <a:pt x="93" y="60"/>
                    <a:pt x="93" y="60"/>
                    <a:pt x="93" y="60"/>
                  </a:cubicBezTo>
                  <a:cubicBezTo>
                    <a:pt x="114" y="20"/>
                    <a:pt x="114" y="20"/>
                    <a:pt x="114" y="20"/>
                  </a:cubicBezTo>
                  <a:cubicBezTo>
                    <a:pt x="114" y="0"/>
                    <a:pt x="114" y="0"/>
                    <a:pt x="11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382" name="Google Shape;4382;p31"/>
            <p:cNvSpPr/>
            <p:nvPr/>
          </p:nvSpPr>
          <p:spPr>
            <a:xfrm>
              <a:off x="2616089" y="4904450"/>
              <a:ext cx="102969" cy="86494"/>
            </a:xfrm>
            <a:custGeom>
              <a:avLst/>
              <a:gdLst/>
              <a:ahLst/>
              <a:cxnLst/>
              <a:rect l="l" t="t" r="r" b="b"/>
              <a:pathLst>
                <a:path w="50" h="42" extrusionOk="0">
                  <a:moveTo>
                    <a:pt x="46" y="5"/>
                  </a:moveTo>
                  <a:cubicBezTo>
                    <a:pt x="41" y="0"/>
                    <a:pt x="33" y="0"/>
                    <a:pt x="29" y="5"/>
                  </a:cubicBezTo>
                  <a:cubicBezTo>
                    <a:pt x="25" y="9"/>
                    <a:pt x="25" y="9"/>
                    <a:pt x="25" y="9"/>
                  </a:cubicBezTo>
                  <a:cubicBezTo>
                    <a:pt x="21" y="5"/>
                    <a:pt x="21" y="5"/>
                    <a:pt x="21" y="5"/>
                  </a:cubicBezTo>
                  <a:cubicBezTo>
                    <a:pt x="17" y="0"/>
                    <a:pt x="9" y="0"/>
                    <a:pt x="4" y="5"/>
                  </a:cubicBezTo>
                  <a:cubicBezTo>
                    <a:pt x="0" y="10"/>
                    <a:pt x="0" y="17"/>
                    <a:pt x="4" y="22"/>
                  </a:cubicBezTo>
                  <a:cubicBezTo>
                    <a:pt x="23" y="41"/>
                    <a:pt x="23" y="41"/>
                    <a:pt x="23" y="41"/>
                  </a:cubicBezTo>
                  <a:cubicBezTo>
                    <a:pt x="24" y="41"/>
                    <a:pt x="24" y="42"/>
                    <a:pt x="25" y="42"/>
                  </a:cubicBezTo>
                  <a:cubicBezTo>
                    <a:pt x="25" y="42"/>
                    <a:pt x="25" y="42"/>
                    <a:pt x="25" y="42"/>
                  </a:cubicBezTo>
                  <a:cubicBezTo>
                    <a:pt x="26" y="42"/>
                    <a:pt x="26" y="41"/>
                    <a:pt x="27" y="41"/>
                  </a:cubicBezTo>
                  <a:cubicBezTo>
                    <a:pt x="46" y="22"/>
                    <a:pt x="46" y="22"/>
                    <a:pt x="46" y="22"/>
                  </a:cubicBezTo>
                  <a:cubicBezTo>
                    <a:pt x="50" y="17"/>
                    <a:pt x="50" y="10"/>
                    <a:pt x="46" y="5"/>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383" name="Google Shape;4383;p31"/>
          <p:cNvGrpSpPr/>
          <p:nvPr/>
        </p:nvGrpSpPr>
        <p:grpSpPr>
          <a:xfrm>
            <a:off x="3290027" y="1095666"/>
            <a:ext cx="231084" cy="281720"/>
            <a:chOff x="3339962" y="4754115"/>
            <a:chExt cx="234770" cy="286213"/>
          </a:xfrm>
        </p:grpSpPr>
        <p:cxnSp>
          <p:nvCxnSpPr>
            <p:cNvPr id="4384" name="Google Shape;4384;p31"/>
            <p:cNvCxnSpPr/>
            <p:nvPr/>
          </p:nvCxnSpPr>
          <p:spPr>
            <a:xfrm>
              <a:off x="3401744" y="4937400"/>
              <a:ext cx="47400" cy="47400"/>
            </a:xfrm>
            <a:prstGeom prst="straightConnector1">
              <a:avLst/>
            </a:prstGeom>
            <a:noFill/>
            <a:ln w="28575" cap="rnd" cmpd="sng">
              <a:solidFill>
                <a:schemeClr val="dk1"/>
              </a:solidFill>
              <a:prstDash val="solid"/>
              <a:round/>
              <a:headEnd type="none" w="sm" len="sm"/>
              <a:tailEnd type="none" w="sm" len="sm"/>
            </a:ln>
          </p:spPr>
        </p:cxnSp>
        <p:cxnSp>
          <p:nvCxnSpPr>
            <p:cNvPr id="4385" name="Google Shape;4385;p31"/>
            <p:cNvCxnSpPr/>
            <p:nvPr/>
          </p:nvCxnSpPr>
          <p:spPr>
            <a:xfrm rot="10800000" flipH="1">
              <a:off x="3449110" y="4918766"/>
              <a:ext cx="63900" cy="66000"/>
            </a:xfrm>
            <a:prstGeom prst="straightConnector1">
              <a:avLst/>
            </a:prstGeom>
            <a:noFill/>
            <a:ln w="28575" cap="rnd" cmpd="sng">
              <a:solidFill>
                <a:schemeClr val="dk1"/>
              </a:solidFill>
              <a:prstDash val="solid"/>
              <a:round/>
              <a:headEnd type="none" w="sm" len="sm"/>
              <a:tailEnd type="none" w="sm" len="sm"/>
            </a:ln>
          </p:spPr>
        </p:cxnSp>
        <p:sp>
          <p:nvSpPr>
            <p:cNvPr id="4386" name="Google Shape;4386;p31"/>
            <p:cNvSpPr/>
            <p:nvPr/>
          </p:nvSpPr>
          <p:spPr>
            <a:xfrm>
              <a:off x="3358497" y="4844728"/>
              <a:ext cx="1977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87" name="Google Shape;4387;p31"/>
            <p:cNvCxnSpPr/>
            <p:nvPr/>
          </p:nvCxnSpPr>
          <p:spPr>
            <a:xfrm rot="10800000">
              <a:off x="3457347" y="4758272"/>
              <a:ext cx="0" cy="74100"/>
            </a:xfrm>
            <a:prstGeom prst="straightConnector1">
              <a:avLst/>
            </a:prstGeom>
            <a:noFill/>
            <a:ln w="28575" cap="rnd" cmpd="sng">
              <a:solidFill>
                <a:schemeClr val="dk1"/>
              </a:solidFill>
              <a:prstDash val="solid"/>
              <a:round/>
              <a:headEnd type="none" w="sm" len="sm"/>
              <a:tailEnd type="none" w="sm" len="sm"/>
            </a:ln>
          </p:spPr>
        </p:cxnSp>
        <p:sp>
          <p:nvSpPr>
            <p:cNvPr id="4388" name="Google Shape;4388;p31"/>
            <p:cNvSpPr/>
            <p:nvPr/>
          </p:nvSpPr>
          <p:spPr>
            <a:xfrm>
              <a:off x="3339962" y="4754115"/>
              <a:ext cx="234770" cy="123563"/>
            </a:xfrm>
            <a:custGeom>
              <a:avLst/>
              <a:gdLst/>
              <a:ahLst/>
              <a:cxnLst/>
              <a:rect l="l" t="t" r="r" b="b"/>
              <a:pathLst>
                <a:path w="114" h="60" extrusionOk="0">
                  <a:moveTo>
                    <a:pt x="0" y="0"/>
                  </a:moveTo>
                  <a:cubicBezTo>
                    <a:pt x="0" y="20"/>
                    <a:pt x="0" y="20"/>
                    <a:pt x="0" y="20"/>
                  </a:cubicBezTo>
                  <a:cubicBezTo>
                    <a:pt x="22" y="59"/>
                    <a:pt x="22" y="59"/>
                    <a:pt x="22" y="59"/>
                  </a:cubicBezTo>
                  <a:cubicBezTo>
                    <a:pt x="22" y="59"/>
                    <a:pt x="22" y="59"/>
                    <a:pt x="22" y="59"/>
                  </a:cubicBezTo>
                  <a:cubicBezTo>
                    <a:pt x="31" y="50"/>
                    <a:pt x="43" y="44"/>
                    <a:pt x="57" y="44"/>
                  </a:cubicBezTo>
                  <a:cubicBezTo>
                    <a:pt x="71" y="44"/>
                    <a:pt x="84" y="50"/>
                    <a:pt x="93" y="60"/>
                  </a:cubicBezTo>
                  <a:cubicBezTo>
                    <a:pt x="93" y="60"/>
                    <a:pt x="93" y="60"/>
                    <a:pt x="93" y="60"/>
                  </a:cubicBezTo>
                  <a:cubicBezTo>
                    <a:pt x="114" y="20"/>
                    <a:pt x="114" y="20"/>
                    <a:pt x="114" y="20"/>
                  </a:cubicBezTo>
                  <a:cubicBezTo>
                    <a:pt x="114" y="0"/>
                    <a:pt x="114" y="0"/>
                    <a:pt x="11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389" name="Google Shape;4389;p31"/>
          <p:cNvGrpSpPr/>
          <p:nvPr/>
        </p:nvGrpSpPr>
        <p:grpSpPr>
          <a:xfrm>
            <a:off x="4067400" y="1095666"/>
            <a:ext cx="232098" cy="281720"/>
            <a:chOff x="4129736" y="4754115"/>
            <a:chExt cx="235800" cy="286213"/>
          </a:xfrm>
        </p:grpSpPr>
        <p:cxnSp>
          <p:nvCxnSpPr>
            <p:cNvPr id="4390" name="Google Shape;4390;p31"/>
            <p:cNvCxnSpPr/>
            <p:nvPr/>
          </p:nvCxnSpPr>
          <p:spPr>
            <a:xfrm rot="10800000" flipH="1">
              <a:off x="4216230" y="4892085"/>
              <a:ext cx="33000" cy="30900"/>
            </a:xfrm>
            <a:prstGeom prst="straightConnector1">
              <a:avLst/>
            </a:prstGeom>
            <a:noFill/>
            <a:ln w="28575" cap="rnd" cmpd="sng">
              <a:solidFill>
                <a:schemeClr val="dk1"/>
              </a:solidFill>
              <a:prstDash val="solid"/>
              <a:round/>
              <a:headEnd type="none" w="sm" len="sm"/>
              <a:tailEnd type="none" w="sm" len="sm"/>
            </a:ln>
          </p:spPr>
        </p:cxnSp>
        <p:cxnSp>
          <p:nvCxnSpPr>
            <p:cNvPr id="4391" name="Google Shape;4391;p31"/>
            <p:cNvCxnSpPr/>
            <p:nvPr/>
          </p:nvCxnSpPr>
          <p:spPr>
            <a:xfrm>
              <a:off x="4249181" y="4892094"/>
              <a:ext cx="0" cy="96900"/>
            </a:xfrm>
            <a:prstGeom prst="straightConnector1">
              <a:avLst/>
            </a:prstGeom>
            <a:noFill/>
            <a:ln w="28575" cap="rnd" cmpd="sng">
              <a:solidFill>
                <a:schemeClr val="dk1"/>
              </a:solidFill>
              <a:prstDash val="solid"/>
              <a:round/>
              <a:headEnd type="none" w="sm" len="sm"/>
              <a:tailEnd type="none" w="sm" len="sm"/>
            </a:ln>
          </p:spPr>
        </p:cxnSp>
        <p:cxnSp>
          <p:nvCxnSpPr>
            <p:cNvPr id="4392" name="Google Shape;4392;p31"/>
            <p:cNvCxnSpPr/>
            <p:nvPr/>
          </p:nvCxnSpPr>
          <p:spPr>
            <a:xfrm>
              <a:off x="4224468" y="4993004"/>
              <a:ext cx="45300" cy="0"/>
            </a:xfrm>
            <a:prstGeom prst="straightConnector1">
              <a:avLst/>
            </a:prstGeom>
            <a:noFill/>
            <a:ln w="28575" cap="rnd" cmpd="sng">
              <a:solidFill>
                <a:schemeClr val="dk1"/>
              </a:solidFill>
              <a:prstDash val="solid"/>
              <a:round/>
              <a:headEnd type="none" w="sm" len="sm"/>
              <a:tailEnd type="none" w="sm" len="sm"/>
            </a:ln>
          </p:spPr>
        </p:cxnSp>
        <p:sp>
          <p:nvSpPr>
            <p:cNvPr id="4393" name="Google Shape;4393;p31"/>
            <p:cNvSpPr/>
            <p:nvPr/>
          </p:nvSpPr>
          <p:spPr>
            <a:xfrm>
              <a:off x="4148271" y="4844728"/>
              <a:ext cx="1986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94" name="Google Shape;4394;p31"/>
            <p:cNvCxnSpPr/>
            <p:nvPr/>
          </p:nvCxnSpPr>
          <p:spPr>
            <a:xfrm rot="10800000">
              <a:off x="4247121" y="4758272"/>
              <a:ext cx="0" cy="74100"/>
            </a:xfrm>
            <a:prstGeom prst="straightConnector1">
              <a:avLst/>
            </a:prstGeom>
            <a:noFill/>
            <a:ln w="28575" cap="rnd" cmpd="sng">
              <a:solidFill>
                <a:schemeClr val="dk1"/>
              </a:solidFill>
              <a:prstDash val="solid"/>
              <a:round/>
              <a:headEnd type="none" w="sm" len="sm"/>
              <a:tailEnd type="none" w="sm" len="sm"/>
            </a:ln>
          </p:spPr>
        </p:cxnSp>
        <p:sp>
          <p:nvSpPr>
            <p:cNvPr id="4395" name="Google Shape;4395;p31"/>
            <p:cNvSpPr/>
            <p:nvPr/>
          </p:nvSpPr>
          <p:spPr>
            <a:xfrm>
              <a:off x="4129736" y="4754115"/>
              <a:ext cx="235800" cy="123563"/>
            </a:xfrm>
            <a:custGeom>
              <a:avLst/>
              <a:gdLst/>
              <a:ahLst/>
              <a:cxnLst/>
              <a:rect l="l" t="t" r="r" b="b"/>
              <a:pathLst>
                <a:path w="114" h="60" extrusionOk="0">
                  <a:moveTo>
                    <a:pt x="0" y="0"/>
                  </a:moveTo>
                  <a:cubicBezTo>
                    <a:pt x="0" y="20"/>
                    <a:pt x="0" y="20"/>
                    <a:pt x="0" y="20"/>
                  </a:cubicBezTo>
                  <a:cubicBezTo>
                    <a:pt x="22" y="59"/>
                    <a:pt x="22" y="59"/>
                    <a:pt x="22" y="59"/>
                  </a:cubicBezTo>
                  <a:cubicBezTo>
                    <a:pt x="22" y="59"/>
                    <a:pt x="22" y="59"/>
                    <a:pt x="22" y="59"/>
                  </a:cubicBezTo>
                  <a:cubicBezTo>
                    <a:pt x="30" y="50"/>
                    <a:pt x="43" y="44"/>
                    <a:pt x="57" y="44"/>
                  </a:cubicBezTo>
                  <a:cubicBezTo>
                    <a:pt x="71" y="44"/>
                    <a:pt x="84" y="50"/>
                    <a:pt x="93" y="60"/>
                  </a:cubicBezTo>
                  <a:cubicBezTo>
                    <a:pt x="93" y="60"/>
                    <a:pt x="93" y="60"/>
                    <a:pt x="93" y="60"/>
                  </a:cubicBezTo>
                  <a:cubicBezTo>
                    <a:pt x="114" y="20"/>
                    <a:pt x="114" y="20"/>
                    <a:pt x="114" y="20"/>
                  </a:cubicBezTo>
                  <a:cubicBezTo>
                    <a:pt x="114" y="0"/>
                    <a:pt x="114" y="0"/>
                    <a:pt x="11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396" name="Google Shape;4396;p31"/>
          <p:cNvGrpSpPr/>
          <p:nvPr/>
        </p:nvGrpSpPr>
        <p:grpSpPr>
          <a:xfrm>
            <a:off x="4844775" y="1095666"/>
            <a:ext cx="232098" cy="281720"/>
            <a:chOff x="4919510" y="4754115"/>
            <a:chExt cx="235800" cy="286213"/>
          </a:xfrm>
        </p:grpSpPr>
        <p:sp>
          <p:nvSpPr>
            <p:cNvPr id="4397" name="Google Shape;4397;p31"/>
            <p:cNvSpPr/>
            <p:nvPr/>
          </p:nvSpPr>
          <p:spPr>
            <a:xfrm>
              <a:off x="4938044" y="4844728"/>
              <a:ext cx="1986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398" name="Google Shape;4398;p31"/>
            <p:cNvCxnSpPr/>
            <p:nvPr/>
          </p:nvCxnSpPr>
          <p:spPr>
            <a:xfrm rot="10800000">
              <a:off x="5037925" y="4758272"/>
              <a:ext cx="0" cy="74100"/>
            </a:xfrm>
            <a:prstGeom prst="straightConnector1">
              <a:avLst/>
            </a:prstGeom>
            <a:noFill/>
            <a:ln w="28575" cap="rnd" cmpd="sng">
              <a:solidFill>
                <a:schemeClr val="dk1"/>
              </a:solidFill>
              <a:prstDash val="solid"/>
              <a:round/>
              <a:headEnd type="none" w="sm" len="sm"/>
              <a:tailEnd type="none" w="sm" len="sm"/>
            </a:ln>
          </p:spPr>
        </p:cxnSp>
        <p:sp>
          <p:nvSpPr>
            <p:cNvPr id="4399" name="Google Shape;4399;p31"/>
            <p:cNvSpPr/>
            <p:nvPr/>
          </p:nvSpPr>
          <p:spPr>
            <a:xfrm>
              <a:off x="4919510" y="4754115"/>
              <a:ext cx="235800" cy="123563"/>
            </a:xfrm>
            <a:custGeom>
              <a:avLst/>
              <a:gdLst/>
              <a:ahLst/>
              <a:cxnLst/>
              <a:rect l="l" t="t" r="r" b="b"/>
              <a:pathLst>
                <a:path w="114" h="60" extrusionOk="0">
                  <a:moveTo>
                    <a:pt x="0" y="0"/>
                  </a:moveTo>
                  <a:cubicBezTo>
                    <a:pt x="0" y="20"/>
                    <a:pt x="0" y="20"/>
                    <a:pt x="0" y="20"/>
                  </a:cubicBezTo>
                  <a:cubicBezTo>
                    <a:pt x="22" y="59"/>
                    <a:pt x="22" y="59"/>
                    <a:pt x="22" y="59"/>
                  </a:cubicBezTo>
                  <a:cubicBezTo>
                    <a:pt x="22" y="59"/>
                    <a:pt x="22" y="59"/>
                    <a:pt x="22" y="59"/>
                  </a:cubicBezTo>
                  <a:cubicBezTo>
                    <a:pt x="30" y="50"/>
                    <a:pt x="43" y="44"/>
                    <a:pt x="57" y="44"/>
                  </a:cubicBezTo>
                  <a:cubicBezTo>
                    <a:pt x="71" y="44"/>
                    <a:pt x="84" y="50"/>
                    <a:pt x="93" y="60"/>
                  </a:cubicBezTo>
                  <a:cubicBezTo>
                    <a:pt x="93" y="60"/>
                    <a:pt x="93" y="60"/>
                    <a:pt x="93" y="60"/>
                  </a:cubicBezTo>
                  <a:cubicBezTo>
                    <a:pt x="114" y="20"/>
                    <a:pt x="114" y="20"/>
                    <a:pt x="114" y="20"/>
                  </a:cubicBezTo>
                  <a:cubicBezTo>
                    <a:pt x="114" y="0"/>
                    <a:pt x="114" y="0"/>
                    <a:pt x="11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00" name="Google Shape;4400;p31"/>
            <p:cNvSpPr/>
            <p:nvPr/>
          </p:nvSpPr>
          <p:spPr>
            <a:xfrm>
              <a:off x="5015272" y="4904450"/>
              <a:ext cx="43247" cy="41188"/>
            </a:xfrm>
            <a:custGeom>
              <a:avLst/>
              <a:gdLst/>
              <a:ahLst/>
              <a:cxnLst/>
              <a:rect l="l" t="t" r="r" b="b"/>
              <a:pathLst>
                <a:path w="21" h="20" extrusionOk="0">
                  <a:moveTo>
                    <a:pt x="0" y="0"/>
                  </a:moveTo>
                  <a:cubicBezTo>
                    <a:pt x="12" y="0"/>
                    <a:pt x="12" y="0"/>
                    <a:pt x="12" y="0"/>
                  </a:cubicBezTo>
                  <a:cubicBezTo>
                    <a:pt x="17" y="0"/>
                    <a:pt x="21" y="4"/>
                    <a:pt x="21" y="9"/>
                  </a:cubicBezTo>
                  <a:cubicBezTo>
                    <a:pt x="21" y="11"/>
                    <a:pt x="21" y="11"/>
                    <a:pt x="21" y="11"/>
                  </a:cubicBezTo>
                  <a:cubicBezTo>
                    <a:pt x="21" y="16"/>
                    <a:pt x="17" y="20"/>
                    <a:pt x="12" y="20"/>
                  </a:cubicBezTo>
                  <a:cubicBezTo>
                    <a:pt x="10" y="20"/>
                    <a:pt x="10" y="20"/>
                    <a:pt x="10" y="2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01" name="Google Shape;4401;p31"/>
            <p:cNvSpPr/>
            <p:nvPr/>
          </p:nvSpPr>
          <p:spPr>
            <a:xfrm>
              <a:off x="5015272" y="4945638"/>
              <a:ext cx="43247" cy="41188"/>
            </a:xfrm>
            <a:custGeom>
              <a:avLst/>
              <a:gdLst/>
              <a:ahLst/>
              <a:cxnLst/>
              <a:rect l="l" t="t" r="r" b="b"/>
              <a:pathLst>
                <a:path w="21" h="20" extrusionOk="0">
                  <a:moveTo>
                    <a:pt x="10" y="0"/>
                  </a:moveTo>
                  <a:cubicBezTo>
                    <a:pt x="12" y="0"/>
                    <a:pt x="12" y="0"/>
                    <a:pt x="12" y="0"/>
                  </a:cubicBezTo>
                  <a:cubicBezTo>
                    <a:pt x="17" y="0"/>
                    <a:pt x="21" y="4"/>
                    <a:pt x="21" y="9"/>
                  </a:cubicBezTo>
                  <a:cubicBezTo>
                    <a:pt x="21" y="11"/>
                    <a:pt x="21" y="11"/>
                    <a:pt x="21" y="11"/>
                  </a:cubicBezTo>
                  <a:cubicBezTo>
                    <a:pt x="21" y="16"/>
                    <a:pt x="17" y="20"/>
                    <a:pt x="12" y="20"/>
                  </a:cubicBezTo>
                  <a:cubicBezTo>
                    <a:pt x="0" y="20"/>
                    <a:pt x="0" y="20"/>
                    <a:pt x="0" y="2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402" name="Google Shape;4402;p31"/>
          <p:cNvGrpSpPr/>
          <p:nvPr/>
        </p:nvGrpSpPr>
        <p:grpSpPr>
          <a:xfrm>
            <a:off x="6400542" y="1095666"/>
            <a:ext cx="231084" cy="281720"/>
            <a:chOff x="6500087" y="4754115"/>
            <a:chExt cx="234770" cy="286213"/>
          </a:xfrm>
        </p:grpSpPr>
        <p:sp>
          <p:nvSpPr>
            <p:cNvPr id="4403" name="Google Shape;4403;p31"/>
            <p:cNvSpPr/>
            <p:nvPr/>
          </p:nvSpPr>
          <p:spPr>
            <a:xfrm>
              <a:off x="6518622" y="4844728"/>
              <a:ext cx="1956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04" name="Google Shape;4404;p31"/>
            <p:cNvCxnSpPr/>
            <p:nvPr/>
          </p:nvCxnSpPr>
          <p:spPr>
            <a:xfrm rot="10800000">
              <a:off x="6617472" y="4758272"/>
              <a:ext cx="0" cy="74100"/>
            </a:xfrm>
            <a:prstGeom prst="straightConnector1">
              <a:avLst/>
            </a:prstGeom>
            <a:noFill/>
            <a:ln w="28575" cap="rnd" cmpd="sng">
              <a:solidFill>
                <a:schemeClr val="dk1"/>
              </a:solidFill>
              <a:prstDash val="solid"/>
              <a:round/>
              <a:headEnd type="none" w="sm" len="sm"/>
              <a:tailEnd type="none" w="sm" len="sm"/>
            </a:ln>
          </p:spPr>
        </p:cxnSp>
        <p:sp>
          <p:nvSpPr>
            <p:cNvPr id="4405" name="Google Shape;4405;p31"/>
            <p:cNvSpPr/>
            <p:nvPr/>
          </p:nvSpPr>
          <p:spPr>
            <a:xfrm>
              <a:off x="6500087" y="4754115"/>
              <a:ext cx="234770" cy="123563"/>
            </a:xfrm>
            <a:custGeom>
              <a:avLst/>
              <a:gdLst/>
              <a:ahLst/>
              <a:cxnLst/>
              <a:rect l="l" t="t" r="r" b="b"/>
              <a:pathLst>
                <a:path w="114" h="60" extrusionOk="0">
                  <a:moveTo>
                    <a:pt x="0" y="0"/>
                  </a:moveTo>
                  <a:cubicBezTo>
                    <a:pt x="0" y="20"/>
                    <a:pt x="0" y="20"/>
                    <a:pt x="0" y="20"/>
                  </a:cubicBezTo>
                  <a:cubicBezTo>
                    <a:pt x="21" y="59"/>
                    <a:pt x="21" y="59"/>
                    <a:pt x="21" y="59"/>
                  </a:cubicBezTo>
                  <a:cubicBezTo>
                    <a:pt x="22" y="59"/>
                    <a:pt x="22" y="59"/>
                    <a:pt x="22" y="59"/>
                  </a:cubicBezTo>
                  <a:cubicBezTo>
                    <a:pt x="30" y="50"/>
                    <a:pt x="43" y="44"/>
                    <a:pt x="57" y="44"/>
                  </a:cubicBezTo>
                  <a:cubicBezTo>
                    <a:pt x="71" y="44"/>
                    <a:pt x="84" y="50"/>
                    <a:pt x="93" y="60"/>
                  </a:cubicBezTo>
                  <a:cubicBezTo>
                    <a:pt x="93" y="60"/>
                    <a:pt x="93" y="60"/>
                    <a:pt x="93" y="60"/>
                  </a:cubicBezTo>
                  <a:cubicBezTo>
                    <a:pt x="114" y="20"/>
                    <a:pt x="114" y="20"/>
                    <a:pt x="114" y="20"/>
                  </a:cubicBezTo>
                  <a:cubicBezTo>
                    <a:pt x="114" y="0"/>
                    <a:pt x="114" y="0"/>
                    <a:pt x="11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06" name="Google Shape;4406;p31"/>
            <p:cNvSpPr/>
            <p:nvPr/>
          </p:nvSpPr>
          <p:spPr>
            <a:xfrm>
              <a:off x="6596879" y="4943578"/>
              <a:ext cx="51485" cy="47366"/>
            </a:xfrm>
            <a:custGeom>
              <a:avLst/>
              <a:gdLst/>
              <a:ahLst/>
              <a:cxnLst/>
              <a:rect l="l" t="t" r="r" b="b"/>
              <a:pathLst>
                <a:path w="25" h="23" extrusionOk="0">
                  <a:moveTo>
                    <a:pt x="10" y="0"/>
                  </a:moveTo>
                  <a:cubicBezTo>
                    <a:pt x="16" y="0"/>
                    <a:pt x="16" y="0"/>
                    <a:pt x="16" y="0"/>
                  </a:cubicBezTo>
                  <a:cubicBezTo>
                    <a:pt x="21" y="0"/>
                    <a:pt x="25" y="4"/>
                    <a:pt x="25" y="9"/>
                  </a:cubicBezTo>
                  <a:cubicBezTo>
                    <a:pt x="25" y="14"/>
                    <a:pt x="25" y="14"/>
                    <a:pt x="25" y="14"/>
                  </a:cubicBezTo>
                  <a:cubicBezTo>
                    <a:pt x="25" y="19"/>
                    <a:pt x="21" y="23"/>
                    <a:pt x="16" y="23"/>
                  </a:cubicBezTo>
                  <a:cubicBezTo>
                    <a:pt x="0" y="23"/>
                    <a:pt x="0" y="23"/>
                    <a:pt x="0" y="2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07" name="Google Shape;4407;p31"/>
            <p:cNvSpPr/>
            <p:nvPr/>
          </p:nvSpPr>
          <p:spPr>
            <a:xfrm>
              <a:off x="6596879" y="4898272"/>
              <a:ext cx="45306" cy="45306"/>
            </a:xfrm>
            <a:custGeom>
              <a:avLst/>
              <a:gdLst/>
              <a:ahLst/>
              <a:cxnLst/>
              <a:rect l="l" t="t" r="r" b="b"/>
              <a:pathLst>
                <a:path w="22" h="22" extrusionOk="0">
                  <a:moveTo>
                    <a:pt x="15" y="22"/>
                  </a:moveTo>
                  <a:cubicBezTo>
                    <a:pt x="9" y="22"/>
                    <a:pt x="9" y="22"/>
                    <a:pt x="9" y="22"/>
                  </a:cubicBezTo>
                  <a:cubicBezTo>
                    <a:pt x="4" y="22"/>
                    <a:pt x="0" y="18"/>
                    <a:pt x="0" y="13"/>
                  </a:cubicBezTo>
                  <a:cubicBezTo>
                    <a:pt x="0" y="9"/>
                    <a:pt x="0" y="9"/>
                    <a:pt x="0" y="9"/>
                  </a:cubicBezTo>
                  <a:cubicBezTo>
                    <a:pt x="0" y="4"/>
                    <a:pt x="4" y="0"/>
                    <a:pt x="9" y="0"/>
                  </a:cubicBezTo>
                  <a:cubicBezTo>
                    <a:pt x="22" y="0"/>
                    <a:pt x="22" y="0"/>
                    <a:pt x="22"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408" name="Google Shape;4408;p31"/>
          <p:cNvGrpSpPr/>
          <p:nvPr/>
        </p:nvGrpSpPr>
        <p:grpSpPr>
          <a:xfrm>
            <a:off x="5623166" y="1095666"/>
            <a:ext cx="231084" cy="281720"/>
            <a:chOff x="5710313" y="4754115"/>
            <a:chExt cx="234770" cy="286213"/>
          </a:xfrm>
        </p:grpSpPr>
        <p:sp>
          <p:nvSpPr>
            <p:cNvPr id="4409" name="Google Shape;4409;p31"/>
            <p:cNvSpPr/>
            <p:nvPr/>
          </p:nvSpPr>
          <p:spPr>
            <a:xfrm>
              <a:off x="5728848" y="4844728"/>
              <a:ext cx="1977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10" name="Google Shape;4410;p31"/>
            <p:cNvCxnSpPr/>
            <p:nvPr/>
          </p:nvCxnSpPr>
          <p:spPr>
            <a:xfrm rot="10800000">
              <a:off x="5827698" y="4758272"/>
              <a:ext cx="0" cy="74100"/>
            </a:xfrm>
            <a:prstGeom prst="straightConnector1">
              <a:avLst/>
            </a:prstGeom>
            <a:noFill/>
            <a:ln w="28575" cap="rnd" cmpd="sng">
              <a:solidFill>
                <a:schemeClr val="dk1"/>
              </a:solidFill>
              <a:prstDash val="solid"/>
              <a:round/>
              <a:headEnd type="none" w="sm" len="sm"/>
              <a:tailEnd type="none" w="sm" len="sm"/>
            </a:ln>
          </p:spPr>
        </p:cxnSp>
        <p:sp>
          <p:nvSpPr>
            <p:cNvPr id="4411" name="Google Shape;4411;p31"/>
            <p:cNvSpPr/>
            <p:nvPr/>
          </p:nvSpPr>
          <p:spPr>
            <a:xfrm>
              <a:off x="5710313" y="4754115"/>
              <a:ext cx="234770" cy="123563"/>
            </a:xfrm>
            <a:custGeom>
              <a:avLst/>
              <a:gdLst/>
              <a:ahLst/>
              <a:cxnLst/>
              <a:rect l="l" t="t" r="r" b="b"/>
              <a:pathLst>
                <a:path w="114" h="60" extrusionOk="0">
                  <a:moveTo>
                    <a:pt x="0" y="0"/>
                  </a:moveTo>
                  <a:cubicBezTo>
                    <a:pt x="0" y="20"/>
                    <a:pt x="0" y="20"/>
                    <a:pt x="0" y="20"/>
                  </a:cubicBezTo>
                  <a:cubicBezTo>
                    <a:pt x="22" y="59"/>
                    <a:pt x="22" y="59"/>
                    <a:pt x="22" y="59"/>
                  </a:cubicBezTo>
                  <a:cubicBezTo>
                    <a:pt x="22" y="59"/>
                    <a:pt x="22" y="59"/>
                    <a:pt x="22" y="59"/>
                  </a:cubicBezTo>
                  <a:cubicBezTo>
                    <a:pt x="30" y="50"/>
                    <a:pt x="43" y="44"/>
                    <a:pt x="57" y="44"/>
                  </a:cubicBezTo>
                  <a:cubicBezTo>
                    <a:pt x="71" y="44"/>
                    <a:pt x="84" y="50"/>
                    <a:pt x="93" y="60"/>
                  </a:cubicBezTo>
                  <a:cubicBezTo>
                    <a:pt x="93" y="60"/>
                    <a:pt x="93" y="60"/>
                    <a:pt x="93" y="60"/>
                  </a:cubicBezTo>
                  <a:cubicBezTo>
                    <a:pt x="114" y="20"/>
                    <a:pt x="114" y="20"/>
                    <a:pt x="114" y="20"/>
                  </a:cubicBezTo>
                  <a:cubicBezTo>
                    <a:pt x="114" y="0"/>
                    <a:pt x="114" y="0"/>
                    <a:pt x="11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12" name="Google Shape;4412;p31"/>
            <p:cNvCxnSpPr/>
            <p:nvPr/>
          </p:nvCxnSpPr>
          <p:spPr>
            <a:xfrm rot="10800000">
              <a:off x="5840055" y="4896185"/>
              <a:ext cx="0" cy="92700"/>
            </a:xfrm>
            <a:prstGeom prst="straightConnector1">
              <a:avLst/>
            </a:prstGeom>
            <a:noFill/>
            <a:ln w="28575" cap="rnd" cmpd="sng">
              <a:solidFill>
                <a:schemeClr val="dk1"/>
              </a:solidFill>
              <a:prstDash val="solid"/>
              <a:round/>
              <a:headEnd type="none" w="sm" len="sm"/>
              <a:tailEnd type="none" w="sm" len="sm"/>
            </a:ln>
          </p:spPr>
        </p:cxnSp>
        <p:cxnSp>
          <p:nvCxnSpPr>
            <p:cNvPr id="4413" name="Google Shape;4413;p31"/>
            <p:cNvCxnSpPr/>
            <p:nvPr/>
          </p:nvCxnSpPr>
          <p:spPr>
            <a:xfrm flipH="1">
              <a:off x="5796854" y="4896213"/>
              <a:ext cx="43200" cy="57600"/>
            </a:xfrm>
            <a:prstGeom prst="straightConnector1">
              <a:avLst/>
            </a:prstGeom>
            <a:noFill/>
            <a:ln w="28575" cap="rnd" cmpd="sng">
              <a:solidFill>
                <a:schemeClr val="dk1"/>
              </a:solidFill>
              <a:prstDash val="solid"/>
              <a:round/>
              <a:headEnd type="none" w="sm" len="sm"/>
              <a:tailEnd type="none" w="sm" len="sm"/>
            </a:ln>
          </p:spPr>
        </p:cxnSp>
        <p:cxnSp>
          <p:nvCxnSpPr>
            <p:cNvPr id="4414" name="Google Shape;4414;p31"/>
            <p:cNvCxnSpPr/>
            <p:nvPr/>
          </p:nvCxnSpPr>
          <p:spPr>
            <a:xfrm>
              <a:off x="5796807" y="4953875"/>
              <a:ext cx="51600" cy="0"/>
            </a:xfrm>
            <a:prstGeom prst="straightConnector1">
              <a:avLst/>
            </a:prstGeom>
            <a:noFill/>
            <a:ln w="28575" cap="rnd" cmpd="sng">
              <a:solidFill>
                <a:schemeClr val="dk1"/>
              </a:solidFill>
              <a:prstDash val="solid"/>
              <a:round/>
              <a:headEnd type="none" w="sm" len="sm"/>
              <a:tailEnd type="none" w="sm" len="sm"/>
            </a:ln>
          </p:spPr>
        </p:cxnSp>
      </p:grpSp>
      <p:grpSp>
        <p:nvGrpSpPr>
          <p:cNvPr id="4415" name="Google Shape;4415;p31"/>
          <p:cNvGrpSpPr/>
          <p:nvPr/>
        </p:nvGrpSpPr>
        <p:grpSpPr>
          <a:xfrm>
            <a:off x="7177922" y="1095666"/>
            <a:ext cx="230070" cy="281720"/>
            <a:chOff x="7289861" y="4754115"/>
            <a:chExt cx="233740" cy="286213"/>
          </a:xfrm>
        </p:grpSpPr>
        <p:sp>
          <p:nvSpPr>
            <p:cNvPr id="4416" name="Google Shape;4416;p31"/>
            <p:cNvSpPr/>
            <p:nvPr/>
          </p:nvSpPr>
          <p:spPr>
            <a:xfrm>
              <a:off x="7308395" y="4844728"/>
              <a:ext cx="1968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17" name="Google Shape;4417;p31"/>
            <p:cNvCxnSpPr/>
            <p:nvPr/>
          </p:nvCxnSpPr>
          <p:spPr>
            <a:xfrm rot="10800000">
              <a:off x="7407246" y="4758272"/>
              <a:ext cx="0" cy="74100"/>
            </a:xfrm>
            <a:prstGeom prst="straightConnector1">
              <a:avLst/>
            </a:prstGeom>
            <a:noFill/>
            <a:ln w="28575" cap="rnd" cmpd="sng">
              <a:solidFill>
                <a:schemeClr val="dk1"/>
              </a:solidFill>
              <a:prstDash val="solid"/>
              <a:round/>
              <a:headEnd type="none" w="sm" len="sm"/>
              <a:tailEnd type="none" w="sm" len="sm"/>
            </a:ln>
          </p:spPr>
        </p:cxnSp>
        <p:sp>
          <p:nvSpPr>
            <p:cNvPr id="4418" name="Google Shape;4418;p31"/>
            <p:cNvSpPr/>
            <p:nvPr/>
          </p:nvSpPr>
          <p:spPr>
            <a:xfrm>
              <a:off x="7289861" y="4754115"/>
              <a:ext cx="233740" cy="123563"/>
            </a:xfrm>
            <a:custGeom>
              <a:avLst/>
              <a:gdLst/>
              <a:ahLst/>
              <a:cxnLst/>
              <a:rect l="l" t="t" r="r" b="b"/>
              <a:pathLst>
                <a:path w="113" h="60" extrusionOk="0">
                  <a:moveTo>
                    <a:pt x="0" y="0"/>
                  </a:moveTo>
                  <a:cubicBezTo>
                    <a:pt x="0" y="20"/>
                    <a:pt x="0" y="20"/>
                    <a:pt x="0" y="20"/>
                  </a:cubicBezTo>
                  <a:cubicBezTo>
                    <a:pt x="21" y="59"/>
                    <a:pt x="21" y="59"/>
                    <a:pt x="21" y="59"/>
                  </a:cubicBezTo>
                  <a:cubicBezTo>
                    <a:pt x="21" y="59"/>
                    <a:pt x="21" y="59"/>
                    <a:pt x="21" y="59"/>
                  </a:cubicBezTo>
                  <a:cubicBezTo>
                    <a:pt x="30" y="50"/>
                    <a:pt x="43" y="44"/>
                    <a:pt x="57" y="44"/>
                  </a:cubicBezTo>
                  <a:cubicBezTo>
                    <a:pt x="71" y="44"/>
                    <a:pt x="84" y="50"/>
                    <a:pt x="93" y="60"/>
                  </a:cubicBezTo>
                  <a:cubicBezTo>
                    <a:pt x="93" y="60"/>
                    <a:pt x="93" y="60"/>
                    <a:pt x="93" y="60"/>
                  </a:cubicBezTo>
                  <a:cubicBezTo>
                    <a:pt x="113" y="20"/>
                    <a:pt x="113" y="20"/>
                    <a:pt x="113" y="20"/>
                  </a:cubicBezTo>
                  <a:cubicBezTo>
                    <a:pt x="113" y="0"/>
                    <a:pt x="113" y="0"/>
                    <a:pt x="113"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19" name="Google Shape;4419;p31"/>
            <p:cNvSpPr/>
            <p:nvPr/>
          </p:nvSpPr>
          <p:spPr>
            <a:xfrm>
              <a:off x="7399008" y="4943578"/>
              <a:ext cx="32950" cy="45306"/>
            </a:xfrm>
            <a:custGeom>
              <a:avLst/>
              <a:gdLst/>
              <a:ahLst/>
              <a:cxnLst/>
              <a:rect l="l" t="t" r="r" b="b"/>
              <a:pathLst>
                <a:path w="16" h="22" extrusionOk="0">
                  <a:moveTo>
                    <a:pt x="1" y="0"/>
                  </a:moveTo>
                  <a:cubicBezTo>
                    <a:pt x="7" y="0"/>
                    <a:pt x="7" y="0"/>
                    <a:pt x="7" y="0"/>
                  </a:cubicBezTo>
                  <a:cubicBezTo>
                    <a:pt x="12" y="0"/>
                    <a:pt x="16" y="4"/>
                    <a:pt x="16" y="9"/>
                  </a:cubicBezTo>
                  <a:cubicBezTo>
                    <a:pt x="16" y="13"/>
                    <a:pt x="16" y="13"/>
                    <a:pt x="16" y="13"/>
                  </a:cubicBezTo>
                  <a:cubicBezTo>
                    <a:pt x="16" y="18"/>
                    <a:pt x="12" y="22"/>
                    <a:pt x="7" y="22"/>
                  </a:cubicBezTo>
                  <a:cubicBezTo>
                    <a:pt x="0" y="22"/>
                    <a:pt x="0" y="22"/>
                    <a:pt x="0" y="2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20" name="Google Shape;4420;p31"/>
            <p:cNvSpPr/>
            <p:nvPr/>
          </p:nvSpPr>
          <p:spPr>
            <a:xfrm>
              <a:off x="7380474" y="4943578"/>
              <a:ext cx="32950" cy="45306"/>
            </a:xfrm>
            <a:custGeom>
              <a:avLst/>
              <a:gdLst/>
              <a:ahLst/>
              <a:cxnLst/>
              <a:rect l="l" t="t" r="r" b="b"/>
              <a:pathLst>
                <a:path w="16" h="22" extrusionOk="0">
                  <a:moveTo>
                    <a:pt x="15" y="22"/>
                  </a:moveTo>
                  <a:cubicBezTo>
                    <a:pt x="9" y="22"/>
                    <a:pt x="9" y="22"/>
                    <a:pt x="9" y="22"/>
                  </a:cubicBezTo>
                  <a:cubicBezTo>
                    <a:pt x="4" y="22"/>
                    <a:pt x="0" y="18"/>
                    <a:pt x="0" y="13"/>
                  </a:cubicBezTo>
                  <a:cubicBezTo>
                    <a:pt x="0" y="9"/>
                    <a:pt x="0" y="9"/>
                    <a:pt x="0" y="9"/>
                  </a:cubicBezTo>
                  <a:cubicBezTo>
                    <a:pt x="0" y="4"/>
                    <a:pt x="4" y="0"/>
                    <a:pt x="9" y="0"/>
                  </a:cubicBezTo>
                  <a:cubicBezTo>
                    <a:pt x="16" y="0"/>
                    <a:pt x="16" y="0"/>
                    <a:pt x="1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21" name="Google Shape;4421;p31"/>
            <p:cNvSpPr/>
            <p:nvPr/>
          </p:nvSpPr>
          <p:spPr>
            <a:xfrm>
              <a:off x="7380474" y="4896213"/>
              <a:ext cx="45306" cy="63841"/>
            </a:xfrm>
            <a:custGeom>
              <a:avLst/>
              <a:gdLst/>
              <a:ahLst/>
              <a:cxnLst/>
              <a:rect l="l" t="t" r="r" b="b"/>
              <a:pathLst>
                <a:path w="22" h="31" extrusionOk="0">
                  <a:moveTo>
                    <a:pt x="0" y="31"/>
                  </a:moveTo>
                  <a:cubicBezTo>
                    <a:pt x="0" y="9"/>
                    <a:pt x="0" y="9"/>
                    <a:pt x="0" y="9"/>
                  </a:cubicBezTo>
                  <a:cubicBezTo>
                    <a:pt x="0" y="4"/>
                    <a:pt x="4" y="0"/>
                    <a:pt x="9" y="0"/>
                  </a:cubicBezTo>
                  <a:cubicBezTo>
                    <a:pt x="22" y="0"/>
                    <a:pt x="22" y="0"/>
                    <a:pt x="22"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422" name="Google Shape;4422;p31"/>
          <p:cNvGrpSpPr/>
          <p:nvPr/>
        </p:nvGrpSpPr>
        <p:grpSpPr>
          <a:xfrm>
            <a:off x="7955298" y="1095666"/>
            <a:ext cx="230070" cy="281720"/>
            <a:chOff x="8079635" y="4754115"/>
            <a:chExt cx="233740" cy="286213"/>
          </a:xfrm>
        </p:grpSpPr>
        <p:cxnSp>
          <p:nvCxnSpPr>
            <p:cNvPr id="4423" name="Google Shape;4423;p31"/>
            <p:cNvCxnSpPr/>
            <p:nvPr/>
          </p:nvCxnSpPr>
          <p:spPr>
            <a:xfrm>
              <a:off x="8165099" y="4904450"/>
              <a:ext cx="59700" cy="0"/>
            </a:xfrm>
            <a:prstGeom prst="straightConnector1">
              <a:avLst/>
            </a:prstGeom>
            <a:noFill/>
            <a:ln w="28575" cap="rnd" cmpd="sng">
              <a:solidFill>
                <a:schemeClr val="dk1"/>
              </a:solidFill>
              <a:prstDash val="solid"/>
              <a:round/>
              <a:headEnd type="none" w="sm" len="sm"/>
              <a:tailEnd type="none" w="sm" len="sm"/>
            </a:ln>
          </p:spPr>
        </p:cxnSp>
        <p:cxnSp>
          <p:nvCxnSpPr>
            <p:cNvPr id="4424" name="Google Shape;4424;p31"/>
            <p:cNvCxnSpPr/>
            <p:nvPr/>
          </p:nvCxnSpPr>
          <p:spPr>
            <a:xfrm flipH="1">
              <a:off x="8198121" y="4904450"/>
              <a:ext cx="26700" cy="86400"/>
            </a:xfrm>
            <a:prstGeom prst="straightConnector1">
              <a:avLst/>
            </a:prstGeom>
            <a:noFill/>
            <a:ln w="28575" cap="rnd" cmpd="sng">
              <a:solidFill>
                <a:schemeClr val="dk1"/>
              </a:solidFill>
              <a:prstDash val="solid"/>
              <a:round/>
              <a:headEnd type="none" w="sm" len="sm"/>
              <a:tailEnd type="none" w="sm" len="sm"/>
            </a:ln>
          </p:spPr>
        </p:cxnSp>
        <p:sp>
          <p:nvSpPr>
            <p:cNvPr id="4425" name="Google Shape;4425;p31"/>
            <p:cNvSpPr/>
            <p:nvPr/>
          </p:nvSpPr>
          <p:spPr>
            <a:xfrm>
              <a:off x="8098170" y="4844728"/>
              <a:ext cx="196800" cy="195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26" name="Google Shape;4426;p31"/>
            <p:cNvCxnSpPr/>
            <p:nvPr/>
          </p:nvCxnSpPr>
          <p:spPr>
            <a:xfrm rot="10800000">
              <a:off x="8198049" y="4758272"/>
              <a:ext cx="0" cy="74100"/>
            </a:xfrm>
            <a:prstGeom prst="straightConnector1">
              <a:avLst/>
            </a:prstGeom>
            <a:noFill/>
            <a:ln w="28575" cap="rnd" cmpd="sng">
              <a:solidFill>
                <a:schemeClr val="dk1"/>
              </a:solidFill>
              <a:prstDash val="solid"/>
              <a:round/>
              <a:headEnd type="none" w="sm" len="sm"/>
              <a:tailEnd type="none" w="sm" len="sm"/>
            </a:ln>
          </p:spPr>
        </p:cxnSp>
        <p:sp>
          <p:nvSpPr>
            <p:cNvPr id="4427" name="Google Shape;4427;p31"/>
            <p:cNvSpPr/>
            <p:nvPr/>
          </p:nvSpPr>
          <p:spPr>
            <a:xfrm>
              <a:off x="8079635" y="4754115"/>
              <a:ext cx="233740" cy="123563"/>
            </a:xfrm>
            <a:custGeom>
              <a:avLst/>
              <a:gdLst/>
              <a:ahLst/>
              <a:cxnLst/>
              <a:rect l="l" t="t" r="r" b="b"/>
              <a:pathLst>
                <a:path w="113" h="60" extrusionOk="0">
                  <a:moveTo>
                    <a:pt x="0" y="0"/>
                  </a:moveTo>
                  <a:cubicBezTo>
                    <a:pt x="0" y="20"/>
                    <a:pt x="0" y="20"/>
                    <a:pt x="0" y="20"/>
                  </a:cubicBezTo>
                  <a:cubicBezTo>
                    <a:pt x="21" y="59"/>
                    <a:pt x="21" y="59"/>
                    <a:pt x="21" y="59"/>
                  </a:cubicBezTo>
                  <a:cubicBezTo>
                    <a:pt x="21" y="59"/>
                    <a:pt x="21" y="59"/>
                    <a:pt x="21" y="59"/>
                  </a:cubicBezTo>
                  <a:cubicBezTo>
                    <a:pt x="30" y="50"/>
                    <a:pt x="43" y="44"/>
                    <a:pt x="57" y="44"/>
                  </a:cubicBezTo>
                  <a:cubicBezTo>
                    <a:pt x="71" y="44"/>
                    <a:pt x="84" y="50"/>
                    <a:pt x="93" y="60"/>
                  </a:cubicBezTo>
                  <a:cubicBezTo>
                    <a:pt x="93" y="60"/>
                    <a:pt x="93" y="60"/>
                    <a:pt x="93" y="60"/>
                  </a:cubicBezTo>
                  <a:cubicBezTo>
                    <a:pt x="113" y="20"/>
                    <a:pt x="113" y="20"/>
                    <a:pt x="113" y="20"/>
                  </a:cubicBezTo>
                  <a:cubicBezTo>
                    <a:pt x="113" y="0"/>
                    <a:pt x="113" y="0"/>
                    <a:pt x="113"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428" name="Google Shape;4428;p31"/>
          <p:cNvGrpSpPr/>
          <p:nvPr/>
        </p:nvGrpSpPr>
        <p:grpSpPr>
          <a:xfrm>
            <a:off x="898103" y="2446702"/>
            <a:ext cx="351693" cy="259463"/>
            <a:chOff x="909889" y="6126695"/>
            <a:chExt cx="357303" cy="263602"/>
          </a:xfrm>
        </p:grpSpPr>
        <p:sp>
          <p:nvSpPr>
            <p:cNvPr id="4429" name="Google Shape;4429;p31"/>
            <p:cNvSpPr/>
            <p:nvPr/>
          </p:nvSpPr>
          <p:spPr>
            <a:xfrm>
              <a:off x="909889" y="6159645"/>
              <a:ext cx="357303" cy="230651"/>
            </a:xfrm>
            <a:custGeom>
              <a:avLst/>
              <a:gdLst/>
              <a:ahLst/>
              <a:cxnLst/>
              <a:rect l="l" t="t" r="r" b="b"/>
              <a:pathLst>
                <a:path w="173" h="112" extrusionOk="0">
                  <a:moveTo>
                    <a:pt x="134" y="18"/>
                  </a:moveTo>
                  <a:cubicBezTo>
                    <a:pt x="96" y="18"/>
                    <a:pt x="96" y="18"/>
                    <a:pt x="96" y="18"/>
                  </a:cubicBezTo>
                  <a:cubicBezTo>
                    <a:pt x="14" y="18"/>
                    <a:pt x="14" y="18"/>
                    <a:pt x="14" y="18"/>
                  </a:cubicBezTo>
                  <a:cubicBezTo>
                    <a:pt x="6" y="18"/>
                    <a:pt x="0" y="24"/>
                    <a:pt x="0" y="32"/>
                  </a:cubicBezTo>
                  <a:cubicBezTo>
                    <a:pt x="0" y="98"/>
                    <a:pt x="0" y="98"/>
                    <a:pt x="0" y="98"/>
                  </a:cubicBezTo>
                  <a:cubicBezTo>
                    <a:pt x="0" y="106"/>
                    <a:pt x="6" y="112"/>
                    <a:pt x="14" y="112"/>
                  </a:cubicBezTo>
                  <a:cubicBezTo>
                    <a:pt x="153" y="112"/>
                    <a:pt x="153" y="112"/>
                    <a:pt x="153" y="112"/>
                  </a:cubicBezTo>
                  <a:cubicBezTo>
                    <a:pt x="164" y="112"/>
                    <a:pt x="173" y="104"/>
                    <a:pt x="173" y="93"/>
                  </a:cubicBezTo>
                  <a:cubicBezTo>
                    <a:pt x="173" y="0"/>
                    <a:pt x="173" y="0"/>
                    <a:pt x="173" y="0"/>
                  </a:cubicBezTo>
                  <a:cubicBezTo>
                    <a:pt x="76" y="0"/>
                    <a:pt x="76" y="0"/>
                    <a:pt x="7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30" name="Google Shape;4430;p31"/>
            <p:cNvSpPr/>
            <p:nvPr/>
          </p:nvSpPr>
          <p:spPr>
            <a:xfrm>
              <a:off x="1186876" y="6167883"/>
              <a:ext cx="80316" cy="222414"/>
            </a:xfrm>
            <a:custGeom>
              <a:avLst/>
              <a:gdLst/>
              <a:ahLst/>
              <a:cxnLst/>
              <a:rect l="l" t="t" r="r" b="b"/>
              <a:pathLst>
                <a:path w="39" h="108" extrusionOk="0">
                  <a:moveTo>
                    <a:pt x="0" y="14"/>
                  </a:moveTo>
                  <a:cubicBezTo>
                    <a:pt x="0" y="89"/>
                    <a:pt x="0" y="89"/>
                    <a:pt x="0" y="89"/>
                  </a:cubicBezTo>
                  <a:cubicBezTo>
                    <a:pt x="0" y="100"/>
                    <a:pt x="9" y="108"/>
                    <a:pt x="19" y="108"/>
                  </a:cubicBezTo>
                  <a:cubicBezTo>
                    <a:pt x="30" y="108"/>
                    <a:pt x="39" y="100"/>
                    <a:pt x="39" y="89"/>
                  </a:cubicBezTo>
                  <a:cubicBezTo>
                    <a:pt x="39" y="0"/>
                    <a:pt x="39" y="0"/>
                    <a:pt x="3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31" name="Google Shape;4431;p31"/>
            <p:cNvSpPr/>
            <p:nvPr/>
          </p:nvSpPr>
          <p:spPr>
            <a:xfrm>
              <a:off x="955195" y="6126695"/>
              <a:ext cx="111207" cy="67960"/>
            </a:xfrm>
            <a:custGeom>
              <a:avLst/>
              <a:gdLst/>
              <a:ahLst/>
              <a:cxnLst/>
              <a:rect l="l" t="t" r="r" b="b"/>
              <a:pathLst>
                <a:path w="54" h="33" extrusionOk="0">
                  <a:moveTo>
                    <a:pt x="0" y="33"/>
                  </a:moveTo>
                  <a:cubicBezTo>
                    <a:pt x="0" y="11"/>
                    <a:pt x="0" y="11"/>
                    <a:pt x="0" y="11"/>
                  </a:cubicBezTo>
                  <a:cubicBezTo>
                    <a:pt x="0" y="5"/>
                    <a:pt x="5" y="0"/>
                    <a:pt x="11" y="0"/>
                  </a:cubicBezTo>
                  <a:cubicBezTo>
                    <a:pt x="43" y="0"/>
                    <a:pt x="43" y="0"/>
                    <a:pt x="43" y="0"/>
                  </a:cubicBezTo>
                  <a:cubicBezTo>
                    <a:pt x="49" y="0"/>
                    <a:pt x="54" y="5"/>
                    <a:pt x="54" y="11"/>
                  </a:cubicBezTo>
                  <a:cubicBezTo>
                    <a:pt x="54" y="16"/>
                    <a:pt x="54" y="16"/>
                    <a:pt x="5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432" name="Google Shape;4432;p31"/>
          <p:cNvGrpSpPr/>
          <p:nvPr/>
        </p:nvGrpSpPr>
        <p:grpSpPr>
          <a:xfrm>
            <a:off x="1675478" y="2446702"/>
            <a:ext cx="351693" cy="259463"/>
            <a:chOff x="1699663" y="6126695"/>
            <a:chExt cx="357303" cy="263602"/>
          </a:xfrm>
        </p:grpSpPr>
        <p:sp>
          <p:nvSpPr>
            <p:cNvPr id="4433" name="Google Shape;4433;p31"/>
            <p:cNvSpPr/>
            <p:nvPr/>
          </p:nvSpPr>
          <p:spPr>
            <a:xfrm>
              <a:off x="1699663" y="6159645"/>
              <a:ext cx="357303" cy="230651"/>
            </a:xfrm>
            <a:custGeom>
              <a:avLst/>
              <a:gdLst/>
              <a:ahLst/>
              <a:cxnLst/>
              <a:rect l="l" t="t" r="r" b="b"/>
              <a:pathLst>
                <a:path w="173" h="112" extrusionOk="0">
                  <a:moveTo>
                    <a:pt x="134" y="18"/>
                  </a:moveTo>
                  <a:cubicBezTo>
                    <a:pt x="96" y="18"/>
                    <a:pt x="96" y="18"/>
                    <a:pt x="96" y="18"/>
                  </a:cubicBezTo>
                  <a:cubicBezTo>
                    <a:pt x="14" y="18"/>
                    <a:pt x="14" y="18"/>
                    <a:pt x="14" y="18"/>
                  </a:cubicBezTo>
                  <a:cubicBezTo>
                    <a:pt x="6" y="18"/>
                    <a:pt x="0" y="24"/>
                    <a:pt x="0" y="32"/>
                  </a:cubicBezTo>
                  <a:cubicBezTo>
                    <a:pt x="0" y="98"/>
                    <a:pt x="0" y="98"/>
                    <a:pt x="0" y="98"/>
                  </a:cubicBezTo>
                  <a:cubicBezTo>
                    <a:pt x="0" y="106"/>
                    <a:pt x="6" y="112"/>
                    <a:pt x="14" y="112"/>
                  </a:cubicBezTo>
                  <a:cubicBezTo>
                    <a:pt x="153" y="112"/>
                    <a:pt x="153" y="112"/>
                    <a:pt x="153" y="112"/>
                  </a:cubicBezTo>
                  <a:cubicBezTo>
                    <a:pt x="164" y="112"/>
                    <a:pt x="173" y="104"/>
                    <a:pt x="173" y="93"/>
                  </a:cubicBezTo>
                  <a:cubicBezTo>
                    <a:pt x="173" y="0"/>
                    <a:pt x="173" y="0"/>
                    <a:pt x="173" y="0"/>
                  </a:cubicBezTo>
                  <a:cubicBezTo>
                    <a:pt x="76" y="0"/>
                    <a:pt x="76" y="0"/>
                    <a:pt x="7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34" name="Google Shape;4434;p31"/>
            <p:cNvSpPr/>
            <p:nvPr/>
          </p:nvSpPr>
          <p:spPr>
            <a:xfrm>
              <a:off x="1976650" y="6167883"/>
              <a:ext cx="80316" cy="222414"/>
            </a:xfrm>
            <a:custGeom>
              <a:avLst/>
              <a:gdLst/>
              <a:ahLst/>
              <a:cxnLst/>
              <a:rect l="l" t="t" r="r" b="b"/>
              <a:pathLst>
                <a:path w="39" h="108" extrusionOk="0">
                  <a:moveTo>
                    <a:pt x="0" y="14"/>
                  </a:moveTo>
                  <a:cubicBezTo>
                    <a:pt x="0" y="89"/>
                    <a:pt x="0" y="89"/>
                    <a:pt x="0" y="89"/>
                  </a:cubicBezTo>
                  <a:cubicBezTo>
                    <a:pt x="0" y="100"/>
                    <a:pt x="9" y="108"/>
                    <a:pt x="19" y="108"/>
                  </a:cubicBezTo>
                  <a:cubicBezTo>
                    <a:pt x="30" y="108"/>
                    <a:pt x="39" y="100"/>
                    <a:pt x="39" y="89"/>
                  </a:cubicBezTo>
                  <a:cubicBezTo>
                    <a:pt x="39" y="0"/>
                    <a:pt x="39" y="0"/>
                    <a:pt x="3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35" name="Google Shape;4435;p31"/>
            <p:cNvSpPr/>
            <p:nvPr/>
          </p:nvSpPr>
          <p:spPr>
            <a:xfrm>
              <a:off x="1744970" y="6126695"/>
              <a:ext cx="112237" cy="67960"/>
            </a:xfrm>
            <a:custGeom>
              <a:avLst/>
              <a:gdLst/>
              <a:ahLst/>
              <a:cxnLst/>
              <a:rect l="l" t="t" r="r" b="b"/>
              <a:pathLst>
                <a:path w="54" h="33" extrusionOk="0">
                  <a:moveTo>
                    <a:pt x="0" y="33"/>
                  </a:moveTo>
                  <a:cubicBezTo>
                    <a:pt x="0" y="11"/>
                    <a:pt x="0" y="11"/>
                    <a:pt x="0" y="11"/>
                  </a:cubicBezTo>
                  <a:cubicBezTo>
                    <a:pt x="0" y="5"/>
                    <a:pt x="5" y="0"/>
                    <a:pt x="11" y="0"/>
                  </a:cubicBezTo>
                  <a:cubicBezTo>
                    <a:pt x="43" y="0"/>
                    <a:pt x="43" y="0"/>
                    <a:pt x="43" y="0"/>
                  </a:cubicBezTo>
                  <a:cubicBezTo>
                    <a:pt x="49" y="0"/>
                    <a:pt x="54" y="5"/>
                    <a:pt x="54" y="11"/>
                  </a:cubicBezTo>
                  <a:cubicBezTo>
                    <a:pt x="54" y="16"/>
                    <a:pt x="54" y="16"/>
                    <a:pt x="5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36" name="Google Shape;4436;p31"/>
            <p:cNvCxnSpPr/>
            <p:nvPr/>
          </p:nvCxnSpPr>
          <p:spPr>
            <a:xfrm>
              <a:off x="1799543" y="6293505"/>
              <a:ext cx="55500" cy="0"/>
            </a:xfrm>
            <a:prstGeom prst="straightConnector1">
              <a:avLst/>
            </a:prstGeom>
            <a:noFill/>
            <a:ln w="28575" cap="rnd" cmpd="sng">
              <a:solidFill>
                <a:schemeClr val="dk1"/>
              </a:solidFill>
              <a:prstDash val="solid"/>
              <a:round/>
              <a:headEnd type="none" w="sm" len="sm"/>
              <a:tailEnd type="none" w="sm" len="sm"/>
            </a:ln>
          </p:spPr>
        </p:cxnSp>
        <p:cxnSp>
          <p:nvCxnSpPr>
            <p:cNvPr id="4437" name="Google Shape;4437;p31"/>
            <p:cNvCxnSpPr/>
            <p:nvPr/>
          </p:nvCxnSpPr>
          <p:spPr>
            <a:xfrm>
              <a:off x="1828374" y="6264674"/>
              <a:ext cx="0" cy="55500"/>
            </a:xfrm>
            <a:prstGeom prst="straightConnector1">
              <a:avLst/>
            </a:prstGeom>
            <a:noFill/>
            <a:ln w="28575" cap="rnd" cmpd="sng">
              <a:solidFill>
                <a:schemeClr val="dk1"/>
              </a:solidFill>
              <a:prstDash val="solid"/>
              <a:round/>
              <a:headEnd type="none" w="sm" len="sm"/>
              <a:tailEnd type="none" w="sm" len="sm"/>
            </a:ln>
          </p:spPr>
        </p:cxnSp>
      </p:grpSp>
      <p:grpSp>
        <p:nvGrpSpPr>
          <p:cNvPr id="4438" name="Google Shape;4438;p31"/>
          <p:cNvGrpSpPr/>
          <p:nvPr/>
        </p:nvGrpSpPr>
        <p:grpSpPr>
          <a:xfrm>
            <a:off x="2451837" y="2446702"/>
            <a:ext cx="352707" cy="259463"/>
            <a:chOff x="2488407" y="6126695"/>
            <a:chExt cx="358333" cy="263602"/>
          </a:xfrm>
        </p:grpSpPr>
        <p:sp>
          <p:nvSpPr>
            <p:cNvPr id="4439" name="Google Shape;4439;p31"/>
            <p:cNvSpPr/>
            <p:nvPr/>
          </p:nvSpPr>
          <p:spPr>
            <a:xfrm>
              <a:off x="2488407" y="6159645"/>
              <a:ext cx="358333" cy="230651"/>
            </a:xfrm>
            <a:custGeom>
              <a:avLst/>
              <a:gdLst/>
              <a:ahLst/>
              <a:cxnLst/>
              <a:rect l="l" t="t" r="r" b="b"/>
              <a:pathLst>
                <a:path w="174" h="112" extrusionOk="0">
                  <a:moveTo>
                    <a:pt x="135" y="18"/>
                  </a:moveTo>
                  <a:cubicBezTo>
                    <a:pt x="97" y="18"/>
                    <a:pt x="97" y="18"/>
                    <a:pt x="97" y="18"/>
                  </a:cubicBezTo>
                  <a:cubicBezTo>
                    <a:pt x="15" y="18"/>
                    <a:pt x="15" y="18"/>
                    <a:pt x="15" y="18"/>
                  </a:cubicBezTo>
                  <a:cubicBezTo>
                    <a:pt x="7" y="18"/>
                    <a:pt x="0" y="24"/>
                    <a:pt x="0" y="32"/>
                  </a:cubicBezTo>
                  <a:cubicBezTo>
                    <a:pt x="0" y="98"/>
                    <a:pt x="0" y="98"/>
                    <a:pt x="0" y="98"/>
                  </a:cubicBezTo>
                  <a:cubicBezTo>
                    <a:pt x="0" y="106"/>
                    <a:pt x="7" y="112"/>
                    <a:pt x="15" y="112"/>
                  </a:cubicBezTo>
                  <a:cubicBezTo>
                    <a:pt x="154" y="112"/>
                    <a:pt x="154" y="112"/>
                    <a:pt x="154" y="112"/>
                  </a:cubicBezTo>
                  <a:cubicBezTo>
                    <a:pt x="165" y="112"/>
                    <a:pt x="174" y="104"/>
                    <a:pt x="174" y="93"/>
                  </a:cubicBezTo>
                  <a:cubicBezTo>
                    <a:pt x="174" y="0"/>
                    <a:pt x="174" y="0"/>
                    <a:pt x="174" y="0"/>
                  </a:cubicBezTo>
                  <a:cubicBezTo>
                    <a:pt x="77" y="0"/>
                    <a:pt x="77" y="0"/>
                    <a:pt x="7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40" name="Google Shape;4440;p31"/>
            <p:cNvSpPr/>
            <p:nvPr/>
          </p:nvSpPr>
          <p:spPr>
            <a:xfrm>
              <a:off x="2766424" y="6167883"/>
              <a:ext cx="80316" cy="222414"/>
            </a:xfrm>
            <a:custGeom>
              <a:avLst/>
              <a:gdLst/>
              <a:ahLst/>
              <a:cxnLst/>
              <a:rect l="l" t="t" r="r" b="b"/>
              <a:pathLst>
                <a:path w="39" h="108" extrusionOk="0">
                  <a:moveTo>
                    <a:pt x="0" y="14"/>
                  </a:moveTo>
                  <a:cubicBezTo>
                    <a:pt x="0" y="89"/>
                    <a:pt x="0" y="89"/>
                    <a:pt x="0" y="89"/>
                  </a:cubicBezTo>
                  <a:cubicBezTo>
                    <a:pt x="0" y="100"/>
                    <a:pt x="9" y="108"/>
                    <a:pt x="19" y="108"/>
                  </a:cubicBezTo>
                  <a:cubicBezTo>
                    <a:pt x="30" y="108"/>
                    <a:pt x="39" y="100"/>
                    <a:pt x="39" y="89"/>
                  </a:cubicBezTo>
                  <a:cubicBezTo>
                    <a:pt x="39" y="0"/>
                    <a:pt x="39" y="0"/>
                    <a:pt x="3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41" name="Google Shape;4441;p31"/>
            <p:cNvSpPr/>
            <p:nvPr/>
          </p:nvSpPr>
          <p:spPr>
            <a:xfrm>
              <a:off x="2535773" y="6126695"/>
              <a:ext cx="111207" cy="67960"/>
            </a:xfrm>
            <a:custGeom>
              <a:avLst/>
              <a:gdLst/>
              <a:ahLst/>
              <a:cxnLst/>
              <a:rect l="l" t="t" r="r" b="b"/>
              <a:pathLst>
                <a:path w="54" h="33" extrusionOk="0">
                  <a:moveTo>
                    <a:pt x="0" y="33"/>
                  </a:moveTo>
                  <a:cubicBezTo>
                    <a:pt x="0" y="11"/>
                    <a:pt x="0" y="11"/>
                    <a:pt x="0" y="11"/>
                  </a:cubicBezTo>
                  <a:cubicBezTo>
                    <a:pt x="0" y="5"/>
                    <a:pt x="5" y="0"/>
                    <a:pt x="11" y="0"/>
                  </a:cubicBezTo>
                  <a:cubicBezTo>
                    <a:pt x="43" y="0"/>
                    <a:pt x="43" y="0"/>
                    <a:pt x="43" y="0"/>
                  </a:cubicBezTo>
                  <a:cubicBezTo>
                    <a:pt x="49" y="0"/>
                    <a:pt x="54" y="5"/>
                    <a:pt x="54" y="11"/>
                  </a:cubicBezTo>
                  <a:cubicBezTo>
                    <a:pt x="54" y="16"/>
                    <a:pt x="54" y="16"/>
                    <a:pt x="5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42" name="Google Shape;4442;p31"/>
            <p:cNvCxnSpPr/>
            <p:nvPr/>
          </p:nvCxnSpPr>
          <p:spPr>
            <a:xfrm>
              <a:off x="2589317" y="6293505"/>
              <a:ext cx="55500" cy="0"/>
            </a:xfrm>
            <a:prstGeom prst="straightConnector1">
              <a:avLst/>
            </a:prstGeom>
            <a:noFill/>
            <a:ln w="28575" cap="rnd" cmpd="sng">
              <a:solidFill>
                <a:schemeClr val="dk1"/>
              </a:solidFill>
              <a:prstDash val="solid"/>
              <a:round/>
              <a:headEnd type="none" w="sm" len="sm"/>
              <a:tailEnd type="none" w="sm" len="sm"/>
            </a:ln>
          </p:spPr>
        </p:cxnSp>
      </p:grpSp>
      <p:grpSp>
        <p:nvGrpSpPr>
          <p:cNvPr id="4443" name="Google Shape;4443;p31"/>
          <p:cNvGrpSpPr/>
          <p:nvPr/>
        </p:nvGrpSpPr>
        <p:grpSpPr>
          <a:xfrm>
            <a:off x="3229211" y="2446702"/>
            <a:ext cx="352707" cy="259463"/>
            <a:chOff x="3278181" y="6126695"/>
            <a:chExt cx="358333" cy="263602"/>
          </a:xfrm>
        </p:grpSpPr>
        <p:sp>
          <p:nvSpPr>
            <p:cNvPr id="4444" name="Google Shape;4444;p31"/>
            <p:cNvSpPr/>
            <p:nvPr/>
          </p:nvSpPr>
          <p:spPr>
            <a:xfrm>
              <a:off x="3278181" y="6159645"/>
              <a:ext cx="358333" cy="230651"/>
            </a:xfrm>
            <a:custGeom>
              <a:avLst/>
              <a:gdLst/>
              <a:ahLst/>
              <a:cxnLst/>
              <a:rect l="l" t="t" r="r" b="b"/>
              <a:pathLst>
                <a:path w="174" h="112" extrusionOk="0">
                  <a:moveTo>
                    <a:pt x="135" y="18"/>
                  </a:moveTo>
                  <a:cubicBezTo>
                    <a:pt x="97" y="18"/>
                    <a:pt x="97" y="18"/>
                    <a:pt x="97" y="18"/>
                  </a:cubicBezTo>
                  <a:cubicBezTo>
                    <a:pt x="15" y="18"/>
                    <a:pt x="15" y="18"/>
                    <a:pt x="15" y="18"/>
                  </a:cubicBezTo>
                  <a:cubicBezTo>
                    <a:pt x="7" y="18"/>
                    <a:pt x="0" y="24"/>
                    <a:pt x="0" y="32"/>
                  </a:cubicBezTo>
                  <a:cubicBezTo>
                    <a:pt x="0" y="98"/>
                    <a:pt x="0" y="98"/>
                    <a:pt x="0" y="98"/>
                  </a:cubicBezTo>
                  <a:cubicBezTo>
                    <a:pt x="0" y="106"/>
                    <a:pt x="7" y="112"/>
                    <a:pt x="15" y="112"/>
                  </a:cubicBezTo>
                  <a:cubicBezTo>
                    <a:pt x="154" y="112"/>
                    <a:pt x="154" y="112"/>
                    <a:pt x="154" y="112"/>
                  </a:cubicBezTo>
                  <a:cubicBezTo>
                    <a:pt x="165" y="112"/>
                    <a:pt x="174" y="104"/>
                    <a:pt x="174" y="93"/>
                  </a:cubicBezTo>
                  <a:cubicBezTo>
                    <a:pt x="174" y="0"/>
                    <a:pt x="174" y="0"/>
                    <a:pt x="174" y="0"/>
                  </a:cubicBezTo>
                  <a:cubicBezTo>
                    <a:pt x="77" y="0"/>
                    <a:pt x="77" y="0"/>
                    <a:pt x="7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45" name="Google Shape;4445;p31"/>
            <p:cNvSpPr/>
            <p:nvPr/>
          </p:nvSpPr>
          <p:spPr>
            <a:xfrm>
              <a:off x="3556198" y="6167883"/>
              <a:ext cx="80316" cy="222414"/>
            </a:xfrm>
            <a:custGeom>
              <a:avLst/>
              <a:gdLst/>
              <a:ahLst/>
              <a:cxnLst/>
              <a:rect l="l" t="t" r="r" b="b"/>
              <a:pathLst>
                <a:path w="39" h="108" extrusionOk="0">
                  <a:moveTo>
                    <a:pt x="0" y="14"/>
                  </a:moveTo>
                  <a:cubicBezTo>
                    <a:pt x="0" y="89"/>
                    <a:pt x="0" y="89"/>
                    <a:pt x="0" y="89"/>
                  </a:cubicBezTo>
                  <a:cubicBezTo>
                    <a:pt x="0" y="100"/>
                    <a:pt x="9" y="108"/>
                    <a:pt x="19" y="108"/>
                  </a:cubicBezTo>
                  <a:cubicBezTo>
                    <a:pt x="30" y="108"/>
                    <a:pt x="39" y="100"/>
                    <a:pt x="39" y="89"/>
                  </a:cubicBezTo>
                  <a:cubicBezTo>
                    <a:pt x="39" y="0"/>
                    <a:pt x="39" y="0"/>
                    <a:pt x="3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46" name="Google Shape;4446;p31"/>
            <p:cNvSpPr/>
            <p:nvPr/>
          </p:nvSpPr>
          <p:spPr>
            <a:xfrm>
              <a:off x="3325547" y="6126695"/>
              <a:ext cx="111207" cy="67960"/>
            </a:xfrm>
            <a:custGeom>
              <a:avLst/>
              <a:gdLst/>
              <a:ahLst/>
              <a:cxnLst/>
              <a:rect l="l" t="t" r="r" b="b"/>
              <a:pathLst>
                <a:path w="54" h="33" extrusionOk="0">
                  <a:moveTo>
                    <a:pt x="0" y="33"/>
                  </a:moveTo>
                  <a:cubicBezTo>
                    <a:pt x="0" y="11"/>
                    <a:pt x="0" y="11"/>
                    <a:pt x="0" y="11"/>
                  </a:cubicBezTo>
                  <a:cubicBezTo>
                    <a:pt x="0" y="5"/>
                    <a:pt x="5" y="0"/>
                    <a:pt x="11" y="0"/>
                  </a:cubicBezTo>
                  <a:cubicBezTo>
                    <a:pt x="43" y="0"/>
                    <a:pt x="43" y="0"/>
                    <a:pt x="43" y="0"/>
                  </a:cubicBezTo>
                  <a:cubicBezTo>
                    <a:pt x="49" y="0"/>
                    <a:pt x="54" y="5"/>
                    <a:pt x="54" y="11"/>
                  </a:cubicBezTo>
                  <a:cubicBezTo>
                    <a:pt x="54" y="16"/>
                    <a:pt x="54" y="16"/>
                    <a:pt x="5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47" name="Google Shape;4447;p31"/>
            <p:cNvCxnSpPr/>
            <p:nvPr/>
          </p:nvCxnSpPr>
          <p:spPr>
            <a:xfrm>
              <a:off x="3368794" y="6285268"/>
              <a:ext cx="35100" cy="35100"/>
            </a:xfrm>
            <a:prstGeom prst="straightConnector1">
              <a:avLst/>
            </a:prstGeom>
            <a:noFill/>
            <a:ln w="28575" cap="rnd" cmpd="sng">
              <a:solidFill>
                <a:schemeClr val="dk1"/>
              </a:solidFill>
              <a:prstDash val="solid"/>
              <a:round/>
              <a:headEnd type="none" w="sm" len="sm"/>
              <a:tailEnd type="none" w="sm" len="sm"/>
            </a:ln>
          </p:spPr>
        </p:cxnSp>
        <p:cxnSp>
          <p:nvCxnSpPr>
            <p:cNvPr id="4448" name="Google Shape;4448;p31"/>
            <p:cNvCxnSpPr/>
            <p:nvPr/>
          </p:nvCxnSpPr>
          <p:spPr>
            <a:xfrm rot="10800000" flipH="1">
              <a:off x="3403803" y="6262677"/>
              <a:ext cx="57600" cy="57600"/>
            </a:xfrm>
            <a:prstGeom prst="straightConnector1">
              <a:avLst/>
            </a:prstGeom>
            <a:noFill/>
            <a:ln w="28575" cap="rnd" cmpd="sng">
              <a:solidFill>
                <a:schemeClr val="dk1"/>
              </a:solidFill>
              <a:prstDash val="solid"/>
              <a:round/>
              <a:headEnd type="none" w="sm" len="sm"/>
              <a:tailEnd type="none" w="sm" len="sm"/>
            </a:ln>
          </p:spPr>
        </p:cxnSp>
      </p:grpSp>
      <p:grpSp>
        <p:nvGrpSpPr>
          <p:cNvPr id="4449" name="Google Shape;4449;p31"/>
          <p:cNvGrpSpPr/>
          <p:nvPr/>
        </p:nvGrpSpPr>
        <p:grpSpPr>
          <a:xfrm>
            <a:off x="4006588" y="2446702"/>
            <a:ext cx="351693" cy="259463"/>
            <a:chOff x="4067955" y="6126695"/>
            <a:chExt cx="357303" cy="263602"/>
          </a:xfrm>
        </p:grpSpPr>
        <p:sp>
          <p:nvSpPr>
            <p:cNvPr id="4450" name="Google Shape;4450;p31"/>
            <p:cNvSpPr/>
            <p:nvPr/>
          </p:nvSpPr>
          <p:spPr>
            <a:xfrm>
              <a:off x="4067955" y="6159645"/>
              <a:ext cx="357303" cy="230651"/>
            </a:xfrm>
            <a:custGeom>
              <a:avLst/>
              <a:gdLst/>
              <a:ahLst/>
              <a:cxnLst/>
              <a:rect l="l" t="t" r="r" b="b"/>
              <a:pathLst>
                <a:path w="173" h="112" extrusionOk="0">
                  <a:moveTo>
                    <a:pt x="135" y="18"/>
                  </a:moveTo>
                  <a:cubicBezTo>
                    <a:pt x="96" y="18"/>
                    <a:pt x="96" y="18"/>
                    <a:pt x="96" y="18"/>
                  </a:cubicBezTo>
                  <a:cubicBezTo>
                    <a:pt x="15" y="18"/>
                    <a:pt x="15" y="18"/>
                    <a:pt x="15" y="18"/>
                  </a:cubicBezTo>
                  <a:cubicBezTo>
                    <a:pt x="7" y="18"/>
                    <a:pt x="0" y="24"/>
                    <a:pt x="0" y="32"/>
                  </a:cubicBezTo>
                  <a:cubicBezTo>
                    <a:pt x="0" y="98"/>
                    <a:pt x="0" y="98"/>
                    <a:pt x="0" y="98"/>
                  </a:cubicBezTo>
                  <a:cubicBezTo>
                    <a:pt x="0" y="106"/>
                    <a:pt x="7" y="112"/>
                    <a:pt x="15" y="112"/>
                  </a:cubicBezTo>
                  <a:cubicBezTo>
                    <a:pt x="154" y="112"/>
                    <a:pt x="154" y="112"/>
                    <a:pt x="154" y="112"/>
                  </a:cubicBezTo>
                  <a:cubicBezTo>
                    <a:pt x="165" y="112"/>
                    <a:pt x="173" y="104"/>
                    <a:pt x="173" y="93"/>
                  </a:cubicBezTo>
                  <a:cubicBezTo>
                    <a:pt x="173" y="0"/>
                    <a:pt x="173" y="0"/>
                    <a:pt x="173" y="0"/>
                  </a:cubicBezTo>
                  <a:cubicBezTo>
                    <a:pt x="77" y="0"/>
                    <a:pt x="77" y="0"/>
                    <a:pt x="7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51" name="Google Shape;4451;p31"/>
            <p:cNvSpPr/>
            <p:nvPr/>
          </p:nvSpPr>
          <p:spPr>
            <a:xfrm>
              <a:off x="4347001" y="6167883"/>
              <a:ext cx="78257" cy="222414"/>
            </a:xfrm>
            <a:custGeom>
              <a:avLst/>
              <a:gdLst/>
              <a:ahLst/>
              <a:cxnLst/>
              <a:rect l="l" t="t" r="r" b="b"/>
              <a:pathLst>
                <a:path w="38" h="108" extrusionOk="0">
                  <a:moveTo>
                    <a:pt x="0" y="14"/>
                  </a:moveTo>
                  <a:cubicBezTo>
                    <a:pt x="0" y="89"/>
                    <a:pt x="0" y="89"/>
                    <a:pt x="0" y="89"/>
                  </a:cubicBezTo>
                  <a:cubicBezTo>
                    <a:pt x="0" y="100"/>
                    <a:pt x="9" y="108"/>
                    <a:pt x="19" y="108"/>
                  </a:cubicBezTo>
                  <a:cubicBezTo>
                    <a:pt x="30" y="108"/>
                    <a:pt x="38" y="100"/>
                    <a:pt x="38" y="89"/>
                  </a:cubicBezTo>
                  <a:cubicBezTo>
                    <a:pt x="38" y="0"/>
                    <a:pt x="38" y="0"/>
                    <a:pt x="3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52" name="Google Shape;4452;p31"/>
            <p:cNvSpPr/>
            <p:nvPr/>
          </p:nvSpPr>
          <p:spPr>
            <a:xfrm>
              <a:off x="4115321" y="6126695"/>
              <a:ext cx="111207" cy="67960"/>
            </a:xfrm>
            <a:custGeom>
              <a:avLst/>
              <a:gdLst/>
              <a:ahLst/>
              <a:cxnLst/>
              <a:rect l="l" t="t" r="r" b="b"/>
              <a:pathLst>
                <a:path w="54" h="33" extrusionOk="0">
                  <a:moveTo>
                    <a:pt x="0" y="33"/>
                  </a:moveTo>
                  <a:cubicBezTo>
                    <a:pt x="0" y="11"/>
                    <a:pt x="0" y="11"/>
                    <a:pt x="0" y="11"/>
                  </a:cubicBezTo>
                  <a:cubicBezTo>
                    <a:pt x="0" y="5"/>
                    <a:pt x="5" y="0"/>
                    <a:pt x="11" y="0"/>
                  </a:cubicBezTo>
                  <a:cubicBezTo>
                    <a:pt x="43" y="0"/>
                    <a:pt x="43" y="0"/>
                    <a:pt x="43" y="0"/>
                  </a:cubicBezTo>
                  <a:cubicBezTo>
                    <a:pt x="49" y="0"/>
                    <a:pt x="54" y="5"/>
                    <a:pt x="54" y="11"/>
                  </a:cubicBezTo>
                  <a:cubicBezTo>
                    <a:pt x="54" y="16"/>
                    <a:pt x="54" y="16"/>
                    <a:pt x="5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53" name="Google Shape;4453;p31"/>
            <p:cNvCxnSpPr/>
            <p:nvPr/>
          </p:nvCxnSpPr>
          <p:spPr>
            <a:xfrm>
              <a:off x="4164746" y="6262614"/>
              <a:ext cx="63900" cy="61800"/>
            </a:xfrm>
            <a:prstGeom prst="straightConnector1">
              <a:avLst/>
            </a:prstGeom>
            <a:noFill/>
            <a:ln w="28575" cap="rnd" cmpd="sng">
              <a:solidFill>
                <a:schemeClr val="dk1"/>
              </a:solidFill>
              <a:prstDash val="solid"/>
              <a:round/>
              <a:headEnd type="none" w="sm" len="sm"/>
              <a:tailEnd type="none" w="sm" len="sm"/>
            </a:ln>
          </p:spPr>
        </p:cxnSp>
        <p:cxnSp>
          <p:nvCxnSpPr>
            <p:cNvPr id="4454" name="Google Shape;4454;p31"/>
            <p:cNvCxnSpPr/>
            <p:nvPr/>
          </p:nvCxnSpPr>
          <p:spPr>
            <a:xfrm flipH="1">
              <a:off x="4164687" y="6262614"/>
              <a:ext cx="63900" cy="61800"/>
            </a:xfrm>
            <a:prstGeom prst="straightConnector1">
              <a:avLst/>
            </a:prstGeom>
            <a:noFill/>
            <a:ln w="28575" cap="rnd" cmpd="sng">
              <a:solidFill>
                <a:schemeClr val="dk1"/>
              </a:solidFill>
              <a:prstDash val="solid"/>
              <a:round/>
              <a:headEnd type="none" w="sm" len="sm"/>
              <a:tailEnd type="none" w="sm" len="sm"/>
            </a:ln>
          </p:spPr>
        </p:cxnSp>
      </p:grpSp>
      <p:grpSp>
        <p:nvGrpSpPr>
          <p:cNvPr id="4455" name="Google Shape;4455;p31"/>
          <p:cNvGrpSpPr/>
          <p:nvPr/>
        </p:nvGrpSpPr>
        <p:grpSpPr>
          <a:xfrm>
            <a:off x="4783955" y="2446702"/>
            <a:ext cx="351694" cy="259463"/>
            <a:chOff x="4857728" y="6126695"/>
            <a:chExt cx="357304" cy="263602"/>
          </a:xfrm>
        </p:grpSpPr>
        <p:sp>
          <p:nvSpPr>
            <p:cNvPr id="4456" name="Google Shape;4456;p31"/>
            <p:cNvSpPr/>
            <p:nvPr/>
          </p:nvSpPr>
          <p:spPr>
            <a:xfrm>
              <a:off x="4857728" y="6159645"/>
              <a:ext cx="357303" cy="230651"/>
            </a:xfrm>
            <a:custGeom>
              <a:avLst/>
              <a:gdLst/>
              <a:ahLst/>
              <a:cxnLst/>
              <a:rect l="l" t="t" r="r" b="b"/>
              <a:pathLst>
                <a:path w="173" h="112" extrusionOk="0">
                  <a:moveTo>
                    <a:pt x="135" y="18"/>
                  </a:moveTo>
                  <a:cubicBezTo>
                    <a:pt x="96" y="18"/>
                    <a:pt x="96" y="18"/>
                    <a:pt x="96" y="18"/>
                  </a:cubicBezTo>
                  <a:cubicBezTo>
                    <a:pt x="15" y="18"/>
                    <a:pt x="15" y="18"/>
                    <a:pt x="15" y="18"/>
                  </a:cubicBezTo>
                  <a:cubicBezTo>
                    <a:pt x="7" y="18"/>
                    <a:pt x="0" y="24"/>
                    <a:pt x="0" y="32"/>
                  </a:cubicBezTo>
                  <a:cubicBezTo>
                    <a:pt x="0" y="98"/>
                    <a:pt x="0" y="98"/>
                    <a:pt x="0" y="98"/>
                  </a:cubicBezTo>
                  <a:cubicBezTo>
                    <a:pt x="0" y="106"/>
                    <a:pt x="7" y="112"/>
                    <a:pt x="15" y="112"/>
                  </a:cubicBezTo>
                  <a:cubicBezTo>
                    <a:pt x="154" y="112"/>
                    <a:pt x="154" y="112"/>
                    <a:pt x="154" y="112"/>
                  </a:cubicBezTo>
                  <a:cubicBezTo>
                    <a:pt x="165" y="112"/>
                    <a:pt x="173" y="104"/>
                    <a:pt x="173" y="93"/>
                  </a:cubicBezTo>
                  <a:cubicBezTo>
                    <a:pt x="173" y="0"/>
                    <a:pt x="173" y="0"/>
                    <a:pt x="173" y="0"/>
                  </a:cubicBezTo>
                  <a:cubicBezTo>
                    <a:pt x="77" y="0"/>
                    <a:pt x="77" y="0"/>
                    <a:pt x="7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57" name="Google Shape;4457;p31"/>
            <p:cNvSpPr/>
            <p:nvPr/>
          </p:nvSpPr>
          <p:spPr>
            <a:xfrm>
              <a:off x="5136775" y="6167883"/>
              <a:ext cx="78257" cy="222414"/>
            </a:xfrm>
            <a:custGeom>
              <a:avLst/>
              <a:gdLst/>
              <a:ahLst/>
              <a:cxnLst/>
              <a:rect l="l" t="t" r="r" b="b"/>
              <a:pathLst>
                <a:path w="38" h="108" extrusionOk="0">
                  <a:moveTo>
                    <a:pt x="0" y="14"/>
                  </a:moveTo>
                  <a:cubicBezTo>
                    <a:pt x="0" y="89"/>
                    <a:pt x="0" y="89"/>
                    <a:pt x="0" y="89"/>
                  </a:cubicBezTo>
                  <a:cubicBezTo>
                    <a:pt x="0" y="100"/>
                    <a:pt x="8" y="108"/>
                    <a:pt x="19" y="108"/>
                  </a:cubicBezTo>
                  <a:cubicBezTo>
                    <a:pt x="30" y="108"/>
                    <a:pt x="38" y="100"/>
                    <a:pt x="38" y="89"/>
                  </a:cubicBezTo>
                  <a:cubicBezTo>
                    <a:pt x="38" y="0"/>
                    <a:pt x="38" y="0"/>
                    <a:pt x="3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58" name="Google Shape;4458;p31"/>
            <p:cNvSpPr/>
            <p:nvPr/>
          </p:nvSpPr>
          <p:spPr>
            <a:xfrm>
              <a:off x="4905094" y="6126695"/>
              <a:ext cx="112237" cy="67960"/>
            </a:xfrm>
            <a:custGeom>
              <a:avLst/>
              <a:gdLst/>
              <a:ahLst/>
              <a:cxnLst/>
              <a:rect l="l" t="t" r="r" b="b"/>
              <a:pathLst>
                <a:path w="54" h="33" extrusionOk="0">
                  <a:moveTo>
                    <a:pt x="0" y="33"/>
                  </a:moveTo>
                  <a:cubicBezTo>
                    <a:pt x="0" y="11"/>
                    <a:pt x="0" y="11"/>
                    <a:pt x="0" y="11"/>
                  </a:cubicBezTo>
                  <a:cubicBezTo>
                    <a:pt x="0" y="5"/>
                    <a:pt x="5" y="0"/>
                    <a:pt x="11" y="0"/>
                  </a:cubicBezTo>
                  <a:cubicBezTo>
                    <a:pt x="43" y="0"/>
                    <a:pt x="43" y="0"/>
                    <a:pt x="43" y="0"/>
                  </a:cubicBezTo>
                  <a:cubicBezTo>
                    <a:pt x="49" y="0"/>
                    <a:pt x="54" y="5"/>
                    <a:pt x="54" y="11"/>
                  </a:cubicBezTo>
                  <a:cubicBezTo>
                    <a:pt x="54" y="16"/>
                    <a:pt x="54" y="16"/>
                    <a:pt x="5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59" name="Google Shape;4459;p31"/>
            <p:cNvSpPr/>
            <p:nvPr/>
          </p:nvSpPr>
          <p:spPr>
            <a:xfrm>
              <a:off x="4940104" y="6235842"/>
              <a:ext cx="93702" cy="74138"/>
            </a:xfrm>
            <a:custGeom>
              <a:avLst/>
              <a:gdLst/>
              <a:ahLst/>
              <a:cxnLst/>
              <a:rect l="l" t="t" r="r" b="b"/>
              <a:pathLst>
                <a:path w="45" h="36" extrusionOk="0">
                  <a:moveTo>
                    <a:pt x="3" y="36"/>
                  </a:moveTo>
                  <a:cubicBezTo>
                    <a:pt x="0" y="27"/>
                    <a:pt x="2" y="17"/>
                    <a:pt x="9" y="10"/>
                  </a:cubicBezTo>
                  <a:cubicBezTo>
                    <a:pt x="19" y="0"/>
                    <a:pt x="35" y="0"/>
                    <a:pt x="45" y="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60" name="Google Shape;4460;p31"/>
            <p:cNvSpPr/>
            <p:nvPr/>
          </p:nvSpPr>
          <p:spPr>
            <a:xfrm>
              <a:off x="5002915" y="6227605"/>
              <a:ext cx="30891" cy="37069"/>
            </a:xfrm>
            <a:custGeom>
              <a:avLst/>
              <a:gdLst/>
              <a:ahLst/>
              <a:cxnLst/>
              <a:rect l="l" t="t" r="r" b="b"/>
              <a:pathLst>
                <a:path w="30" h="36" extrusionOk="0">
                  <a:moveTo>
                    <a:pt x="24" y="0"/>
                  </a:moveTo>
                  <a:lnTo>
                    <a:pt x="30" y="30"/>
                  </a:lnTo>
                  <a:lnTo>
                    <a:pt x="0" y="3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61" name="Google Shape;4461;p31"/>
            <p:cNvSpPr/>
            <p:nvPr/>
          </p:nvSpPr>
          <p:spPr>
            <a:xfrm>
              <a:off x="4965846" y="6277030"/>
              <a:ext cx="92672" cy="72078"/>
            </a:xfrm>
            <a:custGeom>
              <a:avLst/>
              <a:gdLst/>
              <a:ahLst/>
              <a:cxnLst/>
              <a:rect l="l" t="t" r="r" b="b"/>
              <a:pathLst>
                <a:path w="45" h="35" extrusionOk="0">
                  <a:moveTo>
                    <a:pt x="42" y="0"/>
                  </a:moveTo>
                  <a:cubicBezTo>
                    <a:pt x="45" y="9"/>
                    <a:pt x="43" y="18"/>
                    <a:pt x="36" y="25"/>
                  </a:cubicBezTo>
                  <a:cubicBezTo>
                    <a:pt x="26" y="35"/>
                    <a:pt x="10" y="35"/>
                    <a:pt x="0" y="2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62" name="Google Shape;4462;p31"/>
            <p:cNvSpPr/>
            <p:nvPr/>
          </p:nvSpPr>
          <p:spPr>
            <a:xfrm>
              <a:off x="4965846" y="6322337"/>
              <a:ext cx="30891" cy="37069"/>
            </a:xfrm>
            <a:custGeom>
              <a:avLst/>
              <a:gdLst/>
              <a:ahLst/>
              <a:cxnLst/>
              <a:rect l="l" t="t" r="r" b="b"/>
              <a:pathLst>
                <a:path w="30" h="36" extrusionOk="0">
                  <a:moveTo>
                    <a:pt x="6" y="36"/>
                  </a:moveTo>
                  <a:lnTo>
                    <a:pt x="0" y="6"/>
                  </a:lnTo>
                  <a:lnTo>
                    <a:pt x="3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463" name="Google Shape;4463;p31"/>
          <p:cNvGrpSpPr/>
          <p:nvPr/>
        </p:nvGrpSpPr>
        <p:grpSpPr>
          <a:xfrm>
            <a:off x="6339730" y="2446702"/>
            <a:ext cx="350680" cy="259463"/>
            <a:chOff x="6438306" y="6126695"/>
            <a:chExt cx="356274" cy="263602"/>
          </a:xfrm>
        </p:grpSpPr>
        <p:sp>
          <p:nvSpPr>
            <p:cNvPr id="4464" name="Google Shape;4464;p31"/>
            <p:cNvSpPr/>
            <p:nvPr/>
          </p:nvSpPr>
          <p:spPr>
            <a:xfrm>
              <a:off x="6438306" y="6159645"/>
              <a:ext cx="356273" cy="230651"/>
            </a:xfrm>
            <a:custGeom>
              <a:avLst/>
              <a:gdLst/>
              <a:ahLst/>
              <a:cxnLst/>
              <a:rect l="l" t="t" r="r" b="b"/>
              <a:pathLst>
                <a:path w="173" h="112" extrusionOk="0">
                  <a:moveTo>
                    <a:pt x="135" y="18"/>
                  </a:moveTo>
                  <a:cubicBezTo>
                    <a:pt x="96" y="18"/>
                    <a:pt x="96" y="18"/>
                    <a:pt x="96" y="18"/>
                  </a:cubicBezTo>
                  <a:cubicBezTo>
                    <a:pt x="15" y="18"/>
                    <a:pt x="15" y="18"/>
                    <a:pt x="15" y="18"/>
                  </a:cubicBezTo>
                  <a:cubicBezTo>
                    <a:pt x="7" y="18"/>
                    <a:pt x="0" y="24"/>
                    <a:pt x="0" y="32"/>
                  </a:cubicBezTo>
                  <a:cubicBezTo>
                    <a:pt x="0" y="98"/>
                    <a:pt x="0" y="98"/>
                    <a:pt x="0" y="98"/>
                  </a:cubicBezTo>
                  <a:cubicBezTo>
                    <a:pt x="0" y="106"/>
                    <a:pt x="7" y="112"/>
                    <a:pt x="15" y="112"/>
                  </a:cubicBezTo>
                  <a:cubicBezTo>
                    <a:pt x="154" y="112"/>
                    <a:pt x="154" y="112"/>
                    <a:pt x="154" y="112"/>
                  </a:cubicBezTo>
                  <a:cubicBezTo>
                    <a:pt x="165" y="112"/>
                    <a:pt x="173" y="104"/>
                    <a:pt x="173" y="93"/>
                  </a:cubicBezTo>
                  <a:cubicBezTo>
                    <a:pt x="173" y="0"/>
                    <a:pt x="173" y="0"/>
                    <a:pt x="173" y="0"/>
                  </a:cubicBezTo>
                  <a:cubicBezTo>
                    <a:pt x="77" y="0"/>
                    <a:pt x="77" y="0"/>
                    <a:pt x="7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65" name="Google Shape;4465;p31"/>
            <p:cNvSpPr/>
            <p:nvPr/>
          </p:nvSpPr>
          <p:spPr>
            <a:xfrm>
              <a:off x="6716323" y="6167883"/>
              <a:ext cx="78257" cy="222414"/>
            </a:xfrm>
            <a:custGeom>
              <a:avLst/>
              <a:gdLst/>
              <a:ahLst/>
              <a:cxnLst/>
              <a:rect l="l" t="t" r="r" b="b"/>
              <a:pathLst>
                <a:path w="38" h="108" extrusionOk="0">
                  <a:moveTo>
                    <a:pt x="0" y="14"/>
                  </a:moveTo>
                  <a:cubicBezTo>
                    <a:pt x="0" y="89"/>
                    <a:pt x="0" y="89"/>
                    <a:pt x="0" y="89"/>
                  </a:cubicBezTo>
                  <a:cubicBezTo>
                    <a:pt x="0" y="100"/>
                    <a:pt x="8" y="108"/>
                    <a:pt x="19" y="108"/>
                  </a:cubicBezTo>
                  <a:cubicBezTo>
                    <a:pt x="30" y="108"/>
                    <a:pt x="38" y="100"/>
                    <a:pt x="38" y="89"/>
                  </a:cubicBezTo>
                  <a:cubicBezTo>
                    <a:pt x="38" y="0"/>
                    <a:pt x="38" y="0"/>
                    <a:pt x="3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66" name="Google Shape;4466;p31"/>
            <p:cNvSpPr/>
            <p:nvPr/>
          </p:nvSpPr>
          <p:spPr>
            <a:xfrm>
              <a:off x="6485672" y="6126695"/>
              <a:ext cx="111207" cy="67960"/>
            </a:xfrm>
            <a:custGeom>
              <a:avLst/>
              <a:gdLst/>
              <a:ahLst/>
              <a:cxnLst/>
              <a:rect l="l" t="t" r="r" b="b"/>
              <a:pathLst>
                <a:path w="54" h="33" extrusionOk="0">
                  <a:moveTo>
                    <a:pt x="0" y="33"/>
                  </a:moveTo>
                  <a:cubicBezTo>
                    <a:pt x="0" y="11"/>
                    <a:pt x="0" y="11"/>
                    <a:pt x="0" y="11"/>
                  </a:cubicBezTo>
                  <a:cubicBezTo>
                    <a:pt x="0" y="5"/>
                    <a:pt x="5" y="0"/>
                    <a:pt x="11" y="0"/>
                  </a:cubicBezTo>
                  <a:cubicBezTo>
                    <a:pt x="42" y="0"/>
                    <a:pt x="42" y="0"/>
                    <a:pt x="42" y="0"/>
                  </a:cubicBezTo>
                  <a:cubicBezTo>
                    <a:pt x="49" y="0"/>
                    <a:pt x="54" y="5"/>
                    <a:pt x="54" y="11"/>
                  </a:cubicBezTo>
                  <a:cubicBezTo>
                    <a:pt x="54" y="16"/>
                    <a:pt x="54" y="16"/>
                    <a:pt x="5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67" name="Google Shape;4467;p31"/>
            <p:cNvSpPr/>
            <p:nvPr/>
          </p:nvSpPr>
          <p:spPr>
            <a:xfrm>
              <a:off x="6491850" y="6258496"/>
              <a:ext cx="43247" cy="63841"/>
            </a:xfrm>
            <a:custGeom>
              <a:avLst/>
              <a:gdLst/>
              <a:ahLst/>
              <a:cxnLst/>
              <a:rect l="l" t="t" r="r" b="b"/>
              <a:pathLst>
                <a:path w="21" h="31" extrusionOk="0">
                  <a:moveTo>
                    <a:pt x="0" y="0"/>
                  </a:moveTo>
                  <a:cubicBezTo>
                    <a:pt x="16" y="0"/>
                    <a:pt x="16" y="0"/>
                    <a:pt x="16" y="0"/>
                  </a:cubicBezTo>
                  <a:cubicBezTo>
                    <a:pt x="19" y="0"/>
                    <a:pt x="21" y="2"/>
                    <a:pt x="21" y="5"/>
                  </a:cubicBezTo>
                  <a:cubicBezTo>
                    <a:pt x="21" y="26"/>
                    <a:pt x="21" y="26"/>
                    <a:pt x="21" y="26"/>
                  </a:cubicBezTo>
                  <a:cubicBezTo>
                    <a:pt x="21" y="29"/>
                    <a:pt x="19" y="31"/>
                    <a:pt x="16" y="31"/>
                  </a:cubicBezTo>
                  <a:cubicBezTo>
                    <a:pt x="0" y="31"/>
                    <a:pt x="0" y="31"/>
                    <a:pt x="0" y="3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68" name="Google Shape;4468;p31"/>
            <p:cNvCxnSpPr/>
            <p:nvPr/>
          </p:nvCxnSpPr>
          <p:spPr>
            <a:xfrm>
              <a:off x="6491850" y="6258496"/>
              <a:ext cx="0" cy="86400"/>
            </a:xfrm>
            <a:prstGeom prst="straightConnector1">
              <a:avLst/>
            </a:prstGeom>
            <a:noFill/>
            <a:ln w="28575" cap="rnd" cmpd="sng">
              <a:solidFill>
                <a:schemeClr val="dk1"/>
              </a:solidFill>
              <a:prstDash val="solid"/>
              <a:round/>
              <a:headEnd type="none" w="sm" len="sm"/>
              <a:tailEnd type="none" w="sm" len="sm"/>
            </a:ln>
          </p:spPr>
        </p:cxnSp>
        <p:sp>
          <p:nvSpPr>
            <p:cNvPr id="4469" name="Google Shape;4469;p31"/>
            <p:cNvSpPr/>
            <p:nvPr/>
          </p:nvSpPr>
          <p:spPr>
            <a:xfrm>
              <a:off x="6557750" y="6258496"/>
              <a:ext cx="43247" cy="63841"/>
            </a:xfrm>
            <a:custGeom>
              <a:avLst/>
              <a:gdLst/>
              <a:ahLst/>
              <a:cxnLst/>
              <a:rect l="l" t="t" r="r" b="b"/>
              <a:pathLst>
                <a:path w="21" h="31" extrusionOk="0">
                  <a:moveTo>
                    <a:pt x="0" y="0"/>
                  </a:moveTo>
                  <a:cubicBezTo>
                    <a:pt x="16" y="0"/>
                    <a:pt x="16" y="0"/>
                    <a:pt x="16" y="0"/>
                  </a:cubicBezTo>
                  <a:cubicBezTo>
                    <a:pt x="19" y="0"/>
                    <a:pt x="21" y="2"/>
                    <a:pt x="21" y="5"/>
                  </a:cubicBezTo>
                  <a:cubicBezTo>
                    <a:pt x="21" y="26"/>
                    <a:pt x="21" y="26"/>
                    <a:pt x="21" y="26"/>
                  </a:cubicBezTo>
                  <a:cubicBezTo>
                    <a:pt x="21" y="29"/>
                    <a:pt x="19" y="31"/>
                    <a:pt x="16" y="31"/>
                  </a:cubicBezTo>
                  <a:cubicBezTo>
                    <a:pt x="0" y="31"/>
                    <a:pt x="0" y="31"/>
                    <a:pt x="0" y="31"/>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70" name="Google Shape;4470;p31"/>
            <p:cNvCxnSpPr/>
            <p:nvPr/>
          </p:nvCxnSpPr>
          <p:spPr>
            <a:xfrm>
              <a:off x="6557750" y="6258496"/>
              <a:ext cx="0" cy="86400"/>
            </a:xfrm>
            <a:prstGeom prst="straightConnector1">
              <a:avLst/>
            </a:prstGeom>
            <a:noFill/>
            <a:ln w="28575" cap="rnd" cmpd="sng">
              <a:solidFill>
                <a:schemeClr val="dk1"/>
              </a:solidFill>
              <a:prstDash val="solid"/>
              <a:round/>
              <a:headEnd type="none" w="sm" len="sm"/>
              <a:tailEnd type="none" w="sm" len="sm"/>
            </a:ln>
          </p:spPr>
        </p:cxnSp>
        <p:cxnSp>
          <p:nvCxnSpPr>
            <p:cNvPr id="4471" name="Google Shape;4471;p31"/>
            <p:cNvCxnSpPr/>
            <p:nvPr/>
          </p:nvCxnSpPr>
          <p:spPr>
            <a:xfrm>
              <a:off x="6644244" y="6258496"/>
              <a:ext cx="0" cy="63900"/>
            </a:xfrm>
            <a:prstGeom prst="straightConnector1">
              <a:avLst/>
            </a:prstGeom>
            <a:noFill/>
            <a:ln w="28575" cap="rnd" cmpd="sng">
              <a:solidFill>
                <a:schemeClr val="dk1"/>
              </a:solidFill>
              <a:prstDash val="solid"/>
              <a:round/>
              <a:headEnd type="none" w="sm" len="sm"/>
              <a:tailEnd type="none" w="sm" len="sm"/>
            </a:ln>
          </p:spPr>
        </p:cxnSp>
        <p:cxnSp>
          <p:nvCxnSpPr>
            <p:cNvPr id="4472" name="Google Shape;4472;p31"/>
            <p:cNvCxnSpPr/>
            <p:nvPr/>
          </p:nvCxnSpPr>
          <p:spPr>
            <a:xfrm>
              <a:off x="6619532" y="6258496"/>
              <a:ext cx="49500" cy="0"/>
            </a:xfrm>
            <a:prstGeom prst="straightConnector1">
              <a:avLst/>
            </a:prstGeom>
            <a:noFill/>
            <a:ln w="28575" cap="rnd" cmpd="sng">
              <a:solidFill>
                <a:schemeClr val="dk1"/>
              </a:solidFill>
              <a:prstDash val="solid"/>
              <a:round/>
              <a:headEnd type="none" w="sm" len="sm"/>
              <a:tailEnd type="none" w="sm" len="sm"/>
            </a:ln>
          </p:spPr>
        </p:cxnSp>
      </p:grpSp>
      <p:grpSp>
        <p:nvGrpSpPr>
          <p:cNvPr id="4473" name="Google Shape;4473;p31"/>
          <p:cNvGrpSpPr/>
          <p:nvPr/>
        </p:nvGrpSpPr>
        <p:grpSpPr>
          <a:xfrm>
            <a:off x="5562355" y="2446702"/>
            <a:ext cx="350680" cy="259463"/>
            <a:chOff x="5648532" y="6126695"/>
            <a:chExt cx="356274" cy="263602"/>
          </a:xfrm>
        </p:grpSpPr>
        <p:sp>
          <p:nvSpPr>
            <p:cNvPr id="4474" name="Google Shape;4474;p31"/>
            <p:cNvSpPr/>
            <p:nvPr/>
          </p:nvSpPr>
          <p:spPr>
            <a:xfrm>
              <a:off x="5648532" y="6159645"/>
              <a:ext cx="356273" cy="230651"/>
            </a:xfrm>
            <a:custGeom>
              <a:avLst/>
              <a:gdLst/>
              <a:ahLst/>
              <a:cxnLst/>
              <a:rect l="l" t="t" r="r" b="b"/>
              <a:pathLst>
                <a:path w="173" h="112" extrusionOk="0">
                  <a:moveTo>
                    <a:pt x="135" y="18"/>
                  </a:moveTo>
                  <a:cubicBezTo>
                    <a:pt x="96" y="18"/>
                    <a:pt x="96" y="18"/>
                    <a:pt x="96" y="18"/>
                  </a:cubicBezTo>
                  <a:cubicBezTo>
                    <a:pt x="15" y="18"/>
                    <a:pt x="15" y="18"/>
                    <a:pt x="15" y="18"/>
                  </a:cubicBezTo>
                  <a:cubicBezTo>
                    <a:pt x="7" y="18"/>
                    <a:pt x="0" y="24"/>
                    <a:pt x="0" y="32"/>
                  </a:cubicBezTo>
                  <a:cubicBezTo>
                    <a:pt x="0" y="98"/>
                    <a:pt x="0" y="98"/>
                    <a:pt x="0" y="98"/>
                  </a:cubicBezTo>
                  <a:cubicBezTo>
                    <a:pt x="0" y="106"/>
                    <a:pt x="7" y="112"/>
                    <a:pt x="15" y="112"/>
                  </a:cubicBezTo>
                  <a:cubicBezTo>
                    <a:pt x="154" y="112"/>
                    <a:pt x="154" y="112"/>
                    <a:pt x="154" y="112"/>
                  </a:cubicBezTo>
                  <a:cubicBezTo>
                    <a:pt x="165" y="112"/>
                    <a:pt x="173" y="104"/>
                    <a:pt x="173" y="93"/>
                  </a:cubicBezTo>
                  <a:cubicBezTo>
                    <a:pt x="173" y="0"/>
                    <a:pt x="173" y="0"/>
                    <a:pt x="173" y="0"/>
                  </a:cubicBezTo>
                  <a:cubicBezTo>
                    <a:pt x="77" y="0"/>
                    <a:pt x="77" y="0"/>
                    <a:pt x="7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75" name="Google Shape;4475;p31"/>
            <p:cNvSpPr/>
            <p:nvPr/>
          </p:nvSpPr>
          <p:spPr>
            <a:xfrm>
              <a:off x="5926549" y="6167883"/>
              <a:ext cx="78257" cy="222414"/>
            </a:xfrm>
            <a:custGeom>
              <a:avLst/>
              <a:gdLst/>
              <a:ahLst/>
              <a:cxnLst/>
              <a:rect l="l" t="t" r="r" b="b"/>
              <a:pathLst>
                <a:path w="38" h="108" extrusionOk="0">
                  <a:moveTo>
                    <a:pt x="0" y="14"/>
                  </a:moveTo>
                  <a:cubicBezTo>
                    <a:pt x="0" y="89"/>
                    <a:pt x="0" y="89"/>
                    <a:pt x="0" y="89"/>
                  </a:cubicBezTo>
                  <a:cubicBezTo>
                    <a:pt x="0" y="100"/>
                    <a:pt x="8" y="108"/>
                    <a:pt x="19" y="108"/>
                  </a:cubicBezTo>
                  <a:cubicBezTo>
                    <a:pt x="30" y="108"/>
                    <a:pt x="38" y="100"/>
                    <a:pt x="38" y="89"/>
                  </a:cubicBezTo>
                  <a:cubicBezTo>
                    <a:pt x="38" y="0"/>
                    <a:pt x="38" y="0"/>
                    <a:pt x="3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76" name="Google Shape;4476;p31"/>
            <p:cNvSpPr/>
            <p:nvPr/>
          </p:nvSpPr>
          <p:spPr>
            <a:xfrm>
              <a:off x="5695898" y="6126695"/>
              <a:ext cx="111207" cy="67960"/>
            </a:xfrm>
            <a:custGeom>
              <a:avLst/>
              <a:gdLst/>
              <a:ahLst/>
              <a:cxnLst/>
              <a:rect l="l" t="t" r="r" b="b"/>
              <a:pathLst>
                <a:path w="54" h="33" extrusionOk="0">
                  <a:moveTo>
                    <a:pt x="0" y="33"/>
                  </a:moveTo>
                  <a:cubicBezTo>
                    <a:pt x="0" y="11"/>
                    <a:pt x="0" y="11"/>
                    <a:pt x="0" y="11"/>
                  </a:cubicBezTo>
                  <a:cubicBezTo>
                    <a:pt x="0" y="5"/>
                    <a:pt x="5" y="0"/>
                    <a:pt x="11" y="0"/>
                  </a:cubicBezTo>
                  <a:cubicBezTo>
                    <a:pt x="42" y="0"/>
                    <a:pt x="42" y="0"/>
                    <a:pt x="42" y="0"/>
                  </a:cubicBezTo>
                  <a:cubicBezTo>
                    <a:pt x="49" y="0"/>
                    <a:pt x="54" y="5"/>
                    <a:pt x="54" y="11"/>
                  </a:cubicBezTo>
                  <a:cubicBezTo>
                    <a:pt x="54" y="16"/>
                    <a:pt x="54" y="16"/>
                    <a:pt x="5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77" name="Google Shape;4477;p31"/>
            <p:cNvSpPr/>
            <p:nvPr/>
          </p:nvSpPr>
          <p:spPr>
            <a:xfrm>
              <a:off x="5695898" y="6254377"/>
              <a:ext cx="43247" cy="67960"/>
            </a:xfrm>
            <a:custGeom>
              <a:avLst/>
              <a:gdLst/>
              <a:ahLst/>
              <a:cxnLst/>
              <a:rect l="l" t="t" r="r" b="b"/>
              <a:pathLst>
                <a:path w="21" h="33" extrusionOk="0">
                  <a:moveTo>
                    <a:pt x="0" y="0"/>
                  </a:moveTo>
                  <a:cubicBezTo>
                    <a:pt x="16" y="0"/>
                    <a:pt x="16" y="0"/>
                    <a:pt x="16" y="0"/>
                  </a:cubicBezTo>
                  <a:cubicBezTo>
                    <a:pt x="19" y="0"/>
                    <a:pt x="21" y="3"/>
                    <a:pt x="21" y="6"/>
                  </a:cubicBezTo>
                  <a:cubicBezTo>
                    <a:pt x="21" y="28"/>
                    <a:pt x="21" y="28"/>
                    <a:pt x="21" y="28"/>
                  </a:cubicBezTo>
                  <a:cubicBezTo>
                    <a:pt x="21" y="30"/>
                    <a:pt x="19" y="33"/>
                    <a:pt x="16" y="33"/>
                  </a:cubicBezTo>
                  <a:cubicBezTo>
                    <a:pt x="0" y="33"/>
                    <a:pt x="0" y="33"/>
                    <a:pt x="0" y="3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78" name="Google Shape;4478;p31"/>
            <p:cNvSpPr/>
            <p:nvPr/>
          </p:nvSpPr>
          <p:spPr>
            <a:xfrm>
              <a:off x="5763857" y="6254377"/>
              <a:ext cx="43247" cy="67960"/>
            </a:xfrm>
            <a:custGeom>
              <a:avLst/>
              <a:gdLst/>
              <a:ahLst/>
              <a:cxnLst/>
              <a:rect l="l" t="t" r="r" b="b"/>
              <a:pathLst>
                <a:path w="21" h="33" extrusionOk="0">
                  <a:moveTo>
                    <a:pt x="21" y="28"/>
                  </a:moveTo>
                  <a:cubicBezTo>
                    <a:pt x="21" y="30"/>
                    <a:pt x="19" y="33"/>
                    <a:pt x="16" y="33"/>
                  </a:cubicBezTo>
                  <a:cubicBezTo>
                    <a:pt x="5" y="33"/>
                    <a:pt x="5" y="33"/>
                    <a:pt x="5" y="33"/>
                  </a:cubicBezTo>
                  <a:cubicBezTo>
                    <a:pt x="2" y="33"/>
                    <a:pt x="0" y="30"/>
                    <a:pt x="0" y="28"/>
                  </a:cubicBezTo>
                  <a:cubicBezTo>
                    <a:pt x="0" y="6"/>
                    <a:pt x="0" y="6"/>
                    <a:pt x="0" y="6"/>
                  </a:cubicBezTo>
                  <a:cubicBezTo>
                    <a:pt x="0" y="3"/>
                    <a:pt x="2" y="0"/>
                    <a:pt x="5" y="0"/>
                  </a:cubicBezTo>
                  <a:cubicBezTo>
                    <a:pt x="16" y="0"/>
                    <a:pt x="16" y="0"/>
                    <a:pt x="16" y="0"/>
                  </a:cubicBezTo>
                  <a:cubicBezTo>
                    <a:pt x="19" y="0"/>
                    <a:pt x="21" y="3"/>
                    <a:pt x="21" y="6"/>
                  </a:cubicBezTo>
                  <a:lnTo>
                    <a:pt x="21" y="28"/>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79" name="Google Shape;4479;p31"/>
            <p:cNvSpPr/>
            <p:nvPr/>
          </p:nvSpPr>
          <p:spPr>
            <a:xfrm>
              <a:off x="5831817" y="6254377"/>
              <a:ext cx="43247" cy="67960"/>
            </a:xfrm>
            <a:custGeom>
              <a:avLst/>
              <a:gdLst/>
              <a:ahLst/>
              <a:cxnLst/>
              <a:rect l="l" t="t" r="r" b="b"/>
              <a:pathLst>
                <a:path w="21" h="33" extrusionOk="0">
                  <a:moveTo>
                    <a:pt x="21" y="28"/>
                  </a:moveTo>
                  <a:cubicBezTo>
                    <a:pt x="21" y="30"/>
                    <a:pt x="19" y="33"/>
                    <a:pt x="16" y="33"/>
                  </a:cubicBezTo>
                  <a:cubicBezTo>
                    <a:pt x="5" y="33"/>
                    <a:pt x="5" y="33"/>
                    <a:pt x="5" y="33"/>
                  </a:cubicBezTo>
                  <a:cubicBezTo>
                    <a:pt x="2" y="33"/>
                    <a:pt x="0" y="30"/>
                    <a:pt x="0" y="28"/>
                  </a:cubicBezTo>
                  <a:cubicBezTo>
                    <a:pt x="0" y="6"/>
                    <a:pt x="0" y="6"/>
                    <a:pt x="0" y="6"/>
                  </a:cubicBezTo>
                  <a:cubicBezTo>
                    <a:pt x="0" y="3"/>
                    <a:pt x="2" y="0"/>
                    <a:pt x="5" y="0"/>
                  </a:cubicBezTo>
                  <a:cubicBezTo>
                    <a:pt x="16" y="0"/>
                    <a:pt x="16" y="0"/>
                    <a:pt x="16" y="0"/>
                  </a:cubicBezTo>
                  <a:cubicBezTo>
                    <a:pt x="19" y="0"/>
                    <a:pt x="21" y="3"/>
                    <a:pt x="21" y="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80" name="Google Shape;4480;p31"/>
            <p:cNvCxnSpPr/>
            <p:nvPr/>
          </p:nvCxnSpPr>
          <p:spPr>
            <a:xfrm>
              <a:off x="5695898" y="6254377"/>
              <a:ext cx="0" cy="68100"/>
            </a:xfrm>
            <a:prstGeom prst="straightConnector1">
              <a:avLst/>
            </a:prstGeom>
            <a:noFill/>
            <a:ln w="28575" cap="rnd" cmpd="sng">
              <a:solidFill>
                <a:schemeClr val="dk1"/>
              </a:solidFill>
              <a:prstDash val="solid"/>
              <a:round/>
              <a:headEnd type="none" w="sm" len="sm"/>
              <a:tailEnd type="none" w="sm" len="sm"/>
            </a:ln>
          </p:spPr>
        </p:cxnSp>
      </p:grpSp>
      <p:grpSp>
        <p:nvGrpSpPr>
          <p:cNvPr id="4481" name="Google Shape;4481;p31"/>
          <p:cNvGrpSpPr/>
          <p:nvPr/>
        </p:nvGrpSpPr>
        <p:grpSpPr>
          <a:xfrm>
            <a:off x="7117087" y="2446702"/>
            <a:ext cx="351694" cy="259463"/>
            <a:chOff x="7228079" y="6126695"/>
            <a:chExt cx="357304" cy="263602"/>
          </a:xfrm>
        </p:grpSpPr>
        <p:sp>
          <p:nvSpPr>
            <p:cNvPr id="4482" name="Google Shape;4482;p31"/>
            <p:cNvSpPr/>
            <p:nvPr/>
          </p:nvSpPr>
          <p:spPr>
            <a:xfrm>
              <a:off x="7228079" y="6159645"/>
              <a:ext cx="357303" cy="230651"/>
            </a:xfrm>
            <a:custGeom>
              <a:avLst/>
              <a:gdLst/>
              <a:ahLst/>
              <a:cxnLst/>
              <a:rect l="l" t="t" r="r" b="b"/>
              <a:pathLst>
                <a:path w="173" h="112" extrusionOk="0">
                  <a:moveTo>
                    <a:pt x="135" y="18"/>
                  </a:moveTo>
                  <a:cubicBezTo>
                    <a:pt x="96" y="18"/>
                    <a:pt x="96" y="18"/>
                    <a:pt x="96" y="18"/>
                  </a:cubicBezTo>
                  <a:cubicBezTo>
                    <a:pt x="15" y="18"/>
                    <a:pt x="15" y="18"/>
                    <a:pt x="15" y="18"/>
                  </a:cubicBezTo>
                  <a:cubicBezTo>
                    <a:pt x="7" y="18"/>
                    <a:pt x="0" y="24"/>
                    <a:pt x="0" y="32"/>
                  </a:cubicBezTo>
                  <a:cubicBezTo>
                    <a:pt x="0" y="98"/>
                    <a:pt x="0" y="98"/>
                    <a:pt x="0" y="98"/>
                  </a:cubicBezTo>
                  <a:cubicBezTo>
                    <a:pt x="0" y="106"/>
                    <a:pt x="7" y="112"/>
                    <a:pt x="15" y="112"/>
                  </a:cubicBezTo>
                  <a:cubicBezTo>
                    <a:pt x="154" y="112"/>
                    <a:pt x="154" y="112"/>
                    <a:pt x="154" y="112"/>
                  </a:cubicBezTo>
                  <a:cubicBezTo>
                    <a:pt x="165" y="112"/>
                    <a:pt x="173" y="104"/>
                    <a:pt x="173" y="93"/>
                  </a:cubicBezTo>
                  <a:cubicBezTo>
                    <a:pt x="173" y="0"/>
                    <a:pt x="173" y="0"/>
                    <a:pt x="173" y="0"/>
                  </a:cubicBezTo>
                  <a:cubicBezTo>
                    <a:pt x="76" y="0"/>
                    <a:pt x="76" y="0"/>
                    <a:pt x="7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83" name="Google Shape;4483;p31"/>
            <p:cNvSpPr/>
            <p:nvPr/>
          </p:nvSpPr>
          <p:spPr>
            <a:xfrm>
              <a:off x="7507126" y="6167883"/>
              <a:ext cx="78257" cy="222414"/>
            </a:xfrm>
            <a:custGeom>
              <a:avLst/>
              <a:gdLst/>
              <a:ahLst/>
              <a:cxnLst/>
              <a:rect l="l" t="t" r="r" b="b"/>
              <a:pathLst>
                <a:path w="38" h="108" extrusionOk="0">
                  <a:moveTo>
                    <a:pt x="0" y="14"/>
                  </a:moveTo>
                  <a:cubicBezTo>
                    <a:pt x="0" y="89"/>
                    <a:pt x="0" y="89"/>
                    <a:pt x="0" y="89"/>
                  </a:cubicBezTo>
                  <a:cubicBezTo>
                    <a:pt x="0" y="100"/>
                    <a:pt x="8" y="108"/>
                    <a:pt x="19" y="108"/>
                  </a:cubicBezTo>
                  <a:cubicBezTo>
                    <a:pt x="30" y="108"/>
                    <a:pt x="38" y="100"/>
                    <a:pt x="38" y="89"/>
                  </a:cubicBezTo>
                  <a:cubicBezTo>
                    <a:pt x="38" y="0"/>
                    <a:pt x="38" y="0"/>
                    <a:pt x="3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84" name="Google Shape;4484;p31"/>
            <p:cNvSpPr/>
            <p:nvPr/>
          </p:nvSpPr>
          <p:spPr>
            <a:xfrm>
              <a:off x="7275445" y="6126695"/>
              <a:ext cx="109147" cy="67960"/>
            </a:xfrm>
            <a:custGeom>
              <a:avLst/>
              <a:gdLst/>
              <a:ahLst/>
              <a:cxnLst/>
              <a:rect l="l" t="t" r="r" b="b"/>
              <a:pathLst>
                <a:path w="53" h="33" extrusionOk="0">
                  <a:moveTo>
                    <a:pt x="0" y="33"/>
                  </a:moveTo>
                  <a:cubicBezTo>
                    <a:pt x="0" y="11"/>
                    <a:pt x="0" y="11"/>
                    <a:pt x="0" y="11"/>
                  </a:cubicBezTo>
                  <a:cubicBezTo>
                    <a:pt x="0" y="5"/>
                    <a:pt x="5" y="0"/>
                    <a:pt x="11" y="0"/>
                  </a:cubicBezTo>
                  <a:cubicBezTo>
                    <a:pt x="42" y="0"/>
                    <a:pt x="42" y="0"/>
                    <a:pt x="42" y="0"/>
                  </a:cubicBezTo>
                  <a:cubicBezTo>
                    <a:pt x="48" y="0"/>
                    <a:pt x="53" y="5"/>
                    <a:pt x="53" y="11"/>
                  </a:cubicBezTo>
                  <a:cubicBezTo>
                    <a:pt x="53" y="16"/>
                    <a:pt x="53" y="16"/>
                    <a:pt x="53"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85" name="Google Shape;4485;p31"/>
            <p:cNvSpPr/>
            <p:nvPr/>
          </p:nvSpPr>
          <p:spPr>
            <a:xfrm>
              <a:off x="7320752" y="6291446"/>
              <a:ext cx="88554" cy="63841"/>
            </a:xfrm>
            <a:custGeom>
              <a:avLst/>
              <a:gdLst/>
              <a:ahLst/>
              <a:cxnLst/>
              <a:rect l="l" t="t" r="r" b="b"/>
              <a:pathLst>
                <a:path w="43" h="31" extrusionOk="0">
                  <a:moveTo>
                    <a:pt x="0" y="0"/>
                  </a:moveTo>
                  <a:cubicBezTo>
                    <a:pt x="0" y="23"/>
                    <a:pt x="0" y="23"/>
                    <a:pt x="0" y="23"/>
                  </a:cubicBezTo>
                  <a:cubicBezTo>
                    <a:pt x="0" y="27"/>
                    <a:pt x="3" y="31"/>
                    <a:pt x="8" y="31"/>
                  </a:cubicBezTo>
                  <a:cubicBezTo>
                    <a:pt x="35" y="31"/>
                    <a:pt x="35" y="31"/>
                    <a:pt x="35" y="31"/>
                  </a:cubicBezTo>
                  <a:cubicBezTo>
                    <a:pt x="40" y="31"/>
                    <a:pt x="43" y="27"/>
                    <a:pt x="43" y="23"/>
                  </a:cubicBezTo>
                  <a:cubicBezTo>
                    <a:pt x="43" y="0"/>
                    <a:pt x="43" y="0"/>
                    <a:pt x="43"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86" name="Google Shape;4486;p31"/>
            <p:cNvSpPr/>
            <p:nvPr/>
          </p:nvSpPr>
          <p:spPr>
            <a:xfrm>
              <a:off x="7328989" y="6237902"/>
              <a:ext cx="72078" cy="53544"/>
            </a:xfrm>
            <a:custGeom>
              <a:avLst/>
              <a:gdLst/>
              <a:ahLst/>
              <a:cxnLst/>
              <a:rect l="l" t="t" r="r" b="b"/>
              <a:pathLst>
                <a:path w="35" h="26" extrusionOk="0">
                  <a:moveTo>
                    <a:pt x="35" y="26"/>
                  </a:moveTo>
                  <a:cubicBezTo>
                    <a:pt x="35" y="13"/>
                    <a:pt x="35" y="13"/>
                    <a:pt x="35" y="13"/>
                  </a:cubicBezTo>
                  <a:cubicBezTo>
                    <a:pt x="35" y="6"/>
                    <a:pt x="29" y="0"/>
                    <a:pt x="22" y="0"/>
                  </a:cubicBezTo>
                  <a:cubicBezTo>
                    <a:pt x="13" y="0"/>
                    <a:pt x="13" y="0"/>
                    <a:pt x="13" y="0"/>
                  </a:cubicBezTo>
                  <a:cubicBezTo>
                    <a:pt x="6" y="0"/>
                    <a:pt x="0" y="6"/>
                    <a:pt x="0" y="13"/>
                  </a:cubicBezTo>
                  <a:cubicBezTo>
                    <a:pt x="0" y="13"/>
                    <a:pt x="0" y="13"/>
                    <a:pt x="0" y="1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487" name="Google Shape;4487;p31"/>
          <p:cNvGrpSpPr/>
          <p:nvPr/>
        </p:nvGrpSpPr>
        <p:grpSpPr>
          <a:xfrm>
            <a:off x="7894473" y="2446702"/>
            <a:ext cx="351693" cy="259463"/>
            <a:chOff x="8017854" y="6126695"/>
            <a:chExt cx="357303" cy="263602"/>
          </a:xfrm>
        </p:grpSpPr>
        <p:sp>
          <p:nvSpPr>
            <p:cNvPr id="4488" name="Google Shape;4488;p31"/>
            <p:cNvSpPr/>
            <p:nvPr/>
          </p:nvSpPr>
          <p:spPr>
            <a:xfrm>
              <a:off x="8017854" y="6159645"/>
              <a:ext cx="357303" cy="230651"/>
            </a:xfrm>
            <a:custGeom>
              <a:avLst/>
              <a:gdLst/>
              <a:ahLst/>
              <a:cxnLst/>
              <a:rect l="l" t="t" r="r" b="b"/>
              <a:pathLst>
                <a:path w="173" h="112" extrusionOk="0">
                  <a:moveTo>
                    <a:pt x="134" y="18"/>
                  </a:moveTo>
                  <a:cubicBezTo>
                    <a:pt x="96" y="18"/>
                    <a:pt x="96" y="18"/>
                    <a:pt x="96" y="18"/>
                  </a:cubicBezTo>
                  <a:cubicBezTo>
                    <a:pt x="14" y="18"/>
                    <a:pt x="14" y="18"/>
                    <a:pt x="14" y="18"/>
                  </a:cubicBezTo>
                  <a:cubicBezTo>
                    <a:pt x="6" y="18"/>
                    <a:pt x="0" y="24"/>
                    <a:pt x="0" y="32"/>
                  </a:cubicBezTo>
                  <a:cubicBezTo>
                    <a:pt x="0" y="98"/>
                    <a:pt x="0" y="98"/>
                    <a:pt x="0" y="98"/>
                  </a:cubicBezTo>
                  <a:cubicBezTo>
                    <a:pt x="0" y="106"/>
                    <a:pt x="6" y="112"/>
                    <a:pt x="14" y="112"/>
                  </a:cubicBezTo>
                  <a:cubicBezTo>
                    <a:pt x="154" y="112"/>
                    <a:pt x="154" y="112"/>
                    <a:pt x="154" y="112"/>
                  </a:cubicBezTo>
                  <a:cubicBezTo>
                    <a:pt x="164" y="112"/>
                    <a:pt x="173" y="104"/>
                    <a:pt x="173" y="93"/>
                  </a:cubicBezTo>
                  <a:cubicBezTo>
                    <a:pt x="173" y="0"/>
                    <a:pt x="173" y="0"/>
                    <a:pt x="173" y="0"/>
                  </a:cubicBezTo>
                  <a:cubicBezTo>
                    <a:pt x="76" y="0"/>
                    <a:pt x="76" y="0"/>
                    <a:pt x="76"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89" name="Google Shape;4489;p31"/>
            <p:cNvSpPr/>
            <p:nvPr/>
          </p:nvSpPr>
          <p:spPr>
            <a:xfrm>
              <a:off x="8294840" y="6167883"/>
              <a:ext cx="80316" cy="222414"/>
            </a:xfrm>
            <a:custGeom>
              <a:avLst/>
              <a:gdLst/>
              <a:ahLst/>
              <a:cxnLst/>
              <a:rect l="l" t="t" r="r" b="b"/>
              <a:pathLst>
                <a:path w="39" h="108" extrusionOk="0">
                  <a:moveTo>
                    <a:pt x="0" y="14"/>
                  </a:moveTo>
                  <a:cubicBezTo>
                    <a:pt x="0" y="89"/>
                    <a:pt x="0" y="89"/>
                    <a:pt x="0" y="89"/>
                  </a:cubicBezTo>
                  <a:cubicBezTo>
                    <a:pt x="0" y="100"/>
                    <a:pt x="9" y="108"/>
                    <a:pt x="20" y="108"/>
                  </a:cubicBezTo>
                  <a:cubicBezTo>
                    <a:pt x="30" y="108"/>
                    <a:pt x="39" y="100"/>
                    <a:pt x="39" y="89"/>
                  </a:cubicBezTo>
                  <a:cubicBezTo>
                    <a:pt x="39" y="0"/>
                    <a:pt x="39" y="0"/>
                    <a:pt x="3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90" name="Google Shape;4490;p31"/>
            <p:cNvSpPr/>
            <p:nvPr/>
          </p:nvSpPr>
          <p:spPr>
            <a:xfrm>
              <a:off x="8063160" y="6126695"/>
              <a:ext cx="112237" cy="67960"/>
            </a:xfrm>
            <a:custGeom>
              <a:avLst/>
              <a:gdLst/>
              <a:ahLst/>
              <a:cxnLst/>
              <a:rect l="l" t="t" r="r" b="b"/>
              <a:pathLst>
                <a:path w="54" h="33" extrusionOk="0">
                  <a:moveTo>
                    <a:pt x="0" y="33"/>
                  </a:moveTo>
                  <a:cubicBezTo>
                    <a:pt x="0" y="11"/>
                    <a:pt x="0" y="11"/>
                    <a:pt x="0" y="11"/>
                  </a:cubicBezTo>
                  <a:cubicBezTo>
                    <a:pt x="0" y="5"/>
                    <a:pt x="5" y="0"/>
                    <a:pt x="12" y="0"/>
                  </a:cubicBezTo>
                  <a:cubicBezTo>
                    <a:pt x="43" y="0"/>
                    <a:pt x="43" y="0"/>
                    <a:pt x="43" y="0"/>
                  </a:cubicBezTo>
                  <a:cubicBezTo>
                    <a:pt x="49" y="0"/>
                    <a:pt x="54" y="5"/>
                    <a:pt x="54" y="11"/>
                  </a:cubicBezTo>
                  <a:cubicBezTo>
                    <a:pt x="54" y="16"/>
                    <a:pt x="54" y="16"/>
                    <a:pt x="54" y="16"/>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91" name="Google Shape;4491;p31"/>
            <p:cNvSpPr/>
            <p:nvPr/>
          </p:nvSpPr>
          <p:spPr>
            <a:xfrm>
              <a:off x="8110526" y="6291446"/>
              <a:ext cx="91643" cy="63841"/>
            </a:xfrm>
            <a:custGeom>
              <a:avLst/>
              <a:gdLst/>
              <a:ahLst/>
              <a:cxnLst/>
              <a:rect l="l" t="t" r="r" b="b"/>
              <a:pathLst>
                <a:path w="44" h="31" extrusionOk="0">
                  <a:moveTo>
                    <a:pt x="0" y="0"/>
                  </a:moveTo>
                  <a:cubicBezTo>
                    <a:pt x="0" y="23"/>
                    <a:pt x="0" y="23"/>
                    <a:pt x="0" y="23"/>
                  </a:cubicBezTo>
                  <a:cubicBezTo>
                    <a:pt x="0" y="27"/>
                    <a:pt x="3" y="31"/>
                    <a:pt x="8" y="31"/>
                  </a:cubicBezTo>
                  <a:cubicBezTo>
                    <a:pt x="35" y="31"/>
                    <a:pt x="35" y="31"/>
                    <a:pt x="35" y="31"/>
                  </a:cubicBezTo>
                  <a:cubicBezTo>
                    <a:pt x="40" y="31"/>
                    <a:pt x="44" y="27"/>
                    <a:pt x="44" y="23"/>
                  </a:cubicBezTo>
                  <a:cubicBezTo>
                    <a:pt x="44" y="0"/>
                    <a:pt x="44" y="0"/>
                    <a:pt x="44"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92" name="Google Shape;4492;p31"/>
            <p:cNvSpPr/>
            <p:nvPr/>
          </p:nvSpPr>
          <p:spPr>
            <a:xfrm>
              <a:off x="8118763" y="6237902"/>
              <a:ext cx="73108" cy="53544"/>
            </a:xfrm>
            <a:custGeom>
              <a:avLst/>
              <a:gdLst/>
              <a:ahLst/>
              <a:cxnLst/>
              <a:rect l="l" t="t" r="r" b="b"/>
              <a:pathLst>
                <a:path w="35" h="26" extrusionOk="0">
                  <a:moveTo>
                    <a:pt x="22" y="0"/>
                  </a:moveTo>
                  <a:cubicBezTo>
                    <a:pt x="13" y="0"/>
                    <a:pt x="13" y="0"/>
                    <a:pt x="13" y="0"/>
                  </a:cubicBezTo>
                  <a:cubicBezTo>
                    <a:pt x="6" y="0"/>
                    <a:pt x="0" y="6"/>
                    <a:pt x="0" y="13"/>
                  </a:cubicBezTo>
                  <a:cubicBezTo>
                    <a:pt x="0" y="26"/>
                    <a:pt x="0" y="26"/>
                    <a:pt x="0" y="26"/>
                  </a:cubicBezTo>
                  <a:cubicBezTo>
                    <a:pt x="35" y="26"/>
                    <a:pt x="35" y="26"/>
                    <a:pt x="35" y="26"/>
                  </a:cubicBezTo>
                  <a:cubicBezTo>
                    <a:pt x="35" y="13"/>
                    <a:pt x="35" y="13"/>
                    <a:pt x="35" y="13"/>
                  </a:cubicBezTo>
                  <a:cubicBezTo>
                    <a:pt x="35" y="6"/>
                    <a:pt x="29" y="0"/>
                    <a:pt x="22"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493" name="Google Shape;4493;p31"/>
          <p:cNvGrpSpPr/>
          <p:nvPr/>
        </p:nvGrpSpPr>
        <p:grpSpPr>
          <a:xfrm>
            <a:off x="932562" y="3107515"/>
            <a:ext cx="280747" cy="277707"/>
            <a:chOff x="944899" y="6798054"/>
            <a:chExt cx="285225" cy="282136"/>
          </a:xfrm>
        </p:grpSpPr>
        <p:sp>
          <p:nvSpPr>
            <p:cNvPr id="4494" name="Google Shape;4494;p31"/>
            <p:cNvSpPr/>
            <p:nvPr/>
          </p:nvSpPr>
          <p:spPr>
            <a:xfrm>
              <a:off x="944899" y="6798054"/>
              <a:ext cx="285225" cy="282136"/>
            </a:xfrm>
            <a:custGeom>
              <a:avLst/>
              <a:gdLst/>
              <a:ahLst/>
              <a:cxnLst/>
              <a:rect l="l" t="t" r="r" b="b"/>
              <a:pathLst>
                <a:path w="138" h="137" extrusionOk="0">
                  <a:moveTo>
                    <a:pt x="52" y="137"/>
                  </a:moveTo>
                  <a:cubicBezTo>
                    <a:pt x="23" y="137"/>
                    <a:pt x="0" y="114"/>
                    <a:pt x="0" y="86"/>
                  </a:cubicBezTo>
                  <a:cubicBezTo>
                    <a:pt x="0" y="51"/>
                    <a:pt x="0" y="51"/>
                    <a:pt x="0" y="51"/>
                  </a:cubicBezTo>
                  <a:cubicBezTo>
                    <a:pt x="0" y="23"/>
                    <a:pt x="23" y="0"/>
                    <a:pt x="52" y="0"/>
                  </a:cubicBezTo>
                  <a:cubicBezTo>
                    <a:pt x="87" y="0"/>
                    <a:pt x="87" y="0"/>
                    <a:pt x="87" y="0"/>
                  </a:cubicBezTo>
                  <a:cubicBezTo>
                    <a:pt x="115" y="0"/>
                    <a:pt x="138" y="23"/>
                    <a:pt x="138" y="51"/>
                  </a:cubicBezTo>
                  <a:cubicBezTo>
                    <a:pt x="138" y="86"/>
                    <a:pt x="138" y="86"/>
                    <a:pt x="138" y="86"/>
                  </a:cubicBezTo>
                  <a:cubicBezTo>
                    <a:pt x="138" y="125"/>
                    <a:pt x="138" y="125"/>
                    <a:pt x="138"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495" name="Google Shape;4495;p31"/>
            <p:cNvSpPr/>
            <p:nvPr/>
          </p:nvSpPr>
          <p:spPr>
            <a:xfrm>
              <a:off x="986086" y="6837183"/>
              <a:ext cx="211087" cy="212117"/>
            </a:xfrm>
            <a:custGeom>
              <a:avLst/>
              <a:gdLst/>
              <a:ahLst/>
              <a:cxnLst/>
              <a:rect l="l" t="t" r="r" b="b"/>
              <a:pathLst>
                <a:path w="102" h="103" extrusionOk="0">
                  <a:moveTo>
                    <a:pt x="9" y="16"/>
                  </a:moveTo>
                  <a:cubicBezTo>
                    <a:pt x="0" y="43"/>
                    <a:pt x="30" y="72"/>
                    <a:pt x="30" y="72"/>
                  </a:cubicBezTo>
                  <a:cubicBezTo>
                    <a:pt x="30" y="72"/>
                    <a:pt x="60" y="103"/>
                    <a:pt x="87" y="94"/>
                  </a:cubicBezTo>
                  <a:cubicBezTo>
                    <a:pt x="98" y="89"/>
                    <a:pt x="102" y="81"/>
                    <a:pt x="97" y="75"/>
                  </a:cubicBezTo>
                  <a:cubicBezTo>
                    <a:pt x="91" y="69"/>
                    <a:pt x="80" y="58"/>
                    <a:pt x="75" y="63"/>
                  </a:cubicBezTo>
                  <a:cubicBezTo>
                    <a:pt x="70" y="68"/>
                    <a:pt x="63" y="79"/>
                    <a:pt x="43" y="60"/>
                  </a:cubicBezTo>
                  <a:cubicBezTo>
                    <a:pt x="23" y="40"/>
                    <a:pt x="35" y="33"/>
                    <a:pt x="39" y="27"/>
                  </a:cubicBezTo>
                  <a:cubicBezTo>
                    <a:pt x="44" y="22"/>
                    <a:pt x="33" y="12"/>
                    <a:pt x="28" y="6"/>
                  </a:cubicBezTo>
                  <a:cubicBezTo>
                    <a:pt x="22" y="0"/>
                    <a:pt x="13" y="4"/>
                    <a:pt x="9"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496" name="Google Shape;4496;p31"/>
            <p:cNvCxnSpPr/>
            <p:nvPr/>
          </p:nvCxnSpPr>
          <p:spPr>
            <a:xfrm>
              <a:off x="1230124"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497" name="Google Shape;4497;p31"/>
            <p:cNvCxnSpPr/>
            <p:nvPr/>
          </p:nvCxnSpPr>
          <p:spPr>
            <a:xfrm>
              <a:off x="1051987" y="7080190"/>
              <a:ext cx="98700" cy="0"/>
            </a:xfrm>
            <a:prstGeom prst="straightConnector1">
              <a:avLst/>
            </a:prstGeom>
            <a:noFill/>
            <a:ln w="28575" cap="rnd" cmpd="sng">
              <a:solidFill>
                <a:schemeClr val="dk1"/>
              </a:solidFill>
              <a:prstDash val="solid"/>
              <a:round/>
              <a:headEnd type="none" w="sm" len="sm"/>
              <a:tailEnd type="none" w="sm" len="sm"/>
            </a:ln>
          </p:spPr>
        </p:cxnSp>
      </p:grpSp>
      <p:grpSp>
        <p:nvGrpSpPr>
          <p:cNvPr id="4498" name="Google Shape;4498;p31"/>
          <p:cNvGrpSpPr/>
          <p:nvPr/>
        </p:nvGrpSpPr>
        <p:grpSpPr>
          <a:xfrm>
            <a:off x="1709935" y="3107515"/>
            <a:ext cx="280747" cy="277707"/>
            <a:chOff x="1734673" y="6798054"/>
            <a:chExt cx="285225" cy="282136"/>
          </a:xfrm>
        </p:grpSpPr>
        <p:sp>
          <p:nvSpPr>
            <p:cNvPr id="4499" name="Google Shape;4499;p31"/>
            <p:cNvSpPr/>
            <p:nvPr/>
          </p:nvSpPr>
          <p:spPr>
            <a:xfrm>
              <a:off x="1734673" y="6798054"/>
              <a:ext cx="285225" cy="282136"/>
            </a:xfrm>
            <a:custGeom>
              <a:avLst/>
              <a:gdLst/>
              <a:ahLst/>
              <a:cxnLst/>
              <a:rect l="l" t="t" r="r" b="b"/>
              <a:pathLst>
                <a:path w="138" h="137" extrusionOk="0">
                  <a:moveTo>
                    <a:pt x="52" y="137"/>
                  </a:moveTo>
                  <a:cubicBezTo>
                    <a:pt x="23" y="137"/>
                    <a:pt x="0" y="114"/>
                    <a:pt x="0" y="86"/>
                  </a:cubicBezTo>
                  <a:cubicBezTo>
                    <a:pt x="0" y="51"/>
                    <a:pt x="0" y="51"/>
                    <a:pt x="0" y="51"/>
                  </a:cubicBezTo>
                  <a:cubicBezTo>
                    <a:pt x="0" y="23"/>
                    <a:pt x="23" y="0"/>
                    <a:pt x="52" y="0"/>
                  </a:cubicBezTo>
                  <a:cubicBezTo>
                    <a:pt x="86" y="0"/>
                    <a:pt x="86" y="0"/>
                    <a:pt x="86" y="0"/>
                  </a:cubicBezTo>
                  <a:cubicBezTo>
                    <a:pt x="115" y="0"/>
                    <a:pt x="138" y="23"/>
                    <a:pt x="138" y="51"/>
                  </a:cubicBezTo>
                  <a:cubicBezTo>
                    <a:pt x="138" y="86"/>
                    <a:pt x="138" y="86"/>
                    <a:pt x="138" y="86"/>
                  </a:cubicBezTo>
                  <a:cubicBezTo>
                    <a:pt x="138" y="125"/>
                    <a:pt x="138" y="125"/>
                    <a:pt x="138"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00" name="Google Shape;4500;p31"/>
            <p:cNvSpPr/>
            <p:nvPr/>
          </p:nvSpPr>
          <p:spPr>
            <a:xfrm>
              <a:off x="1775860" y="6837183"/>
              <a:ext cx="211087" cy="212117"/>
            </a:xfrm>
            <a:custGeom>
              <a:avLst/>
              <a:gdLst/>
              <a:ahLst/>
              <a:cxnLst/>
              <a:rect l="l" t="t" r="r" b="b"/>
              <a:pathLst>
                <a:path w="102" h="103" extrusionOk="0">
                  <a:moveTo>
                    <a:pt x="9" y="16"/>
                  </a:moveTo>
                  <a:cubicBezTo>
                    <a:pt x="0" y="43"/>
                    <a:pt x="30" y="72"/>
                    <a:pt x="30" y="72"/>
                  </a:cubicBezTo>
                  <a:cubicBezTo>
                    <a:pt x="30" y="72"/>
                    <a:pt x="60" y="103"/>
                    <a:pt x="87" y="94"/>
                  </a:cubicBezTo>
                  <a:cubicBezTo>
                    <a:pt x="98" y="89"/>
                    <a:pt x="102" y="81"/>
                    <a:pt x="96" y="75"/>
                  </a:cubicBezTo>
                  <a:cubicBezTo>
                    <a:pt x="91" y="69"/>
                    <a:pt x="80" y="58"/>
                    <a:pt x="75" y="63"/>
                  </a:cubicBezTo>
                  <a:cubicBezTo>
                    <a:pt x="70" y="68"/>
                    <a:pt x="63" y="79"/>
                    <a:pt x="43" y="60"/>
                  </a:cubicBezTo>
                  <a:cubicBezTo>
                    <a:pt x="23" y="40"/>
                    <a:pt x="34" y="33"/>
                    <a:pt x="39" y="27"/>
                  </a:cubicBezTo>
                  <a:cubicBezTo>
                    <a:pt x="44" y="22"/>
                    <a:pt x="33" y="12"/>
                    <a:pt x="28" y="6"/>
                  </a:cubicBezTo>
                  <a:cubicBezTo>
                    <a:pt x="22" y="0"/>
                    <a:pt x="13" y="4"/>
                    <a:pt x="9"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01" name="Google Shape;4501;p31"/>
            <p:cNvCxnSpPr/>
            <p:nvPr/>
          </p:nvCxnSpPr>
          <p:spPr>
            <a:xfrm>
              <a:off x="2019897"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502" name="Google Shape;4502;p31"/>
            <p:cNvCxnSpPr/>
            <p:nvPr/>
          </p:nvCxnSpPr>
          <p:spPr>
            <a:xfrm>
              <a:off x="1842790" y="7080190"/>
              <a:ext cx="98700" cy="0"/>
            </a:xfrm>
            <a:prstGeom prst="straightConnector1">
              <a:avLst/>
            </a:prstGeom>
            <a:noFill/>
            <a:ln w="28575" cap="rnd" cmpd="sng">
              <a:solidFill>
                <a:schemeClr val="dk1"/>
              </a:solidFill>
              <a:prstDash val="solid"/>
              <a:round/>
              <a:headEnd type="none" w="sm" len="sm"/>
              <a:tailEnd type="none" w="sm" len="sm"/>
            </a:ln>
          </p:spPr>
        </p:cxnSp>
        <p:cxnSp>
          <p:nvCxnSpPr>
            <p:cNvPr id="4503" name="Google Shape;4503;p31"/>
            <p:cNvCxnSpPr/>
            <p:nvPr/>
          </p:nvCxnSpPr>
          <p:spPr>
            <a:xfrm>
              <a:off x="1898393" y="6863955"/>
              <a:ext cx="61800" cy="0"/>
            </a:xfrm>
            <a:prstGeom prst="straightConnector1">
              <a:avLst/>
            </a:prstGeom>
            <a:noFill/>
            <a:ln w="28575" cap="rnd" cmpd="sng">
              <a:solidFill>
                <a:schemeClr val="dk1"/>
              </a:solidFill>
              <a:prstDash val="solid"/>
              <a:round/>
              <a:headEnd type="none" w="sm" len="sm"/>
              <a:tailEnd type="none" w="sm" len="sm"/>
            </a:ln>
          </p:spPr>
        </p:cxnSp>
        <p:cxnSp>
          <p:nvCxnSpPr>
            <p:cNvPr id="4504" name="Google Shape;4504;p31"/>
            <p:cNvCxnSpPr/>
            <p:nvPr/>
          </p:nvCxnSpPr>
          <p:spPr>
            <a:xfrm>
              <a:off x="1929284" y="6833064"/>
              <a:ext cx="0" cy="61800"/>
            </a:xfrm>
            <a:prstGeom prst="straightConnector1">
              <a:avLst/>
            </a:prstGeom>
            <a:noFill/>
            <a:ln w="28575" cap="rnd" cmpd="sng">
              <a:solidFill>
                <a:schemeClr val="dk1"/>
              </a:solidFill>
              <a:prstDash val="solid"/>
              <a:round/>
              <a:headEnd type="none" w="sm" len="sm"/>
              <a:tailEnd type="none" w="sm" len="sm"/>
            </a:ln>
          </p:spPr>
        </p:cxnSp>
      </p:grpSp>
      <p:grpSp>
        <p:nvGrpSpPr>
          <p:cNvPr id="4505" name="Google Shape;4505;p31"/>
          <p:cNvGrpSpPr/>
          <p:nvPr/>
        </p:nvGrpSpPr>
        <p:grpSpPr>
          <a:xfrm>
            <a:off x="2488321" y="3107515"/>
            <a:ext cx="279733" cy="277707"/>
            <a:chOff x="2525476" y="6798054"/>
            <a:chExt cx="284195" cy="282136"/>
          </a:xfrm>
        </p:grpSpPr>
        <p:sp>
          <p:nvSpPr>
            <p:cNvPr id="4506" name="Google Shape;4506;p31"/>
            <p:cNvSpPr/>
            <p:nvPr/>
          </p:nvSpPr>
          <p:spPr>
            <a:xfrm>
              <a:off x="2525476" y="6798054"/>
              <a:ext cx="284195" cy="282136"/>
            </a:xfrm>
            <a:custGeom>
              <a:avLst/>
              <a:gdLst/>
              <a:ahLst/>
              <a:cxnLst/>
              <a:rect l="l" t="t" r="r" b="b"/>
              <a:pathLst>
                <a:path w="138" h="137" extrusionOk="0">
                  <a:moveTo>
                    <a:pt x="52" y="137"/>
                  </a:moveTo>
                  <a:cubicBezTo>
                    <a:pt x="23" y="137"/>
                    <a:pt x="0" y="114"/>
                    <a:pt x="0" y="86"/>
                  </a:cubicBezTo>
                  <a:cubicBezTo>
                    <a:pt x="0" y="51"/>
                    <a:pt x="0" y="51"/>
                    <a:pt x="0" y="51"/>
                  </a:cubicBezTo>
                  <a:cubicBezTo>
                    <a:pt x="0" y="23"/>
                    <a:pt x="23" y="0"/>
                    <a:pt x="52" y="0"/>
                  </a:cubicBezTo>
                  <a:cubicBezTo>
                    <a:pt x="86" y="0"/>
                    <a:pt x="86" y="0"/>
                    <a:pt x="86" y="0"/>
                  </a:cubicBezTo>
                  <a:cubicBezTo>
                    <a:pt x="115" y="0"/>
                    <a:pt x="138" y="23"/>
                    <a:pt x="138" y="51"/>
                  </a:cubicBezTo>
                  <a:cubicBezTo>
                    <a:pt x="138" y="86"/>
                    <a:pt x="138" y="86"/>
                    <a:pt x="138" y="86"/>
                  </a:cubicBezTo>
                  <a:cubicBezTo>
                    <a:pt x="138" y="125"/>
                    <a:pt x="138" y="125"/>
                    <a:pt x="138"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07" name="Google Shape;4507;p31"/>
            <p:cNvSpPr/>
            <p:nvPr/>
          </p:nvSpPr>
          <p:spPr>
            <a:xfrm>
              <a:off x="2566664" y="6837183"/>
              <a:ext cx="210057" cy="212117"/>
            </a:xfrm>
            <a:custGeom>
              <a:avLst/>
              <a:gdLst/>
              <a:ahLst/>
              <a:cxnLst/>
              <a:rect l="l" t="t" r="r" b="b"/>
              <a:pathLst>
                <a:path w="102" h="103" extrusionOk="0">
                  <a:moveTo>
                    <a:pt x="9" y="16"/>
                  </a:moveTo>
                  <a:cubicBezTo>
                    <a:pt x="0" y="43"/>
                    <a:pt x="30" y="72"/>
                    <a:pt x="30" y="72"/>
                  </a:cubicBezTo>
                  <a:cubicBezTo>
                    <a:pt x="30" y="72"/>
                    <a:pt x="60" y="103"/>
                    <a:pt x="86" y="94"/>
                  </a:cubicBezTo>
                  <a:cubicBezTo>
                    <a:pt x="98" y="89"/>
                    <a:pt x="102" y="81"/>
                    <a:pt x="96" y="75"/>
                  </a:cubicBezTo>
                  <a:cubicBezTo>
                    <a:pt x="91" y="69"/>
                    <a:pt x="80" y="58"/>
                    <a:pt x="75" y="63"/>
                  </a:cubicBezTo>
                  <a:cubicBezTo>
                    <a:pt x="70" y="68"/>
                    <a:pt x="62" y="79"/>
                    <a:pt x="43" y="60"/>
                  </a:cubicBezTo>
                  <a:cubicBezTo>
                    <a:pt x="23" y="40"/>
                    <a:pt x="34" y="33"/>
                    <a:pt x="39" y="27"/>
                  </a:cubicBezTo>
                  <a:cubicBezTo>
                    <a:pt x="44" y="22"/>
                    <a:pt x="33" y="12"/>
                    <a:pt x="28" y="6"/>
                  </a:cubicBezTo>
                  <a:cubicBezTo>
                    <a:pt x="22" y="0"/>
                    <a:pt x="13" y="4"/>
                    <a:pt x="9"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08" name="Google Shape;4508;p31"/>
            <p:cNvCxnSpPr/>
            <p:nvPr/>
          </p:nvCxnSpPr>
          <p:spPr>
            <a:xfrm>
              <a:off x="2809671"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509" name="Google Shape;4509;p31"/>
            <p:cNvCxnSpPr/>
            <p:nvPr/>
          </p:nvCxnSpPr>
          <p:spPr>
            <a:xfrm>
              <a:off x="2632564" y="7080190"/>
              <a:ext cx="98700" cy="0"/>
            </a:xfrm>
            <a:prstGeom prst="straightConnector1">
              <a:avLst/>
            </a:prstGeom>
            <a:noFill/>
            <a:ln w="28575" cap="rnd" cmpd="sng">
              <a:solidFill>
                <a:schemeClr val="dk1"/>
              </a:solidFill>
              <a:prstDash val="solid"/>
              <a:round/>
              <a:headEnd type="none" w="sm" len="sm"/>
              <a:tailEnd type="none" w="sm" len="sm"/>
            </a:ln>
          </p:spPr>
        </p:cxnSp>
        <p:cxnSp>
          <p:nvCxnSpPr>
            <p:cNvPr id="4510" name="Google Shape;4510;p31"/>
            <p:cNvCxnSpPr/>
            <p:nvPr/>
          </p:nvCxnSpPr>
          <p:spPr>
            <a:xfrm>
              <a:off x="2690227" y="6863955"/>
              <a:ext cx="61800" cy="0"/>
            </a:xfrm>
            <a:prstGeom prst="straightConnector1">
              <a:avLst/>
            </a:prstGeom>
            <a:noFill/>
            <a:ln w="28575" cap="rnd" cmpd="sng">
              <a:solidFill>
                <a:schemeClr val="dk1"/>
              </a:solidFill>
              <a:prstDash val="solid"/>
              <a:round/>
              <a:headEnd type="none" w="sm" len="sm"/>
              <a:tailEnd type="none" w="sm" len="sm"/>
            </a:ln>
          </p:spPr>
        </p:cxnSp>
      </p:grpSp>
      <p:grpSp>
        <p:nvGrpSpPr>
          <p:cNvPr id="4511" name="Google Shape;4511;p31"/>
          <p:cNvGrpSpPr/>
          <p:nvPr/>
        </p:nvGrpSpPr>
        <p:grpSpPr>
          <a:xfrm>
            <a:off x="3265695" y="3107515"/>
            <a:ext cx="279733" cy="277707"/>
            <a:chOff x="3315250" y="6798054"/>
            <a:chExt cx="284195" cy="282136"/>
          </a:xfrm>
        </p:grpSpPr>
        <p:sp>
          <p:nvSpPr>
            <p:cNvPr id="4512" name="Google Shape;4512;p31"/>
            <p:cNvSpPr/>
            <p:nvPr/>
          </p:nvSpPr>
          <p:spPr>
            <a:xfrm>
              <a:off x="3315250" y="6798054"/>
              <a:ext cx="284195" cy="282136"/>
            </a:xfrm>
            <a:custGeom>
              <a:avLst/>
              <a:gdLst/>
              <a:ahLst/>
              <a:cxnLst/>
              <a:rect l="l" t="t" r="r" b="b"/>
              <a:pathLst>
                <a:path w="138" h="137" extrusionOk="0">
                  <a:moveTo>
                    <a:pt x="52" y="137"/>
                  </a:moveTo>
                  <a:cubicBezTo>
                    <a:pt x="23" y="137"/>
                    <a:pt x="0" y="114"/>
                    <a:pt x="0" y="86"/>
                  </a:cubicBezTo>
                  <a:cubicBezTo>
                    <a:pt x="0" y="51"/>
                    <a:pt x="0" y="51"/>
                    <a:pt x="0" y="51"/>
                  </a:cubicBezTo>
                  <a:cubicBezTo>
                    <a:pt x="0" y="23"/>
                    <a:pt x="23" y="0"/>
                    <a:pt x="52" y="0"/>
                  </a:cubicBezTo>
                  <a:cubicBezTo>
                    <a:pt x="86" y="0"/>
                    <a:pt x="86" y="0"/>
                    <a:pt x="86" y="0"/>
                  </a:cubicBezTo>
                  <a:cubicBezTo>
                    <a:pt x="115" y="0"/>
                    <a:pt x="138" y="23"/>
                    <a:pt x="138" y="51"/>
                  </a:cubicBezTo>
                  <a:cubicBezTo>
                    <a:pt x="138" y="86"/>
                    <a:pt x="138" y="86"/>
                    <a:pt x="138" y="86"/>
                  </a:cubicBezTo>
                  <a:cubicBezTo>
                    <a:pt x="138" y="125"/>
                    <a:pt x="138" y="125"/>
                    <a:pt x="138"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13" name="Google Shape;4513;p31"/>
            <p:cNvSpPr/>
            <p:nvPr/>
          </p:nvSpPr>
          <p:spPr>
            <a:xfrm>
              <a:off x="3356437" y="6837183"/>
              <a:ext cx="210057" cy="212117"/>
            </a:xfrm>
            <a:custGeom>
              <a:avLst/>
              <a:gdLst/>
              <a:ahLst/>
              <a:cxnLst/>
              <a:rect l="l" t="t" r="r" b="b"/>
              <a:pathLst>
                <a:path w="102" h="103" extrusionOk="0">
                  <a:moveTo>
                    <a:pt x="9" y="16"/>
                  </a:moveTo>
                  <a:cubicBezTo>
                    <a:pt x="0" y="43"/>
                    <a:pt x="30" y="72"/>
                    <a:pt x="30" y="72"/>
                  </a:cubicBezTo>
                  <a:cubicBezTo>
                    <a:pt x="30" y="72"/>
                    <a:pt x="60" y="103"/>
                    <a:pt x="86" y="94"/>
                  </a:cubicBezTo>
                  <a:cubicBezTo>
                    <a:pt x="98" y="89"/>
                    <a:pt x="102" y="81"/>
                    <a:pt x="96" y="75"/>
                  </a:cubicBezTo>
                  <a:cubicBezTo>
                    <a:pt x="91" y="69"/>
                    <a:pt x="80" y="58"/>
                    <a:pt x="75" y="63"/>
                  </a:cubicBezTo>
                  <a:cubicBezTo>
                    <a:pt x="70" y="68"/>
                    <a:pt x="62" y="79"/>
                    <a:pt x="43" y="60"/>
                  </a:cubicBezTo>
                  <a:cubicBezTo>
                    <a:pt x="23" y="40"/>
                    <a:pt x="34" y="33"/>
                    <a:pt x="39" y="27"/>
                  </a:cubicBezTo>
                  <a:cubicBezTo>
                    <a:pt x="44" y="22"/>
                    <a:pt x="33" y="12"/>
                    <a:pt x="27" y="6"/>
                  </a:cubicBezTo>
                  <a:cubicBezTo>
                    <a:pt x="22" y="0"/>
                    <a:pt x="13" y="4"/>
                    <a:pt x="9"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14" name="Google Shape;4514;p31"/>
            <p:cNvCxnSpPr/>
            <p:nvPr/>
          </p:nvCxnSpPr>
          <p:spPr>
            <a:xfrm>
              <a:off x="3599445"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515" name="Google Shape;4515;p31"/>
            <p:cNvCxnSpPr/>
            <p:nvPr/>
          </p:nvCxnSpPr>
          <p:spPr>
            <a:xfrm>
              <a:off x="3422338" y="7080190"/>
              <a:ext cx="98700" cy="0"/>
            </a:xfrm>
            <a:prstGeom prst="straightConnector1">
              <a:avLst/>
            </a:prstGeom>
            <a:noFill/>
            <a:ln w="28575" cap="rnd" cmpd="sng">
              <a:solidFill>
                <a:schemeClr val="dk1"/>
              </a:solidFill>
              <a:prstDash val="solid"/>
              <a:round/>
              <a:headEnd type="none" w="sm" len="sm"/>
              <a:tailEnd type="none" w="sm" len="sm"/>
            </a:ln>
          </p:spPr>
        </p:cxnSp>
        <p:cxnSp>
          <p:nvCxnSpPr>
            <p:cNvPr id="4516" name="Google Shape;4516;p31"/>
            <p:cNvCxnSpPr/>
            <p:nvPr/>
          </p:nvCxnSpPr>
          <p:spPr>
            <a:xfrm>
              <a:off x="3488238" y="6843361"/>
              <a:ext cx="43200" cy="43200"/>
            </a:xfrm>
            <a:prstGeom prst="straightConnector1">
              <a:avLst/>
            </a:prstGeom>
            <a:noFill/>
            <a:ln w="28575" cap="rnd" cmpd="sng">
              <a:solidFill>
                <a:schemeClr val="dk1"/>
              </a:solidFill>
              <a:prstDash val="solid"/>
              <a:round/>
              <a:headEnd type="none" w="sm" len="sm"/>
              <a:tailEnd type="none" w="sm" len="sm"/>
            </a:ln>
          </p:spPr>
        </p:cxnSp>
        <p:cxnSp>
          <p:nvCxnSpPr>
            <p:cNvPr id="4517" name="Google Shape;4517;p31"/>
            <p:cNvCxnSpPr/>
            <p:nvPr/>
          </p:nvCxnSpPr>
          <p:spPr>
            <a:xfrm flipH="1">
              <a:off x="3488285" y="6843361"/>
              <a:ext cx="43200" cy="43200"/>
            </a:xfrm>
            <a:prstGeom prst="straightConnector1">
              <a:avLst/>
            </a:prstGeom>
            <a:noFill/>
            <a:ln w="28575" cap="rnd" cmpd="sng">
              <a:solidFill>
                <a:schemeClr val="dk1"/>
              </a:solidFill>
              <a:prstDash val="solid"/>
              <a:round/>
              <a:headEnd type="none" w="sm" len="sm"/>
              <a:tailEnd type="none" w="sm" len="sm"/>
            </a:ln>
          </p:spPr>
        </p:cxnSp>
      </p:grpSp>
      <p:grpSp>
        <p:nvGrpSpPr>
          <p:cNvPr id="4518" name="Google Shape;4518;p31"/>
          <p:cNvGrpSpPr/>
          <p:nvPr/>
        </p:nvGrpSpPr>
        <p:grpSpPr>
          <a:xfrm>
            <a:off x="4043065" y="3107515"/>
            <a:ext cx="280747" cy="277707"/>
            <a:chOff x="4105024" y="6798054"/>
            <a:chExt cx="285225" cy="282136"/>
          </a:xfrm>
        </p:grpSpPr>
        <p:sp>
          <p:nvSpPr>
            <p:cNvPr id="4519" name="Google Shape;4519;p31"/>
            <p:cNvSpPr/>
            <p:nvPr/>
          </p:nvSpPr>
          <p:spPr>
            <a:xfrm>
              <a:off x="4105024" y="6798054"/>
              <a:ext cx="285225" cy="282136"/>
            </a:xfrm>
            <a:custGeom>
              <a:avLst/>
              <a:gdLst/>
              <a:ahLst/>
              <a:cxnLst/>
              <a:rect l="l" t="t" r="r" b="b"/>
              <a:pathLst>
                <a:path w="138" h="137" extrusionOk="0">
                  <a:moveTo>
                    <a:pt x="52" y="137"/>
                  </a:moveTo>
                  <a:cubicBezTo>
                    <a:pt x="23" y="137"/>
                    <a:pt x="0" y="114"/>
                    <a:pt x="0" y="86"/>
                  </a:cubicBezTo>
                  <a:cubicBezTo>
                    <a:pt x="0" y="51"/>
                    <a:pt x="0" y="51"/>
                    <a:pt x="0" y="51"/>
                  </a:cubicBezTo>
                  <a:cubicBezTo>
                    <a:pt x="0" y="23"/>
                    <a:pt x="23" y="0"/>
                    <a:pt x="52" y="0"/>
                  </a:cubicBezTo>
                  <a:cubicBezTo>
                    <a:pt x="86" y="0"/>
                    <a:pt x="86" y="0"/>
                    <a:pt x="86" y="0"/>
                  </a:cubicBezTo>
                  <a:cubicBezTo>
                    <a:pt x="115" y="0"/>
                    <a:pt x="138" y="23"/>
                    <a:pt x="138" y="51"/>
                  </a:cubicBezTo>
                  <a:cubicBezTo>
                    <a:pt x="138" y="86"/>
                    <a:pt x="138" y="86"/>
                    <a:pt x="138" y="86"/>
                  </a:cubicBezTo>
                  <a:cubicBezTo>
                    <a:pt x="138" y="125"/>
                    <a:pt x="138" y="125"/>
                    <a:pt x="138"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20" name="Google Shape;4520;p31"/>
            <p:cNvSpPr/>
            <p:nvPr/>
          </p:nvSpPr>
          <p:spPr>
            <a:xfrm>
              <a:off x="4146211" y="6837183"/>
              <a:ext cx="211087" cy="212117"/>
            </a:xfrm>
            <a:custGeom>
              <a:avLst/>
              <a:gdLst/>
              <a:ahLst/>
              <a:cxnLst/>
              <a:rect l="l" t="t" r="r" b="b"/>
              <a:pathLst>
                <a:path w="102" h="103" extrusionOk="0">
                  <a:moveTo>
                    <a:pt x="9" y="16"/>
                  </a:moveTo>
                  <a:cubicBezTo>
                    <a:pt x="0" y="43"/>
                    <a:pt x="30" y="72"/>
                    <a:pt x="30" y="72"/>
                  </a:cubicBezTo>
                  <a:cubicBezTo>
                    <a:pt x="30" y="72"/>
                    <a:pt x="60" y="103"/>
                    <a:pt x="86" y="94"/>
                  </a:cubicBezTo>
                  <a:cubicBezTo>
                    <a:pt x="98" y="89"/>
                    <a:pt x="102" y="81"/>
                    <a:pt x="96" y="75"/>
                  </a:cubicBezTo>
                  <a:cubicBezTo>
                    <a:pt x="90" y="69"/>
                    <a:pt x="80" y="58"/>
                    <a:pt x="75" y="63"/>
                  </a:cubicBezTo>
                  <a:cubicBezTo>
                    <a:pt x="70" y="68"/>
                    <a:pt x="62" y="79"/>
                    <a:pt x="43" y="60"/>
                  </a:cubicBezTo>
                  <a:cubicBezTo>
                    <a:pt x="23" y="40"/>
                    <a:pt x="34" y="33"/>
                    <a:pt x="39" y="27"/>
                  </a:cubicBezTo>
                  <a:cubicBezTo>
                    <a:pt x="44" y="22"/>
                    <a:pt x="33" y="12"/>
                    <a:pt x="27" y="6"/>
                  </a:cubicBezTo>
                  <a:cubicBezTo>
                    <a:pt x="22" y="0"/>
                    <a:pt x="13" y="4"/>
                    <a:pt x="9"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21" name="Google Shape;4521;p31"/>
            <p:cNvCxnSpPr/>
            <p:nvPr/>
          </p:nvCxnSpPr>
          <p:spPr>
            <a:xfrm>
              <a:off x="4390248"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522" name="Google Shape;4522;p31"/>
            <p:cNvCxnSpPr/>
            <p:nvPr/>
          </p:nvCxnSpPr>
          <p:spPr>
            <a:xfrm>
              <a:off x="4212112" y="7080190"/>
              <a:ext cx="98700" cy="0"/>
            </a:xfrm>
            <a:prstGeom prst="straightConnector1">
              <a:avLst/>
            </a:prstGeom>
            <a:noFill/>
            <a:ln w="28575" cap="rnd" cmpd="sng">
              <a:solidFill>
                <a:schemeClr val="dk1"/>
              </a:solidFill>
              <a:prstDash val="solid"/>
              <a:round/>
              <a:headEnd type="none" w="sm" len="sm"/>
              <a:tailEnd type="none" w="sm" len="sm"/>
            </a:ln>
          </p:spPr>
        </p:cxnSp>
        <p:sp>
          <p:nvSpPr>
            <p:cNvPr id="4523" name="Google Shape;4523;p31"/>
            <p:cNvSpPr/>
            <p:nvPr/>
          </p:nvSpPr>
          <p:spPr>
            <a:xfrm>
              <a:off x="4267715" y="6845420"/>
              <a:ext cx="18534" cy="37069"/>
            </a:xfrm>
            <a:custGeom>
              <a:avLst/>
              <a:gdLst/>
              <a:ahLst/>
              <a:cxnLst/>
              <a:rect l="l" t="t" r="r" b="b"/>
              <a:pathLst>
                <a:path w="18" h="36" extrusionOk="0">
                  <a:moveTo>
                    <a:pt x="18" y="0"/>
                  </a:moveTo>
                  <a:lnTo>
                    <a:pt x="0" y="18"/>
                  </a:lnTo>
                  <a:lnTo>
                    <a:pt x="18" y="3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24" name="Google Shape;4524;p31"/>
            <p:cNvCxnSpPr/>
            <p:nvPr/>
          </p:nvCxnSpPr>
          <p:spPr>
            <a:xfrm>
              <a:off x="4271834" y="6863955"/>
              <a:ext cx="60900" cy="0"/>
            </a:xfrm>
            <a:prstGeom prst="straightConnector1">
              <a:avLst/>
            </a:prstGeom>
            <a:noFill/>
            <a:ln w="28575" cap="rnd" cmpd="sng">
              <a:solidFill>
                <a:schemeClr val="dk1"/>
              </a:solidFill>
              <a:prstDash val="solid"/>
              <a:round/>
              <a:headEnd type="none" w="sm" len="sm"/>
              <a:tailEnd type="none" w="sm" len="sm"/>
            </a:ln>
          </p:spPr>
        </p:cxnSp>
      </p:grpSp>
      <p:grpSp>
        <p:nvGrpSpPr>
          <p:cNvPr id="4525" name="Google Shape;4525;p31"/>
          <p:cNvGrpSpPr/>
          <p:nvPr/>
        </p:nvGrpSpPr>
        <p:grpSpPr>
          <a:xfrm>
            <a:off x="4820438" y="3107515"/>
            <a:ext cx="280747" cy="277707"/>
            <a:chOff x="4894797" y="6798054"/>
            <a:chExt cx="285225" cy="282136"/>
          </a:xfrm>
        </p:grpSpPr>
        <p:sp>
          <p:nvSpPr>
            <p:cNvPr id="4526" name="Google Shape;4526;p31"/>
            <p:cNvSpPr/>
            <p:nvPr/>
          </p:nvSpPr>
          <p:spPr>
            <a:xfrm>
              <a:off x="4894797" y="6798054"/>
              <a:ext cx="285225" cy="282136"/>
            </a:xfrm>
            <a:custGeom>
              <a:avLst/>
              <a:gdLst/>
              <a:ahLst/>
              <a:cxnLst/>
              <a:rect l="l" t="t" r="r" b="b"/>
              <a:pathLst>
                <a:path w="138" h="137" extrusionOk="0">
                  <a:moveTo>
                    <a:pt x="51" y="137"/>
                  </a:moveTo>
                  <a:cubicBezTo>
                    <a:pt x="23" y="137"/>
                    <a:pt x="0" y="114"/>
                    <a:pt x="0" y="86"/>
                  </a:cubicBezTo>
                  <a:cubicBezTo>
                    <a:pt x="0" y="51"/>
                    <a:pt x="0" y="51"/>
                    <a:pt x="0" y="51"/>
                  </a:cubicBezTo>
                  <a:cubicBezTo>
                    <a:pt x="0" y="23"/>
                    <a:pt x="23" y="0"/>
                    <a:pt x="51" y="0"/>
                  </a:cubicBezTo>
                  <a:cubicBezTo>
                    <a:pt x="86" y="0"/>
                    <a:pt x="86" y="0"/>
                    <a:pt x="86" y="0"/>
                  </a:cubicBezTo>
                  <a:cubicBezTo>
                    <a:pt x="115" y="0"/>
                    <a:pt x="138" y="23"/>
                    <a:pt x="138" y="51"/>
                  </a:cubicBezTo>
                  <a:cubicBezTo>
                    <a:pt x="138" y="86"/>
                    <a:pt x="138" y="86"/>
                    <a:pt x="138" y="86"/>
                  </a:cubicBezTo>
                  <a:cubicBezTo>
                    <a:pt x="138" y="125"/>
                    <a:pt x="138" y="125"/>
                    <a:pt x="138"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27" name="Google Shape;4527;p31"/>
            <p:cNvSpPr/>
            <p:nvPr/>
          </p:nvSpPr>
          <p:spPr>
            <a:xfrm>
              <a:off x="4935985" y="6837183"/>
              <a:ext cx="211087" cy="212117"/>
            </a:xfrm>
            <a:custGeom>
              <a:avLst/>
              <a:gdLst/>
              <a:ahLst/>
              <a:cxnLst/>
              <a:rect l="l" t="t" r="r" b="b"/>
              <a:pathLst>
                <a:path w="102" h="103" extrusionOk="0">
                  <a:moveTo>
                    <a:pt x="9" y="16"/>
                  </a:moveTo>
                  <a:cubicBezTo>
                    <a:pt x="0" y="43"/>
                    <a:pt x="30" y="72"/>
                    <a:pt x="30" y="72"/>
                  </a:cubicBezTo>
                  <a:cubicBezTo>
                    <a:pt x="30" y="72"/>
                    <a:pt x="60" y="103"/>
                    <a:pt x="86" y="94"/>
                  </a:cubicBezTo>
                  <a:cubicBezTo>
                    <a:pt x="98" y="89"/>
                    <a:pt x="102" y="81"/>
                    <a:pt x="96" y="75"/>
                  </a:cubicBezTo>
                  <a:cubicBezTo>
                    <a:pt x="90" y="69"/>
                    <a:pt x="80" y="58"/>
                    <a:pt x="75" y="63"/>
                  </a:cubicBezTo>
                  <a:cubicBezTo>
                    <a:pt x="70" y="68"/>
                    <a:pt x="62" y="79"/>
                    <a:pt x="43" y="60"/>
                  </a:cubicBezTo>
                  <a:cubicBezTo>
                    <a:pt x="23" y="40"/>
                    <a:pt x="34" y="33"/>
                    <a:pt x="39" y="27"/>
                  </a:cubicBezTo>
                  <a:cubicBezTo>
                    <a:pt x="44" y="22"/>
                    <a:pt x="33" y="12"/>
                    <a:pt x="27" y="6"/>
                  </a:cubicBezTo>
                  <a:cubicBezTo>
                    <a:pt x="22" y="0"/>
                    <a:pt x="13" y="4"/>
                    <a:pt x="9"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28" name="Google Shape;4528;p31"/>
            <p:cNvCxnSpPr/>
            <p:nvPr/>
          </p:nvCxnSpPr>
          <p:spPr>
            <a:xfrm>
              <a:off x="5180022"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529" name="Google Shape;4529;p31"/>
            <p:cNvCxnSpPr/>
            <p:nvPr/>
          </p:nvCxnSpPr>
          <p:spPr>
            <a:xfrm>
              <a:off x="5000856" y="7080190"/>
              <a:ext cx="100800" cy="0"/>
            </a:xfrm>
            <a:prstGeom prst="straightConnector1">
              <a:avLst/>
            </a:prstGeom>
            <a:noFill/>
            <a:ln w="28575" cap="rnd" cmpd="sng">
              <a:solidFill>
                <a:schemeClr val="dk1"/>
              </a:solidFill>
              <a:prstDash val="solid"/>
              <a:round/>
              <a:headEnd type="none" w="sm" len="sm"/>
              <a:tailEnd type="none" w="sm" len="sm"/>
            </a:ln>
          </p:spPr>
        </p:cxnSp>
        <p:sp>
          <p:nvSpPr>
            <p:cNvPr id="4530" name="Google Shape;4530;p31"/>
            <p:cNvSpPr/>
            <p:nvPr/>
          </p:nvSpPr>
          <p:spPr>
            <a:xfrm>
              <a:off x="5107944" y="6849539"/>
              <a:ext cx="18534" cy="35010"/>
            </a:xfrm>
            <a:custGeom>
              <a:avLst/>
              <a:gdLst/>
              <a:ahLst/>
              <a:cxnLst/>
              <a:rect l="l" t="t" r="r" b="b"/>
              <a:pathLst>
                <a:path w="18" h="34" extrusionOk="0">
                  <a:moveTo>
                    <a:pt x="0" y="34"/>
                  </a:moveTo>
                  <a:lnTo>
                    <a:pt x="18" y="18"/>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31" name="Google Shape;4531;p31"/>
            <p:cNvCxnSpPr/>
            <p:nvPr/>
          </p:nvCxnSpPr>
          <p:spPr>
            <a:xfrm rot="10800000">
              <a:off x="5062619" y="6868073"/>
              <a:ext cx="61800" cy="0"/>
            </a:xfrm>
            <a:prstGeom prst="straightConnector1">
              <a:avLst/>
            </a:prstGeom>
            <a:noFill/>
            <a:ln w="28575" cap="rnd" cmpd="sng">
              <a:solidFill>
                <a:schemeClr val="dk1"/>
              </a:solidFill>
              <a:prstDash val="solid"/>
              <a:round/>
              <a:headEnd type="none" w="sm" len="sm"/>
              <a:tailEnd type="none" w="sm" len="sm"/>
            </a:ln>
          </p:spPr>
        </p:cxnSp>
      </p:grpSp>
      <p:grpSp>
        <p:nvGrpSpPr>
          <p:cNvPr id="4532" name="Google Shape;4532;p31"/>
          <p:cNvGrpSpPr/>
          <p:nvPr/>
        </p:nvGrpSpPr>
        <p:grpSpPr>
          <a:xfrm>
            <a:off x="6376201" y="3107515"/>
            <a:ext cx="279733" cy="277707"/>
            <a:chOff x="6475375" y="6798054"/>
            <a:chExt cx="284195" cy="282136"/>
          </a:xfrm>
        </p:grpSpPr>
        <p:sp>
          <p:nvSpPr>
            <p:cNvPr id="4533" name="Google Shape;4533;p31"/>
            <p:cNvSpPr/>
            <p:nvPr/>
          </p:nvSpPr>
          <p:spPr>
            <a:xfrm>
              <a:off x="6475375" y="6798054"/>
              <a:ext cx="284195" cy="282136"/>
            </a:xfrm>
            <a:custGeom>
              <a:avLst/>
              <a:gdLst/>
              <a:ahLst/>
              <a:cxnLst/>
              <a:rect l="l" t="t" r="r" b="b"/>
              <a:pathLst>
                <a:path w="138" h="137" extrusionOk="0">
                  <a:moveTo>
                    <a:pt x="51" y="137"/>
                  </a:moveTo>
                  <a:cubicBezTo>
                    <a:pt x="23" y="137"/>
                    <a:pt x="0" y="114"/>
                    <a:pt x="0" y="86"/>
                  </a:cubicBezTo>
                  <a:cubicBezTo>
                    <a:pt x="0" y="51"/>
                    <a:pt x="0" y="51"/>
                    <a:pt x="0" y="51"/>
                  </a:cubicBezTo>
                  <a:cubicBezTo>
                    <a:pt x="0" y="23"/>
                    <a:pt x="23" y="0"/>
                    <a:pt x="51" y="0"/>
                  </a:cubicBezTo>
                  <a:cubicBezTo>
                    <a:pt x="86" y="0"/>
                    <a:pt x="86" y="0"/>
                    <a:pt x="86" y="0"/>
                  </a:cubicBezTo>
                  <a:cubicBezTo>
                    <a:pt x="114" y="0"/>
                    <a:pt x="138" y="23"/>
                    <a:pt x="138" y="51"/>
                  </a:cubicBezTo>
                  <a:cubicBezTo>
                    <a:pt x="138" y="86"/>
                    <a:pt x="138" y="86"/>
                    <a:pt x="138" y="86"/>
                  </a:cubicBezTo>
                  <a:cubicBezTo>
                    <a:pt x="138" y="125"/>
                    <a:pt x="138" y="125"/>
                    <a:pt x="138"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34" name="Google Shape;4534;p31"/>
            <p:cNvSpPr/>
            <p:nvPr/>
          </p:nvSpPr>
          <p:spPr>
            <a:xfrm>
              <a:off x="6514503" y="6837183"/>
              <a:ext cx="212117" cy="212117"/>
            </a:xfrm>
            <a:custGeom>
              <a:avLst/>
              <a:gdLst/>
              <a:ahLst/>
              <a:cxnLst/>
              <a:rect l="l" t="t" r="r" b="b"/>
              <a:pathLst>
                <a:path w="103" h="103" extrusionOk="0">
                  <a:moveTo>
                    <a:pt x="10" y="16"/>
                  </a:moveTo>
                  <a:cubicBezTo>
                    <a:pt x="0" y="43"/>
                    <a:pt x="31" y="72"/>
                    <a:pt x="31" y="72"/>
                  </a:cubicBezTo>
                  <a:cubicBezTo>
                    <a:pt x="31" y="72"/>
                    <a:pt x="61" y="103"/>
                    <a:pt x="87" y="94"/>
                  </a:cubicBezTo>
                  <a:cubicBezTo>
                    <a:pt x="99" y="89"/>
                    <a:pt x="103" y="81"/>
                    <a:pt x="97" y="75"/>
                  </a:cubicBezTo>
                  <a:cubicBezTo>
                    <a:pt x="91" y="69"/>
                    <a:pt x="81" y="58"/>
                    <a:pt x="76" y="63"/>
                  </a:cubicBezTo>
                  <a:cubicBezTo>
                    <a:pt x="71" y="68"/>
                    <a:pt x="63" y="79"/>
                    <a:pt x="43" y="60"/>
                  </a:cubicBezTo>
                  <a:cubicBezTo>
                    <a:pt x="24" y="40"/>
                    <a:pt x="35" y="33"/>
                    <a:pt x="40" y="27"/>
                  </a:cubicBezTo>
                  <a:cubicBezTo>
                    <a:pt x="45" y="22"/>
                    <a:pt x="34" y="12"/>
                    <a:pt x="28" y="6"/>
                  </a:cubicBezTo>
                  <a:cubicBezTo>
                    <a:pt x="22" y="0"/>
                    <a:pt x="14" y="4"/>
                    <a:pt x="10"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35" name="Google Shape;4535;p31"/>
            <p:cNvCxnSpPr/>
            <p:nvPr/>
          </p:nvCxnSpPr>
          <p:spPr>
            <a:xfrm>
              <a:off x="6759570"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536" name="Google Shape;4536;p31"/>
            <p:cNvCxnSpPr/>
            <p:nvPr/>
          </p:nvCxnSpPr>
          <p:spPr>
            <a:xfrm>
              <a:off x="6580403" y="7080190"/>
              <a:ext cx="100800" cy="0"/>
            </a:xfrm>
            <a:prstGeom prst="straightConnector1">
              <a:avLst/>
            </a:prstGeom>
            <a:noFill/>
            <a:ln w="28575" cap="rnd" cmpd="sng">
              <a:solidFill>
                <a:schemeClr val="dk1"/>
              </a:solidFill>
              <a:prstDash val="solid"/>
              <a:round/>
              <a:headEnd type="none" w="sm" len="sm"/>
              <a:tailEnd type="none" w="sm" len="sm"/>
            </a:ln>
          </p:spPr>
        </p:cxnSp>
        <p:sp>
          <p:nvSpPr>
            <p:cNvPr id="4537" name="Google Shape;4537;p31"/>
            <p:cNvSpPr/>
            <p:nvPr/>
          </p:nvSpPr>
          <p:spPr>
            <a:xfrm>
              <a:off x="6631888" y="6839242"/>
              <a:ext cx="78257" cy="63841"/>
            </a:xfrm>
            <a:custGeom>
              <a:avLst/>
              <a:gdLst/>
              <a:ahLst/>
              <a:cxnLst/>
              <a:rect l="l" t="t" r="r" b="b"/>
              <a:pathLst>
                <a:path w="38" h="31" extrusionOk="0">
                  <a:moveTo>
                    <a:pt x="34" y="4"/>
                  </a:moveTo>
                  <a:cubicBezTo>
                    <a:pt x="31" y="0"/>
                    <a:pt x="25" y="0"/>
                    <a:pt x="22" y="4"/>
                  </a:cubicBezTo>
                  <a:cubicBezTo>
                    <a:pt x="19" y="7"/>
                    <a:pt x="19" y="7"/>
                    <a:pt x="19" y="7"/>
                  </a:cubicBezTo>
                  <a:cubicBezTo>
                    <a:pt x="16" y="4"/>
                    <a:pt x="16" y="4"/>
                    <a:pt x="16" y="4"/>
                  </a:cubicBezTo>
                  <a:cubicBezTo>
                    <a:pt x="13" y="0"/>
                    <a:pt x="7" y="0"/>
                    <a:pt x="4" y="4"/>
                  </a:cubicBezTo>
                  <a:cubicBezTo>
                    <a:pt x="0" y="7"/>
                    <a:pt x="0" y="13"/>
                    <a:pt x="4" y="16"/>
                  </a:cubicBezTo>
                  <a:cubicBezTo>
                    <a:pt x="17" y="30"/>
                    <a:pt x="17" y="30"/>
                    <a:pt x="17" y="30"/>
                  </a:cubicBezTo>
                  <a:cubicBezTo>
                    <a:pt x="18" y="31"/>
                    <a:pt x="18" y="31"/>
                    <a:pt x="19" y="31"/>
                  </a:cubicBezTo>
                  <a:cubicBezTo>
                    <a:pt x="19" y="31"/>
                    <a:pt x="19" y="31"/>
                    <a:pt x="19" y="31"/>
                  </a:cubicBezTo>
                  <a:cubicBezTo>
                    <a:pt x="19" y="31"/>
                    <a:pt x="20" y="31"/>
                    <a:pt x="20" y="30"/>
                  </a:cubicBezTo>
                  <a:cubicBezTo>
                    <a:pt x="34" y="16"/>
                    <a:pt x="34" y="16"/>
                    <a:pt x="34" y="16"/>
                  </a:cubicBezTo>
                  <a:cubicBezTo>
                    <a:pt x="38" y="13"/>
                    <a:pt x="38" y="7"/>
                    <a:pt x="34" y="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38" name="Google Shape;4538;p31"/>
          <p:cNvGrpSpPr/>
          <p:nvPr/>
        </p:nvGrpSpPr>
        <p:grpSpPr>
          <a:xfrm>
            <a:off x="5598829" y="3107515"/>
            <a:ext cx="279733" cy="277707"/>
            <a:chOff x="5685601" y="6798054"/>
            <a:chExt cx="284195" cy="282136"/>
          </a:xfrm>
        </p:grpSpPr>
        <p:sp>
          <p:nvSpPr>
            <p:cNvPr id="4539" name="Google Shape;4539;p31"/>
            <p:cNvSpPr/>
            <p:nvPr/>
          </p:nvSpPr>
          <p:spPr>
            <a:xfrm>
              <a:off x="5685601" y="6798054"/>
              <a:ext cx="284195" cy="282136"/>
            </a:xfrm>
            <a:custGeom>
              <a:avLst/>
              <a:gdLst/>
              <a:ahLst/>
              <a:cxnLst/>
              <a:rect l="l" t="t" r="r" b="b"/>
              <a:pathLst>
                <a:path w="138" h="137" extrusionOk="0">
                  <a:moveTo>
                    <a:pt x="51" y="137"/>
                  </a:moveTo>
                  <a:cubicBezTo>
                    <a:pt x="23" y="137"/>
                    <a:pt x="0" y="114"/>
                    <a:pt x="0" y="86"/>
                  </a:cubicBezTo>
                  <a:cubicBezTo>
                    <a:pt x="0" y="51"/>
                    <a:pt x="0" y="51"/>
                    <a:pt x="0" y="51"/>
                  </a:cubicBezTo>
                  <a:cubicBezTo>
                    <a:pt x="0" y="23"/>
                    <a:pt x="23" y="0"/>
                    <a:pt x="51" y="0"/>
                  </a:cubicBezTo>
                  <a:cubicBezTo>
                    <a:pt x="86" y="0"/>
                    <a:pt x="86" y="0"/>
                    <a:pt x="86" y="0"/>
                  </a:cubicBezTo>
                  <a:cubicBezTo>
                    <a:pt x="115" y="0"/>
                    <a:pt x="138" y="23"/>
                    <a:pt x="138" y="51"/>
                  </a:cubicBezTo>
                  <a:cubicBezTo>
                    <a:pt x="138" y="86"/>
                    <a:pt x="138" y="86"/>
                    <a:pt x="138" y="86"/>
                  </a:cubicBezTo>
                  <a:cubicBezTo>
                    <a:pt x="138" y="125"/>
                    <a:pt x="138" y="125"/>
                    <a:pt x="138"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40" name="Google Shape;4540;p31"/>
            <p:cNvSpPr/>
            <p:nvPr/>
          </p:nvSpPr>
          <p:spPr>
            <a:xfrm>
              <a:off x="5724729" y="6837183"/>
              <a:ext cx="212117" cy="212117"/>
            </a:xfrm>
            <a:custGeom>
              <a:avLst/>
              <a:gdLst/>
              <a:ahLst/>
              <a:cxnLst/>
              <a:rect l="l" t="t" r="r" b="b"/>
              <a:pathLst>
                <a:path w="103" h="103" extrusionOk="0">
                  <a:moveTo>
                    <a:pt x="10" y="16"/>
                  </a:moveTo>
                  <a:cubicBezTo>
                    <a:pt x="0" y="43"/>
                    <a:pt x="31" y="72"/>
                    <a:pt x="31" y="72"/>
                  </a:cubicBezTo>
                  <a:cubicBezTo>
                    <a:pt x="31" y="72"/>
                    <a:pt x="61" y="103"/>
                    <a:pt x="87" y="94"/>
                  </a:cubicBezTo>
                  <a:cubicBezTo>
                    <a:pt x="99" y="89"/>
                    <a:pt x="103" y="81"/>
                    <a:pt x="97" y="75"/>
                  </a:cubicBezTo>
                  <a:cubicBezTo>
                    <a:pt x="91" y="69"/>
                    <a:pt x="81" y="58"/>
                    <a:pt x="76" y="63"/>
                  </a:cubicBezTo>
                  <a:cubicBezTo>
                    <a:pt x="71" y="68"/>
                    <a:pt x="63" y="79"/>
                    <a:pt x="43" y="60"/>
                  </a:cubicBezTo>
                  <a:cubicBezTo>
                    <a:pt x="24" y="40"/>
                    <a:pt x="35" y="33"/>
                    <a:pt x="40" y="27"/>
                  </a:cubicBezTo>
                  <a:cubicBezTo>
                    <a:pt x="45" y="22"/>
                    <a:pt x="34" y="12"/>
                    <a:pt x="28" y="6"/>
                  </a:cubicBezTo>
                  <a:cubicBezTo>
                    <a:pt x="23" y="0"/>
                    <a:pt x="14" y="4"/>
                    <a:pt x="10"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41" name="Google Shape;4541;p31"/>
            <p:cNvCxnSpPr/>
            <p:nvPr/>
          </p:nvCxnSpPr>
          <p:spPr>
            <a:xfrm>
              <a:off x="5969796"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542" name="Google Shape;4542;p31"/>
            <p:cNvCxnSpPr/>
            <p:nvPr/>
          </p:nvCxnSpPr>
          <p:spPr>
            <a:xfrm>
              <a:off x="5790629" y="7080190"/>
              <a:ext cx="100800" cy="0"/>
            </a:xfrm>
            <a:prstGeom prst="straightConnector1">
              <a:avLst/>
            </a:prstGeom>
            <a:noFill/>
            <a:ln w="28575" cap="rnd" cmpd="sng">
              <a:solidFill>
                <a:schemeClr val="dk1"/>
              </a:solidFill>
              <a:prstDash val="solid"/>
              <a:round/>
              <a:headEnd type="none" w="sm" len="sm"/>
              <a:tailEnd type="none" w="sm" len="sm"/>
            </a:ln>
          </p:spPr>
        </p:cxnSp>
        <p:sp>
          <p:nvSpPr>
            <p:cNvPr id="4543" name="Google Shape;4543;p31"/>
            <p:cNvSpPr/>
            <p:nvPr/>
          </p:nvSpPr>
          <p:spPr>
            <a:xfrm>
              <a:off x="5905955" y="6837183"/>
              <a:ext cx="18534" cy="37069"/>
            </a:xfrm>
            <a:custGeom>
              <a:avLst/>
              <a:gdLst/>
              <a:ahLst/>
              <a:cxnLst/>
              <a:rect l="l" t="t" r="r" b="b"/>
              <a:pathLst>
                <a:path w="18" h="36" extrusionOk="0">
                  <a:moveTo>
                    <a:pt x="0" y="36"/>
                  </a:moveTo>
                  <a:lnTo>
                    <a:pt x="18" y="18"/>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44" name="Google Shape;4544;p31"/>
            <p:cNvCxnSpPr/>
            <p:nvPr/>
          </p:nvCxnSpPr>
          <p:spPr>
            <a:xfrm rot="10800000">
              <a:off x="5860630" y="6855717"/>
              <a:ext cx="61800" cy="0"/>
            </a:xfrm>
            <a:prstGeom prst="straightConnector1">
              <a:avLst/>
            </a:prstGeom>
            <a:noFill/>
            <a:ln w="28575" cap="rnd" cmpd="sng">
              <a:solidFill>
                <a:schemeClr val="dk1"/>
              </a:solidFill>
              <a:prstDash val="solid"/>
              <a:round/>
              <a:headEnd type="none" w="sm" len="sm"/>
              <a:tailEnd type="none" w="sm" len="sm"/>
            </a:ln>
          </p:spPr>
        </p:cxnSp>
        <p:sp>
          <p:nvSpPr>
            <p:cNvPr id="4545" name="Google Shape;4545;p31"/>
            <p:cNvSpPr/>
            <p:nvPr/>
          </p:nvSpPr>
          <p:spPr>
            <a:xfrm>
              <a:off x="5831817" y="6880430"/>
              <a:ext cx="18534" cy="37069"/>
            </a:xfrm>
            <a:custGeom>
              <a:avLst/>
              <a:gdLst/>
              <a:ahLst/>
              <a:cxnLst/>
              <a:rect l="l" t="t" r="r" b="b"/>
              <a:pathLst>
                <a:path w="18" h="36" extrusionOk="0">
                  <a:moveTo>
                    <a:pt x="18" y="0"/>
                  </a:moveTo>
                  <a:lnTo>
                    <a:pt x="0" y="18"/>
                  </a:lnTo>
                  <a:lnTo>
                    <a:pt x="18" y="36"/>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46" name="Google Shape;4546;p31"/>
            <p:cNvCxnSpPr/>
            <p:nvPr/>
          </p:nvCxnSpPr>
          <p:spPr>
            <a:xfrm>
              <a:off x="5833876" y="6898964"/>
              <a:ext cx="61800" cy="0"/>
            </a:xfrm>
            <a:prstGeom prst="straightConnector1">
              <a:avLst/>
            </a:prstGeom>
            <a:noFill/>
            <a:ln w="28575" cap="rnd" cmpd="sng">
              <a:solidFill>
                <a:schemeClr val="dk1"/>
              </a:solidFill>
              <a:prstDash val="solid"/>
              <a:round/>
              <a:headEnd type="none" w="sm" len="sm"/>
              <a:tailEnd type="none" w="sm" len="sm"/>
            </a:ln>
          </p:spPr>
        </p:cxnSp>
      </p:grpSp>
      <p:grpSp>
        <p:nvGrpSpPr>
          <p:cNvPr id="4547" name="Google Shape;4547;p31"/>
          <p:cNvGrpSpPr/>
          <p:nvPr/>
        </p:nvGrpSpPr>
        <p:grpSpPr>
          <a:xfrm>
            <a:off x="7153544" y="3107515"/>
            <a:ext cx="278721" cy="277707"/>
            <a:chOff x="7265148" y="6798054"/>
            <a:chExt cx="283166" cy="282136"/>
          </a:xfrm>
        </p:grpSpPr>
        <p:sp>
          <p:nvSpPr>
            <p:cNvPr id="4548" name="Google Shape;4548;p31"/>
            <p:cNvSpPr/>
            <p:nvPr/>
          </p:nvSpPr>
          <p:spPr>
            <a:xfrm>
              <a:off x="7431958" y="6868073"/>
              <a:ext cx="53544" cy="37069"/>
            </a:xfrm>
            <a:custGeom>
              <a:avLst/>
              <a:gdLst/>
              <a:ahLst/>
              <a:cxnLst/>
              <a:rect l="l" t="t" r="r" b="b"/>
              <a:pathLst>
                <a:path w="26" h="18" extrusionOk="0">
                  <a:moveTo>
                    <a:pt x="0" y="0"/>
                  </a:moveTo>
                  <a:cubicBezTo>
                    <a:pt x="0" y="14"/>
                    <a:pt x="0" y="14"/>
                    <a:pt x="0" y="14"/>
                  </a:cubicBezTo>
                  <a:cubicBezTo>
                    <a:pt x="0" y="16"/>
                    <a:pt x="2" y="18"/>
                    <a:pt x="5" y="18"/>
                  </a:cubicBezTo>
                  <a:cubicBezTo>
                    <a:pt x="21" y="18"/>
                    <a:pt x="21" y="18"/>
                    <a:pt x="21" y="18"/>
                  </a:cubicBezTo>
                  <a:cubicBezTo>
                    <a:pt x="24" y="18"/>
                    <a:pt x="26" y="16"/>
                    <a:pt x="26" y="14"/>
                  </a:cubicBezTo>
                  <a:cubicBezTo>
                    <a:pt x="26" y="0"/>
                    <a:pt x="26" y="0"/>
                    <a:pt x="26"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49" name="Google Shape;4549;p31"/>
            <p:cNvSpPr/>
            <p:nvPr/>
          </p:nvSpPr>
          <p:spPr>
            <a:xfrm>
              <a:off x="7438137" y="6835123"/>
              <a:ext cx="41188" cy="32950"/>
            </a:xfrm>
            <a:custGeom>
              <a:avLst/>
              <a:gdLst/>
              <a:ahLst/>
              <a:cxnLst/>
              <a:rect l="l" t="t" r="r" b="b"/>
              <a:pathLst>
                <a:path w="20" h="16" extrusionOk="0">
                  <a:moveTo>
                    <a:pt x="20" y="16"/>
                  </a:moveTo>
                  <a:cubicBezTo>
                    <a:pt x="20" y="8"/>
                    <a:pt x="20" y="8"/>
                    <a:pt x="20" y="8"/>
                  </a:cubicBezTo>
                  <a:cubicBezTo>
                    <a:pt x="20" y="4"/>
                    <a:pt x="17" y="0"/>
                    <a:pt x="12" y="0"/>
                  </a:cubicBezTo>
                  <a:cubicBezTo>
                    <a:pt x="7" y="0"/>
                    <a:pt x="7" y="0"/>
                    <a:pt x="7" y="0"/>
                  </a:cubicBezTo>
                  <a:cubicBezTo>
                    <a:pt x="3" y="0"/>
                    <a:pt x="0" y="4"/>
                    <a:pt x="0" y="8"/>
                  </a:cubicBezTo>
                  <a:cubicBezTo>
                    <a:pt x="0" y="8"/>
                    <a:pt x="0" y="8"/>
                    <a:pt x="0" y="8"/>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50" name="Google Shape;4550;p31"/>
            <p:cNvSpPr/>
            <p:nvPr/>
          </p:nvSpPr>
          <p:spPr>
            <a:xfrm>
              <a:off x="7265148" y="6798054"/>
              <a:ext cx="283166" cy="282136"/>
            </a:xfrm>
            <a:custGeom>
              <a:avLst/>
              <a:gdLst/>
              <a:ahLst/>
              <a:cxnLst/>
              <a:rect l="l" t="t" r="r" b="b"/>
              <a:pathLst>
                <a:path w="137" h="137" extrusionOk="0">
                  <a:moveTo>
                    <a:pt x="51" y="137"/>
                  </a:moveTo>
                  <a:cubicBezTo>
                    <a:pt x="23" y="137"/>
                    <a:pt x="0" y="114"/>
                    <a:pt x="0" y="86"/>
                  </a:cubicBezTo>
                  <a:cubicBezTo>
                    <a:pt x="0" y="51"/>
                    <a:pt x="0" y="51"/>
                    <a:pt x="0" y="51"/>
                  </a:cubicBezTo>
                  <a:cubicBezTo>
                    <a:pt x="0" y="23"/>
                    <a:pt x="23" y="0"/>
                    <a:pt x="51" y="0"/>
                  </a:cubicBezTo>
                  <a:cubicBezTo>
                    <a:pt x="86" y="0"/>
                    <a:pt x="86" y="0"/>
                    <a:pt x="86" y="0"/>
                  </a:cubicBezTo>
                  <a:cubicBezTo>
                    <a:pt x="114" y="0"/>
                    <a:pt x="137" y="23"/>
                    <a:pt x="137" y="51"/>
                  </a:cubicBezTo>
                  <a:cubicBezTo>
                    <a:pt x="137" y="86"/>
                    <a:pt x="137" y="86"/>
                    <a:pt x="137" y="86"/>
                  </a:cubicBezTo>
                  <a:cubicBezTo>
                    <a:pt x="137" y="125"/>
                    <a:pt x="137" y="125"/>
                    <a:pt x="137"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51" name="Google Shape;4551;p31"/>
            <p:cNvSpPr/>
            <p:nvPr/>
          </p:nvSpPr>
          <p:spPr>
            <a:xfrm>
              <a:off x="7304277" y="6837183"/>
              <a:ext cx="213147" cy="212117"/>
            </a:xfrm>
            <a:custGeom>
              <a:avLst/>
              <a:gdLst/>
              <a:ahLst/>
              <a:cxnLst/>
              <a:rect l="l" t="t" r="r" b="b"/>
              <a:pathLst>
                <a:path w="103" h="103" extrusionOk="0">
                  <a:moveTo>
                    <a:pt x="9" y="16"/>
                  </a:moveTo>
                  <a:cubicBezTo>
                    <a:pt x="0" y="43"/>
                    <a:pt x="31" y="72"/>
                    <a:pt x="31" y="72"/>
                  </a:cubicBezTo>
                  <a:cubicBezTo>
                    <a:pt x="31" y="72"/>
                    <a:pt x="60" y="103"/>
                    <a:pt x="87" y="94"/>
                  </a:cubicBezTo>
                  <a:cubicBezTo>
                    <a:pt x="99" y="89"/>
                    <a:pt x="103" y="81"/>
                    <a:pt x="97" y="75"/>
                  </a:cubicBezTo>
                  <a:cubicBezTo>
                    <a:pt x="91" y="69"/>
                    <a:pt x="81" y="58"/>
                    <a:pt x="76" y="63"/>
                  </a:cubicBezTo>
                  <a:cubicBezTo>
                    <a:pt x="70" y="68"/>
                    <a:pt x="63" y="79"/>
                    <a:pt x="43" y="60"/>
                  </a:cubicBezTo>
                  <a:cubicBezTo>
                    <a:pt x="24" y="40"/>
                    <a:pt x="35" y="33"/>
                    <a:pt x="40" y="27"/>
                  </a:cubicBezTo>
                  <a:cubicBezTo>
                    <a:pt x="45" y="22"/>
                    <a:pt x="34" y="12"/>
                    <a:pt x="28" y="6"/>
                  </a:cubicBezTo>
                  <a:cubicBezTo>
                    <a:pt x="22" y="0"/>
                    <a:pt x="14" y="4"/>
                    <a:pt x="9"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52" name="Google Shape;4552;p31"/>
            <p:cNvCxnSpPr/>
            <p:nvPr/>
          </p:nvCxnSpPr>
          <p:spPr>
            <a:xfrm>
              <a:off x="7548314"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553" name="Google Shape;4553;p31"/>
            <p:cNvCxnSpPr/>
            <p:nvPr/>
          </p:nvCxnSpPr>
          <p:spPr>
            <a:xfrm>
              <a:off x="7370177" y="7080190"/>
              <a:ext cx="100800" cy="0"/>
            </a:xfrm>
            <a:prstGeom prst="straightConnector1">
              <a:avLst/>
            </a:prstGeom>
            <a:noFill/>
            <a:ln w="28575" cap="rnd" cmpd="sng">
              <a:solidFill>
                <a:schemeClr val="dk1"/>
              </a:solidFill>
              <a:prstDash val="solid"/>
              <a:round/>
              <a:headEnd type="none" w="sm" len="sm"/>
              <a:tailEnd type="none" w="sm" len="sm"/>
            </a:ln>
          </p:spPr>
        </p:cxnSp>
      </p:grpSp>
      <p:grpSp>
        <p:nvGrpSpPr>
          <p:cNvPr id="4554" name="Google Shape;4554;p31"/>
          <p:cNvGrpSpPr/>
          <p:nvPr/>
        </p:nvGrpSpPr>
        <p:grpSpPr>
          <a:xfrm>
            <a:off x="7930958" y="3107515"/>
            <a:ext cx="278720" cy="277707"/>
            <a:chOff x="8054922" y="6798054"/>
            <a:chExt cx="283166" cy="282136"/>
          </a:xfrm>
        </p:grpSpPr>
        <p:sp>
          <p:nvSpPr>
            <p:cNvPr id="4555" name="Google Shape;4555;p31"/>
            <p:cNvSpPr/>
            <p:nvPr/>
          </p:nvSpPr>
          <p:spPr>
            <a:xfrm>
              <a:off x="8228940" y="6868073"/>
              <a:ext cx="51485" cy="37069"/>
            </a:xfrm>
            <a:custGeom>
              <a:avLst/>
              <a:gdLst/>
              <a:ahLst/>
              <a:cxnLst/>
              <a:rect l="l" t="t" r="r" b="b"/>
              <a:pathLst>
                <a:path w="25" h="18" extrusionOk="0">
                  <a:moveTo>
                    <a:pt x="0" y="0"/>
                  </a:moveTo>
                  <a:cubicBezTo>
                    <a:pt x="0" y="14"/>
                    <a:pt x="0" y="14"/>
                    <a:pt x="0" y="14"/>
                  </a:cubicBezTo>
                  <a:cubicBezTo>
                    <a:pt x="0" y="16"/>
                    <a:pt x="2" y="18"/>
                    <a:pt x="4" y="18"/>
                  </a:cubicBezTo>
                  <a:cubicBezTo>
                    <a:pt x="21" y="18"/>
                    <a:pt x="21" y="18"/>
                    <a:pt x="21" y="18"/>
                  </a:cubicBezTo>
                  <a:cubicBezTo>
                    <a:pt x="23" y="18"/>
                    <a:pt x="25" y="16"/>
                    <a:pt x="25" y="14"/>
                  </a:cubicBezTo>
                  <a:cubicBezTo>
                    <a:pt x="25" y="0"/>
                    <a:pt x="25" y="0"/>
                    <a:pt x="25" y="0"/>
                  </a:cubicBezTo>
                  <a:lnTo>
                    <a:pt x="0"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56" name="Google Shape;4556;p31"/>
            <p:cNvSpPr/>
            <p:nvPr/>
          </p:nvSpPr>
          <p:spPr>
            <a:xfrm>
              <a:off x="8233059" y="6835123"/>
              <a:ext cx="43247" cy="32950"/>
            </a:xfrm>
            <a:custGeom>
              <a:avLst/>
              <a:gdLst/>
              <a:ahLst/>
              <a:cxnLst/>
              <a:rect l="l" t="t" r="r" b="b"/>
              <a:pathLst>
                <a:path w="21" h="16" extrusionOk="0">
                  <a:moveTo>
                    <a:pt x="13" y="0"/>
                  </a:moveTo>
                  <a:cubicBezTo>
                    <a:pt x="8" y="0"/>
                    <a:pt x="8" y="0"/>
                    <a:pt x="8" y="0"/>
                  </a:cubicBezTo>
                  <a:cubicBezTo>
                    <a:pt x="4" y="0"/>
                    <a:pt x="0" y="4"/>
                    <a:pt x="0" y="8"/>
                  </a:cubicBezTo>
                  <a:cubicBezTo>
                    <a:pt x="0" y="16"/>
                    <a:pt x="0" y="16"/>
                    <a:pt x="0" y="16"/>
                  </a:cubicBezTo>
                  <a:cubicBezTo>
                    <a:pt x="21" y="16"/>
                    <a:pt x="21" y="16"/>
                    <a:pt x="21" y="16"/>
                  </a:cubicBezTo>
                  <a:cubicBezTo>
                    <a:pt x="21" y="8"/>
                    <a:pt x="21" y="8"/>
                    <a:pt x="21" y="8"/>
                  </a:cubicBezTo>
                  <a:cubicBezTo>
                    <a:pt x="21" y="4"/>
                    <a:pt x="17" y="0"/>
                    <a:pt x="1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57" name="Google Shape;4557;p31"/>
            <p:cNvSpPr/>
            <p:nvPr/>
          </p:nvSpPr>
          <p:spPr>
            <a:xfrm>
              <a:off x="8054922" y="6798054"/>
              <a:ext cx="283166" cy="282136"/>
            </a:xfrm>
            <a:custGeom>
              <a:avLst/>
              <a:gdLst/>
              <a:ahLst/>
              <a:cxnLst/>
              <a:rect l="l" t="t" r="r" b="b"/>
              <a:pathLst>
                <a:path w="137" h="137" extrusionOk="0">
                  <a:moveTo>
                    <a:pt x="51" y="137"/>
                  </a:moveTo>
                  <a:cubicBezTo>
                    <a:pt x="23" y="137"/>
                    <a:pt x="0" y="114"/>
                    <a:pt x="0" y="86"/>
                  </a:cubicBezTo>
                  <a:cubicBezTo>
                    <a:pt x="0" y="51"/>
                    <a:pt x="0" y="51"/>
                    <a:pt x="0" y="51"/>
                  </a:cubicBezTo>
                  <a:cubicBezTo>
                    <a:pt x="0" y="23"/>
                    <a:pt x="23" y="0"/>
                    <a:pt x="51" y="0"/>
                  </a:cubicBezTo>
                  <a:cubicBezTo>
                    <a:pt x="86" y="0"/>
                    <a:pt x="86" y="0"/>
                    <a:pt x="86" y="0"/>
                  </a:cubicBezTo>
                  <a:cubicBezTo>
                    <a:pt x="114" y="0"/>
                    <a:pt x="137" y="23"/>
                    <a:pt x="137" y="51"/>
                  </a:cubicBezTo>
                  <a:cubicBezTo>
                    <a:pt x="137" y="86"/>
                    <a:pt x="137" y="86"/>
                    <a:pt x="137" y="86"/>
                  </a:cubicBezTo>
                  <a:cubicBezTo>
                    <a:pt x="137" y="125"/>
                    <a:pt x="137" y="125"/>
                    <a:pt x="137" y="125"/>
                  </a:cubicBezTo>
                  <a:cubicBezTo>
                    <a:pt x="129" y="125"/>
                    <a:pt x="129" y="125"/>
                    <a:pt x="129" y="125"/>
                  </a:cubicBezTo>
                  <a:cubicBezTo>
                    <a:pt x="114" y="110"/>
                    <a:pt x="114" y="110"/>
                    <a:pt x="114" y="11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58" name="Google Shape;4558;p31"/>
            <p:cNvSpPr/>
            <p:nvPr/>
          </p:nvSpPr>
          <p:spPr>
            <a:xfrm>
              <a:off x="8094051" y="6837183"/>
              <a:ext cx="211087" cy="212117"/>
            </a:xfrm>
            <a:custGeom>
              <a:avLst/>
              <a:gdLst/>
              <a:ahLst/>
              <a:cxnLst/>
              <a:rect l="l" t="t" r="r" b="b"/>
              <a:pathLst>
                <a:path w="102" h="103" extrusionOk="0">
                  <a:moveTo>
                    <a:pt x="9" y="16"/>
                  </a:moveTo>
                  <a:cubicBezTo>
                    <a:pt x="0" y="43"/>
                    <a:pt x="31" y="72"/>
                    <a:pt x="31" y="72"/>
                  </a:cubicBezTo>
                  <a:cubicBezTo>
                    <a:pt x="31" y="72"/>
                    <a:pt x="60" y="103"/>
                    <a:pt x="87" y="94"/>
                  </a:cubicBezTo>
                  <a:cubicBezTo>
                    <a:pt x="99" y="89"/>
                    <a:pt x="102" y="81"/>
                    <a:pt x="97" y="75"/>
                  </a:cubicBezTo>
                  <a:cubicBezTo>
                    <a:pt x="91" y="69"/>
                    <a:pt x="81" y="58"/>
                    <a:pt x="76" y="63"/>
                  </a:cubicBezTo>
                  <a:cubicBezTo>
                    <a:pt x="70" y="68"/>
                    <a:pt x="63" y="79"/>
                    <a:pt x="43" y="60"/>
                  </a:cubicBezTo>
                  <a:cubicBezTo>
                    <a:pt x="24" y="40"/>
                    <a:pt x="35" y="33"/>
                    <a:pt x="40" y="27"/>
                  </a:cubicBezTo>
                  <a:cubicBezTo>
                    <a:pt x="45" y="22"/>
                    <a:pt x="34" y="12"/>
                    <a:pt x="28" y="6"/>
                  </a:cubicBezTo>
                  <a:cubicBezTo>
                    <a:pt x="22" y="0"/>
                    <a:pt x="14" y="4"/>
                    <a:pt x="9" y="1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559" name="Google Shape;4559;p31"/>
            <p:cNvCxnSpPr/>
            <p:nvPr/>
          </p:nvCxnSpPr>
          <p:spPr>
            <a:xfrm>
              <a:off x="8338087" y="6977221"/>
              <a:ext cx="0" cy="0"/>
            </a:xfrm>
            <a:prstGeom prst="straightConnector1">
              <a:avLst/>
            </a:prstGeom>
            <a:noFill/>
            <a:ln w="28575" cap="rnd" cmpd="sng">
              <a:solidFill>
                <a:schemeClr val="dk1"/>
              </a:solidFill>
              <a:prstDash val="solid"/>
              <a:round/>
              <a:headEnd type="none" w="sm" len="sm"/>
              <a:tailEnd type="none" w="sm" len="sm"/>
            </a:ln>
          </p:spPr>
        </p:cxnSp>
        <p:cxnSp>
          <p:nvCxnSpPr>
            <p:cNvPr id="4560" name="Google Shape;4560;p31"/>
            <p:cNvCxnSpPr/>
            <p:nvPr/>
          </p:nvCxnSpPr>
          <p:spPr>
            <a:xfrm>
              <a:off x="8160980" y="7080190"/>
              <a:ext cx="100800" cy="0"/>
            </a:xfrm>
            <a:prstGeom prst="straightConnector1">
              <a:avLst/>
            </a:prstGeom>
            <a:noFill/>
            <a:ln w="28575" cap="rnd" cmpd="sng">
              <a:solidFill>
                <a:schemeClr val="dk1"/>
              </a:solidFill>
              <a:prstDash val="solid"/>
              <a:round/>
              <a:headEnd type="none" w="sm" len="sm"/>
              <a:tailEnd type="none" w="sm" len="sm"/>
            </a:ln>
          </p:spPr>
        </p:cxnSp>
      </p:grpSp>
      <p:grpSp>
        <p:nvGrpSpPr>
          <p:cNvPr id="4561" name="Google Shape;4561;p31"/>
          <p:cNvGrpSpPr/>
          <p:nvPr/>
        </p:nvGrpSpPr>
        <p:grpSpPr>
          <a:xfrm>
            <a:off x="932562" y="3776430"/>
            <a:ext cx="280747" cy="279733"/>
            <a:chOff x="944899" y="7477651"/>
            <a:chExt cx="285225" cy="284195"/>
          </a:xfrm>
        </p:grpSpPr>
        <p:sp>
          <p:nvSpPr>
            <p:cNvPr id="4562" name="Google Shape;4562;p31"/>
            <p:cNvSpPr/>
            <p:nvPr/>
          </p:nvSpPr>
          <p:spPr>
            <a:xfrm>
              <a:off x="944899" y="7477651"/>
              <a:ext cx="285225" cy="284195"/>
            </a:xfrm>
            <a:custGeom>
              <a:avLst/>
              <a:gdLst/>
              <a:ahLst/>
              <a:cxnLst/>
              <a:rect l="l" t="t" r="r" b="b"/>
              <a:pathLst>
                <a:path w="138" h="138" extrusionOk="0">
                  <a:moveTo>
                    <a:pt x="87" y="0"/>
                  </a:moveTo>
                  <a:cubicBezTo>
                    <a:pt x="115" y="0"/>
                    <a:pt x="138" y="23"/>
                    <a:pt x="138" y="51"/>
                  </a:cubicBezTo>
                  <a:cubicBezTo>
                    <a:pt x="138" y="86"/>
                    <a:pt x="138" y="86"/>
                    <a:pt x="138" y="86"/>
                  </a:cubicBezTo>
                  <a:cubicBezTo>
                    <a:pt x="138" y="114"/>
                    <a:pt x="115" y="138"/>
                    <a:pt x="87" y="138"/>
                  </a:cubicBezTo>
                  <a:cubicBezTo>
                    <a:pt x="52" y="138"/>
                    <a:pt x="52" y="138"/>
                    <a:pt x="52" y="138"/>
                  </a:cubicBezTo>
                  <a:cubicBezTo>
                    <a:pt x="23" y="138"/>
                    <a:pt x="0" y="114"/>
                    <a:pt x="0" y="86"/>
                  </a:cubicBezTo>
                  <a:cubicBezTo>
                    <a:pt x="0" y="51"/>
                    <a:pt x="0" y="51"/>
                    <a:pt x="0" y="51"/>
                  </a:cubicBezTo>
                  <a:cubicBezTo>
                    <a:pt x="0" y="23"/>
                    <a:pt x="23" y="0"/>
                    <a:pt x="52" y="0"/>
                  </a:cubicBezTo>
                  <a:lnTo>
                    <a:pt x="87"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63" name="Google Shape;4563;p31"/>
            <p:cNvSpPr/>
            <p:nvPr/>
          </p:nvSpPr>
          <p:spPr>
            <a:xfrm>
              <a:off x="1023155" y="7586799"/>
              <a:ext cx="117385" cy="109147"/>
            </a:xfrm>
            <a:custGeom>
              <a:avLst/>
              <a:gdLst/>
              <a:ahLst/>
              <a:cxnLst/>
              <a:rect l="l" t="t" r="r" b="b"/>
              <a:pathLst>
                <a:path w="57" h="53" extrusionOk="0">
                  <a:moveTo>
                    <a:pt x="48" y="20"/>
                  </a:moveTo>
                  <a:cubicBezTo>
                    <a:pt x="48" y="14"/>
                    <a:pt x="51" y="9"/>
                    <a:pt x="55" y="6"/>
                  </a:cubicBezTo>
                  <a:cubicBezTo>
                    <a:pt x="53" y="2"/>
                    <a:pt x="49" y="0"/>
                    <a:pt x="45" y="0"/>
                  </a:cubicBezTo>
                  <a:cubicBezTo>
                    <a:pt x="36" y="0"/>
                    <a:pt x="30" y="4"/>
                    <a:pt x="30" y="4"/>
                  </a:cubicBezTo>
                  <a:cubicBezTo>
                    <a:pt x="30" y="4"/>
                    <a:pt x="23" y="0"/>
                    <a:pt x="14" y="0"/>
                  </a:cubicBezTo>
                  <a:cubicBezTo>
                    <a:pt x="4" y="0"/>
                    <a:pt x="0" y="12"/>
                    <a:pt x="0" y="23"/>
                  </a:cubicBezTo>
                  <a:cubicBezTo>
                    <a:pt x="0" y="35"/>
                    <a:pt x="10" y="53"/>
                    <a:pt x="19" y="53"/>
                  </a:cubicBezTo>
                  <a:cubicBezTo>
                    <a:pt x="24" y="53"/>
                    <a:pt x="26" y="49"/>
                    <a:pt x="30" y="49"/>
                  </a:cubicBezTo>
                  <a:cubicBezTo>
                    <a:pt x="33" y="49"/>
                    <a:pt x="35" y="53"/>
                    <a:pt x="40" y="53"/>
                  </a:cubicBezTo>
                  <a:cubicBezTo>
                    <a:pt x="47" y="53"/>
                    <a:pt x="54" y="44"/>
                    <a:pt x="57" y="35"/>
                  </a:cubicBezTo>
                  <a:cubicBezTo>
                    <a:pt x="51" y="32"/>
                    <a:pt x="48" y="26"/>
                    <a:pt x="48" y="2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64" name="Google Shape;4564;p31"/>
            <p:cNvSpPr/>
            <p:nvPr/>
          </p:nvSpPr>
          <p:spPr>
            <a:xfrm>
              <a:off x="1072580" y="7533255"/>
              <a:ext cx="49425" cy="39128"/>
            </a:xfrm>
            <a:custGeom>
              <a:avLst/>
              <a:gdLst/>
              <a:ahLst/>
              <a:cxnLst/>
              <a:rect l="l" t="t" r="r" b="b"/>
              <a:pathLst>
                <a:path w="24" h="19" extrusionOk="0">
                  <a:moveTo>
                    <a:pt x="5" y="17"/>
                  </a:moveTo>
                  <a:cubicBezTo>
                    <a:pt x="5" y="17"/>
                    <a:pt x="0" y="1"/>
                    <a:pt x="21" y="0"/>
                  </a:cubicBezTo>
                  <a:cubicBezTo>
                    <a:pt x="24" y="13"/>
                    <a:pt x="12" y="19"/>
                    <a:pt x="5" y="1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65" name="Google Shape;4565;p31"/>
          <p:cNvGrpSpPr/>
          <p:nvPr/>
        </p:nvGrpSpPr>
        <p:grpSpPr>
          <a:xfrm>
            <a:off x="1709935" y="3776430"/>
            <a:ext cx="280747" cy="279733"/>
            <a:chOff x="1734673" y="7477651"/>
            <a:chExt cx="285225" cy="284195"/>
          </a:xfrm>
        </p:grpSpPr>
        <p:sp>
          <p:nvSpPr>
            <p:cNvPr id="4566" name="Google Shape;4566;p31"/>
            <p:cNvSpPr/>
            <p:nvPr/>
          </p:nvSpPr>
          <p:spPr>
            <a:xfrm>
              <a:off x="1734673" y="7477651"/>
              <a:ext cx="285225" cy="284195"/>
            </a:xfrm>
            <a:custGeom>
              <a:avLst/>
              <a:gdLst/>
              <a:ahLst/>
              <a:cxnLst/>
              <a:rect l="l" t="t" r="r" b="b"/>
              <a:pathLst>
                <a:path w="138" h="138" extrusionOk="0">
                  <a:moveTo>
                    <a:pt x="86" y="0"/>
                  </a:moveTo>
                  <a:cubicBezTo>
                    <a:pt x="115" y="0"/>
                    <a:pt x="138" y="23"/>
                    <a:pt x="138" y="51"/>
                  </a:cubicBezTo>
                  <a:cubicBezTo>
                    <a:pt x="138" y="86"/>
                    <a:pt x="138" y="86"/>
                    <a:pt x="138" y="86"/>
                  </a:cubicBezTo>
                  <a:cubicBezTo>
                    <a:pt x="138" y="114"/>
                    <a:pt x="115" y="138"/>
                    <a:pt x="86" y="138"/>
                  </a:cubicBezTo>
                  <a:cubicBezTo>
                    <a:pt x="52" y="138"/>
                    <a:pt x="52" y="138"/>
                    <a:pt x="52" y="138"/>
                  </a:cubicBezTo>
                  <a:cubicBezTo>
                    <a:pt x="23" y="138"/>
                    <a:pt x="0" y="114"/>
                    <a:pt x="0" y="86"/>
                  </a:cubicBezTo>
                  <a:cubicBezTo>
                    <a:pt x="0" y="51"/>
                    <a:pt x="0" y="51"/>
                    <a:pt x="0" y="51"/>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67" name="Google Shape;4567;p31"/>
            <p:cNvSpPr/>
            <p:nvPr/>
          </p:nvSpPr>
          <p:spPr>
            <a:xfrm>
              <a:off x="1799543" y="7539433"/>
              <a:ext cx="156600" cy="1587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68" name="Google Shape;4568;p31"/>
            <p:cNvSpPr/>
            <p:nvPr/>
          </p:nvSpPr>
          <p:spPr>
            <a:xfrm>
              <a:off x="1803662" y="7568264"/>
              <a:ext cx="129741" cy="55603"/>
            </a:xfrm>
            <a:custGeom>
              <a:avLst/>
              <a:gdLst/>
              <a:ahLst/>
              <a:cxnLst/>
              <a:rect l="l" t="t" r="r" b="b"/>
              <a:pathLst>
                <a:path w="63" h="27" extrusionOk="0">
                  <a:moveTo>
                    <a:pt x="0" y="20"/>
                  </a:moveTo>
                  <a:cubicBezTo>
                    <a:pt x="0" y="20"/>
                    <a:pt x="38" y="27"/>
                    <a:pt x="6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69" name="Google Shape;4569;p31"/>
            <p:cNvSpPr/>
            <p:nvPr/>
          </p:nvSpPr>
          <p:spPr>
            <a:xfrm>
              <a:off x="1818077" y="7613571"/>
              <a:ext cx="135919" cy="51485"/>
            </a:xfrm>
            <a:custGeom>
              <a:avLst/>
              <a:gdLst/>
              <a:ahLst/>
              <a:cxnLst/>
              <a:rect l="l" t="t" r="r" b="b"/>
              <a:pathLst>
                <a:path w="66" h="25" extrusionOk="0">
                  <a:moveTo>
                    <a:pt x="0" y="25"/>
                  </a:moveTo>
                  <a:cubicBezTo>
                    <a:pt x="0" y="25"/>
                    <a:pt x="24" y="0"/>
                    <a:pt x="66" y="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70" name="Google Shape;4570;p31"/>
            <p:cNvSpPr/>
            <p:nvPr/>
          </p:nvSpPr>
          <p:spPr>
            <a:xfrm>
              <a:off x="1842790" y="7551789"/>
              <a:ext cx="67960" cy="137979"/>
            </a:xfrm>
            <a:custGeom>
              <a:avLst/>
              <a:gdLst/>
              <a:ahLst/>
              <a:cxnLst/>
              <a:rect l="l" t="t" r="r" b="b"/>
              <a:pathLst>
                <a:path w="33" h="67" extrusionOk="0">
                  <a:moveTo>
                    <a:pt x="0" y="0"/>
                  </a:moveTo>
                  <a:cubicBezTo>
                    <a:pt x="0" y="0"/>
                    <a:pt x="33" y="24"/>
                    <a:pt x="29" y="6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71" name="Google Shape;4571;p31"/>
          <p:cNvGrpSpPr/>
          <p:nvPr/>
        </p:nvGrpSpPr>
        <p:grpSpPr>
          <a:xfrm>
            <a:off x="2488321" y="3776430"/>
            <a:ext cx="279733" cy="279733"/>
            <a:chOff x="2525476" y="7477651"/>
            <a:chExt cx="284195" cy="284195"/>
          </a:xfrm>
        </p:grpSpPr>
        <p:sp>
          <p:nvSpPr>
            <p:cNvPr id="4572" name="Google Shape;4572;p31"/>
            <p:cNvSpPr/>
            <p:nvPr/>
          </p:nvSpPr>
          <p:spPr>
            <a:xfrm>
              <a:off x="2525476" y="7477651"/>
              <a:ext cx="284195" cy="284195"/>
            </a:xfrm>
            <a:custGeom>
              <a:avLst/>
              <a:gdLst/>
              <a:ahLst/>
              <a:cxnLst/>
              <a:rect l="l" t="t" r="r" b="b"/>
              <a:pathLst>
                <a:path w="138" h="138" extrusionOk="0">
                  <a:moveTo>
                    <a:pt x="86" y="0"/>
                  </a:moveTo>
                  <a:cubicBezTo>
                    <a:pt x="115" y="0"/>
                    <a:pt x="138" y="23"/>
                    <a:pt x="138" y="51"/>
                  </a:cubicBezTo>
                  <a:cubicBezTo>
                    <a:pt x="138" y="86"/>
                    <a:pt x="138" y="86"/>
                    <a:pt x="138" y="86"/>
                  </a:cubicBezTo>
                  <a:cubicBezTo>
                    <a:pt x="138" y="114"/>
                    <a:pt x="115" y="138"/>
                    <a:pt x="86" y="138"/>
                  </a:cubicBezTo>
                  <a:cubicBezTo>
                    <a:pt x="52" y="138"/>
                    <a:pt x="52" y="138"/>
                    <a:pt x="52" y="138"/>
                  </a:cubicBezTo>
                  <a:cubicBezTo>
                    <a:pt x="23" y="138"/>
                    <a:pt x="0" y="114"/>
                    <a:pt x="0" y="86"/>
                  </a:cubicBezTo>
                  <a:cubicBezTo>
                    <a:pt x="0" y="51"/>
                    <a:pt x="0" y="51"/>
                    <a:pt x="0" y="51"/>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73" name="Google Shape;4573;p31"/>
            <p:cNvSpPr/>
            <p:nvPr/>
          </p:nvSpPr>
          <p:spPr>
            <a:xfrm>
              <a:off x="2589317" y="7541492"/>
              <a:ext cx="156513" cy="144157"/>
            </a:xfrm>
            <a:custGeom>
              <a:avLst/>
              <a:gdLst/>
              <a:ahLst/>
              <a:cxnLst/>
              <a:rect l="l" t="t" r="r" b="b"/>
              <a:pathLst>
                <a:path w="76" h="70" extrusionOk="0">
                  <a:moveTo>
                    <a:pt x="64" y="13"/>
                  </a:moveTo>
                  <a:cubicBezTo>
                    <a:pt x="76" y="13"/>
                    <a:pt x="76" y="13"/>
                    <a:pt x="76" y="13"/>
                  </a:cubicBezTo>
                  <a:cubicBezTo>
                    <a:pt x="68" y="22"/>
                    <a:pt x="68" y="22"/>
                    <a:pt x="68" y="22"/>
                  </a:cubicBezTo>
                  <a:cubicBezTo>
                    <a:pt x="68" y="22"/>
                    <a:pt x="69" y="70"/>
                    <a:pt x="28" y="70"/>
                  </a:cubicBezTo>
                  <a:cubicBezTo>
                    <a:pt x="17" y="70"/>
                    <a:pt x="8" y="66"/>
                    <a:pt x="2" y="63"/>
                  </a:cubicBezTo>
                  <a:cubicBezTo>
                    <a:pt x="16" y="61"/>
                    <a:pt x="22" y="56"/>
                    <a:pt x="22" y="56"/>
                  </a:cubicBezTo>
                  <a:cubicBezTo>
                    <a:pt x="22" y="56"/>
                    <a:pt x="11" y="54"/>
                    <a:pt x="8" y="45"/>
                  </a:cubicBezTo>
                  <a:cubicBezTo>
                    <a:pt x="14" y="47"/>
                    <a:pt x="17" y="45"/>
                    <a:pt x="17" y="45"/>
                  </a:cubicBezTo>
                  <a:cubicBezTo>
                    <a:pt x="17" y="45"/>
                    <a:pt x="4" y="43"/>
                    <a:pt x="0" y="30"/>
                  </a:cubicBezTo>
                  <a:cubicBezTo>
                    <a:pt x="5" y="32"/>
                    <a:pt x="9" y="31"/>
                    <a:pt x="9" y="31"/>
                  </a:cubicBezTo>
                  <a:cubicBezTo>
                    <a:pt x="9" y="31"/>
                    <a:pt x="0" y="25"/>
                    <a:pt x="5" y="11"/>
                  </a:cubicBezTo>
                  <a:cubicBezTo>
                    <a:pt x="10" y="19"/>
                    <a:pt x="23" y="28"/>
                    <a:pt x="37" y="26"/>
                  </a:cubicBezTo>
                  <a:cubicBezTo>
                    <a:pt x="30" y="9"/>
                    <a:pt x="50" y="0"/>
                    <a:pt x="64" y="1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74" name="Google Shape;4574;p31"/>
          <p:cNvGrpSpPr/>
          <p:nvPr/>
        </p:nvGrpSpPr>
        <p:grpSpPr>
          <a:xfrm>
            <a:off x="3265695" y="3776430"/>
            <a:ext cx="279733" cy="279733"/>
            <a:chOff x="3315250" y="7477651"/>
            <a:chExt cx="284195" cy="284195"/>
          </a:xfrm>
        </p:grpSpPr>
        <p:sp>
          <p:nvSpPr>
            <p:cNvPr id="4575" name="Google Shape;4575;p31"/>
            <p:cNvSpPr/>
            <p:nvPr/>
          </p:nvSpPr>
          <p:spPr>
            <a:xfrm>
              <a:off x="3315250" y="7477651"/>
              <a:ext cx="284195" cy="284195"/>
            </a:xfrm>
            <a:custGeom>
              <a:avLst/>
              <a:gdLst/>
              <a:ahLst/>
              <a:cxnLst/>
              <a:rect l="l" t="t" r="r" b="b"/>
              <a:pathLst>
                <a:path w="138" h="138" extrusionOk="0">
                  <a:moveTo>
                    <a:pt x="86" y="0"/>
                  </a:moveTo>
                  <a:cubicBezTo>
                    <a:pt x="115" y="0"/>
                    <a:pt x="138" y="23"/>
                    <a:pt x="138" y="51"/>
                  </a:cubicBezTo>
                  <a:cubicBezTo>
                    <a:pt x="138" y="86"/>
                    <a:pt x="138" y="86"/>
                    <a:pt x="138" y="86"/>
                  </a:cubicBezTo>
                  <a:cubicBezTo>
                    <a:pt x="138" y="114"/>
                    <a:pt x="115" y="138"/>
                    <a:pt x="86" y="138"/>
                  </a:cubicBezTo>
                  <a:cubicBezTo>
                    <a:pt x="52" y="138"/>
                    <a:pt x="52" y="138"/>
                    <a:pt x="52" y="138"/>
                  </a:cubicBezTo>
                  <a:cubicBezTo>
                    <a:pt x="23" y="138"/>
                    <a:pt x="0" y="114"/>
                    <a:pt x="0" y="86"/>
                  </a:cubicBezTo>
                  <a:cubicBezTo>
                    <a:pt x="0" y="51"/>
                    <a:pt x="0" y="51"/>
                    <a:pt x="0" y="51"/>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76" name="Google Shape;4576;p31"/>
            <p:cNvSpPr/>
            <p:nvPr/>
          </p:nvSpPr>
          <p:spPr>
            <a:xfrm>
              <a:off x="3372912" y="7584739"/>
              <a:ext cx="66000" cy="68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77" name="Google Shape;4577;p31"/>
            <p:cNvSpPr/>
            <p:nvPr/>
          </p:nvSpPr>
          <p:spPr>
            <a:xfrm>
              <a:off x="3475882" y="7584739"/>
              <a:ext cx="66000" cy="681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78" name="Google Shape;4578;p31"/>
          <p:cNvGrpSpPr/>
          <p:nvPr/>
        </p:nvGrpSpPr>
        <p:grpSpPr>
          <a:xfrm>
            <a:off x="4043065" y="3776430"/>
            <a:ext cx="280747" cy="279733"/>
            <a:chOff x="4105024" y="7477651"/>
            <a:chExt cx="285225" cy="284195"/>
          </a:xfrm>
        </p:grpSpPr>
        <p:sp>
          <p:nvSpPr>
            <p:cNvPr id="4579" name="Google Shape;4579;p31"/>
            <p:cNvSpPr/>
            <p:nvPr/>
          </p:nvSpPr>
          <p:spPr>
            <a:xfrm>
              <a:off x="4105024" y="7477651"/>
              <a:ext cx="285225" cy="284195"/>
            </a:xfrm>
            <a:custGeom>
              <a:avLst/>
              <a:gdLst/>
              <a:ahLst/>
              <a:cxnLst/>
              <a:rect l="l" t="t" r="r" b="b"/>
              <a:pathLst>
                <a:path w="138" h="138" extrusionOk="0">
                  <a:moveTo>
                    <a:pt x="86" y="0"/>
                  </a:moveTo>
                  <a:cubicBezTo>
                    <a:pt x="115" y="0"/>
                    <a:pt x="138" y="23"/>
                    <a:pt x="138" y="51"/>
                  </a:cubicBezTo>
                  <a:cubicBezTo>
                    <a:pt x="138" y="86"/>
                    <a:pt x="138" y="86"/>
                    <a:pt x="138" y="86"/>
                  </a:cubicBezTo>
                  <a:cubicBezTo>
                    <a:pt x="138" y="114"/>
                    <a:pt x="115" y="138"/>
                    <a:pt x="86" y="138"/>
                  </a:cubicBezTo>
                  <a:cubicBezTo>
                    <a:pt x="52" y="138"/>
                    <a:pt x="52" y="138"/>
                    <a:pt x="52" y="138"/>
                  </a:cubicBezTo>
                  <a:cubicBezTo>
                    <a:pt x="23" y="138"/>
                    <a:pt x="0" y="114"/>
                    <a:pt x="0" y="86"/>
                  </a:cubicBezTo>
                  <a:cubicBezTo>
                    <a:pt x="0" y="51"/>
                    <a:pt x="0" y="51"/>
                    <a:pt x="0" y="51"/>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80" name="Google Shape;4580;p31"/>
            <p:cNvSpPr/>
            <p:nvPr/>
          </p:nvSpPr>
          <p:spPr>
            <a:xfrm>
              <a:off x="4201815" y="7545611"/>
              <a:ext cx="90613" cy="146216"/>
            </a:xfrm>
            <a:custGeom>
              <a:avLst/>
              <a:gdLst/>
              <a:ahLst/>
              <a:cxnLst/>
              <a:rect l="l" t="t" r="r" b="b"/>
              <a:pathLst>
                <a:path w="44" h="71" extrusionOk="0">
                  <a:moveTo>
                    <a:pt x="31" y="50"/>
                  </a:moveTo>
                  <a:cubicBezTo>
                    <a:pt x="21" y="50"/>
                    <a:pt x="21" y="50"/>
                    <a:pt x="21" y="50"/>
                  </a:cubicBezTo>
                  <a:cubicBezTo>
                    <a:pt x="21" y="50"/>
                    <a:pt x="21" y="50"/>
                    <a:pt x="21" y="49"/>
                  </a:cubicBezTo>
                  <a:cubicBezTo>
                    <a:pt x="21" y="43"/>
                    <a:pt x="21" y="43"/>
                    <a:pt x="21" y="43"/>
                  </a:cubicBezTo>
                  <a:cubicBezTo>
                    <a:pt x="34" y="43"/>
                    <a:pt x="34" y="43"/>
                    <a:pt x="34" y="43"/>
                  </a:cubicBezTo>
                  <a:cubicBezTo>
                    <a:pt x="39" y="43"/>
                    <a:pt x="44" y="38"/>
                    <a:pt x="44" y="33"/>
                  </a:cubicBezTo>
                  <a:cubicBezTo>
                    <a:pt x="44" y="27"/>
                    <a:pt x="39" y="22"/>
                    <a:pt x="34" y="22"/>
                  </a:cubicBezTo>
                  <a:cubicBezTo>
                    <a:pt x="21" y="22"/>
                    <a:pt x="21" y="22"/>
                    <a:pt x="21" y="22"/>
                  </a:cubicBezTo>
                  <a:cubicBezTo>
                    <a:pt x="21" y="11"/>
                    <a:pt x="21" y="11"/>
                    <a:pt x="21" y="11"/>
                  </a:cubicBezTo>
                  <a:cubicBezTo>
                    <a:pt x="21" y="5"/>
                    <a:pt x="16" y="0"/>
                    <a:pt x="10" y="0"/>
                  </a:cubicBezTo>
                  <a:cubicBezTo>
                    <a:pt x="5" y="0"/>
                    <a:pt x="0" y="5"/>
                    <a:pt x="0" y="11"/>
                  </a:cubicBezTo>
                  <a:cubicBezTo>
                    <a:pt x="0" y="49"/>
                    <a:pt x="0" y="49"/>
                    <a:pt x="0" y="49"/>
                  </a:cubicBezTo>
                  <a:cubicBezTo>
                    <a:pt x="0" y="61"/>
                    <a:pt x="10" y="71"/>
                    <a:pt x="21" y="71"/>
                  </a:cubicBezTo>
                  <a:cubicBezTo>
                    <a:pt x="31" y="71"/>
                    <a:pt x="31" y="71"/>
                    <a:pt x="31" y="71"/>
                  </a:cubicBezTo>
                  <a:cubicBezTo>
                    <a:pt x="37" y="71"/>
                    <a:pt x="41" y="66"/>
                    <a:pt x="41" y="61"/>
                  </a:cubicBezTo>
                  <a:cubicBezTo>
                    <a:pt x="41" y="55"/>
                    <a:pt x="37" y="50"/>
                    <a:pt x="31" y="5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81" name="Google Shape;4581;p31"/>
          <p:cNvGrpSpPr/>
          <p:nvPr/>
        </p:nvGrpSpPr>
        <p:grpSpPr>
          <a:xfrm>
            <a:off x="4820438" y="3776430"/>
            <a:ext cx="280747" cy="279733"/>
            <a:chOff x="4894797" y="7477651"/>
            <a:chExt cx="285225" cy="284195"/>
          </a:xfrm>
        </p:grpSpPr>
        <p:sp>
          <p:nvSpPr>
            <p:cNvPr id="4582" name="Google Shape;4582;p31"/>
            <p:cNvSpPr/>
            <p:nvPr/>
          </p:nvSpPr>
          <p:spPr>
            <a:xfrm>
              <a:off x="4894797" y="7477651"/>
              <a:ext cx="285225" cy="284195"/>
            </a:xfrm>
            <a:custGeom>
              <a:avLst/>
              <a:gdLst/>
              <a:ahLst/>
              <a:cxnLst/>
              <a:rect l="l" t="t" r="r" b="b"/>
              <a:pathLst>
                <a:path w="138" h="138" extrusionOk="0">
                  <a:moveTo>
                    <a:pt x="86" y="0"/>
                  </a:moveTo>
                  <a:cubicBezTo>
                    <a:pt x="115" y="0"/>
                    <a:pt x="138" y="23"/>
                    <a:pt x="138" y="51"/>
                  </a:cubicBezTo>
                  <a:cubicBezTo>
                    <a:pt x="138" y="86"/>
                    <a:pt x="138" y="86"/>
                    <a:pt x="138" y="86"/>
                  </a:cubicBezTo>
                  <a:cubicBezTo>
                    <a:pt x="138" y="114"/>
                    <a:pt x="115" y="138"/>
                    <a:pt x="86" y="138"/>
                  </a:cubicBezTo>
                  <a:cubicBezTo>
                    <a:pt x="51" y="138"/>
                    <a:pt x="51" y="138"/>
                    <a:pt x="51" y="138"/>
                  </a:cubicBezTo>
                  <a:cubicBezTo>
                    <a:pt x="23" y="138"/>
                    <a:pt x="0" y="114"/>
                    <a:pt x="0" y="86"/>
                  </a:cubicBezTo>
                  <a:cubicBezTo>
                    <a:pt x="0" y="51"/>
                    <a:pt x="0" y="51"/>
                    <a:pt x="0" y="51"/>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83" name="Google Shape;4583;p31"/>
            <p:cNvSpPr/>
            <p:nvPr/>
          </p:nvSpPr>
          <p:spPr>
            <a:xfrm>
              <a:off x="4982321" y="7535314"/>
              <a:ext cx="111207" cy="166810"/>
            </a:xfrm>
            <a:custGeom>
              <a:avLst/>
              <a:gdLst/>
              <a:ahLst/>
              <a:cxnLst/>
              <a:rect l="l" t="t" r="r" b="b"/>
              <a:pathLst>
                <a:path w="54" h="81" extrusionOk="0">
                  <a:moveTo>
                    <a:pt x="43" y="26"/>
                  </a:moveTo>
                  <a:cubicBezTo>
                    <a:pt x="35" y="26"/>
                    <a:pt x="35" y="26"/>
                    <a:pt x="35" y="26"/>
                  </a:cubicBezTo>
                  <a:cubicBezTo>
                    <a:pt x="35" y="23"/>
                    <a:pt x="35" y="23"/>
                    <a:pt x="35" y="23"/>
                  </a:cubicBezTo>
                  <a:cubicBezTo>
                    <a:pt x="35" y="21"/>
                    <a:pt x="36" y="19"/>
                    <a:pt x="38" y="19"/>
                  </a:cubicBezTo>
                  <a:cubicBezTo>
                    <a:pt x="44" y="19"/>
                    <a:pt x="44" y="19"/>
                    <a:pt x="44" y="19"/>
                  </a:cubicBezTo>
                  <a:cubicBezTo>
                    <a:pt x="50" y="19"/>
                    <a:pt x="54" y="15"/>
                    <a:pt x="54" y="10"/>
                  </a:cubicBezTo>
                  <a:cubicBezTo>
                    <a:pt x="54" y="5"/>
                    <a:pt x="50" y="0"/>
                    <a:pt x="44" y="0"/>
                  </a:cubicBezTo>
                  <a:cubicBezTo>
                    <a:pt x="38" y="0"/>
                    <a:pt x="38" y="0"/>
                    <a:pt x="38" y="0"/>
                  </a:cubicBezTo>
                  <a:cubicBezTo>
                    <a:pt x="26" y="0"/>
                    <a:pt x="16" y="10"/>
                    <a:pt x="16" y="23"/>
                  </a:cubicBezTo>
                  <a:cubicBezTo>
                    <a:pt x="16" y="26"/>
                    <a:pt x="16" y="26"/>
                    <a:pt x="16" y="26"/>
                  </a:cubicBezTo>
                  <a:cubicBezTo>
                    <a:pt x="9" y="26"/>
                    <a:pt x="9" y="26"/>
                    <a:pt x="9" y="26"/>
                  </a:cubicBezTo>
                  <a:cubicBezTo>
                    <a:pt x="4" y="26"/>
                    <a:pt x="0" y="30"/>
                    <a:pt x="0" y="36"/>
                  </a:cubicBezTo>
                  <a:cubicBezTo>
                    <a:pt x="0" y="41"/>
                    <a:pt x="4" y="45"/>
                    <a:pt x="9" y="45"/>
                  </a:cubicBezTo>
                  <a:cubicBezTo>
                    <a:pt x="16" y="45"/>
                    <a:pt x="16" y="45"/>
                    <a:pt x="16" y="45"/>
                  </a:cubicBezTo>
                  <a:cubicBezTo>
                    <a:pt x="16" y="71"/>
                    <a:pt x="16" y="71"/>
                    <a:pt x="16" y="71"/>
                  </a:cubicBezTo>
                  <a:cubicBezTo>
                    <a:pt x="16" y="77"/>
                    <a:pt x="20" y="81"/>
                    <a:pt x="25" y="81"/>
                  </a:cubicBezTo>
                  <a:cubicBezTo>
                    <a:pt x="31" y="81"/>
                    <a:pt x="35" y="77"/>
                    <a:pt x="35" y="71"/>
                  </a:cubicBezTo>
                  <a:cubicBezTo>
                    <a:pt x="35" y="45"/>
                    <a:pt x="35" y="45"/>
                    <a:pt x="35" y="45"/>
                  </a:cubicBezTo>
                  <a:cubicBezTo>
                    <a:pt x="43" y="45"/>
                    <a:pt x="43" y="45"/>
                    <a:pt x="43" y="45"/>
                  </a:cubicBezTo>
                  <a:cubicBezTo>
                    <a:pt x="48" y="45"/>
                    <a:pt x="52" y="41"/>
                    <a:pt x="52" y="36"/>
                  </a:cubicBezTo>
                  <a:cubicBezTo>
                    <a:pt x="52" y="30"/>
                    <a:pt x="48" y="26"/>
                    <a:pt x="43" y="2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84" name="Google Shape;4584;p31"/>
          <p:cNvGrpSpPr/>
          <p:nvPr/>
        </p:nvGrpSpPr>
        <p:grpSpPr>
          <a:xfrm>
            <a:off x="6376201" y="3776430"/>
            <a:ext cx="279733" cy="279733"/>
            <a:chOff x="6475375" y="7477651"/>
            <a:chExt cx="284195" cy="284195"/>
          </a:xfrm>
        </p:grpSpPr>
        <p:sp>
          <p:nvSpPr>
            <p:cNvPr id="4585" name="Google Shape;4585;p31"/>
            <p:cNvSpPr/>
            <p:nvPr/>
          </p:nvSpPr>
          <p:spPr>
            <a:xfrm>
              <a:off x="6475375" y="7477651"/>
              <a:ext cx="284195" cy="284195"/>
            </a:xfrm>
            <a:custGeom>
              <a:avLst/>
              <a:gdLst/>
              <a:ahLst/>
              <a:cxnLst/>
              <a:rect l="l" t="t" r="r" b="b"/>
              <a:pathLst>
                <a:path w="138" h="138" extrusionOk="0">
                  <a:moveTo>
                    <a:pt x="86" y="0"/>
                  </a:moveTo>
                  <a:cubicBezTo>
                    <a:pt x="114" y="0"/>
                    <a:pt x="138" y="23"/>
                    <a:pt x="138" y="51"/>
                  </a:cubicBezTo>
                  <a:cubicBezTo>
                    <a:pt x="138" y="86"/>
                    <a:pt x="138" y="86"/>
                    <a:pt x="138" y="86"/>
                  </a:cubicBezTo>
                  <a:cubicBezTo>
                    <a:pt x="138" y="114"/>
                    <a:pt x="114" y="138"/>
                    <a:pt x="86" y="138"/>
                  </a:cubicBezTo>
                  <a:cubicBezTo>
                    <a:pt x="51" y="138"/>
                    <a:pt x="51" y="138"/>
                    <a:pt x="51" y="138"/>
                  </a:cubicBezTo>
                  <a:cubicBezTo>
                    <a:pt x="23" y="138"/>
                    <a:pt x="0" y="114"/>
                    <a:pt x="0" y="86"/>
                  </a:cubicBezTo>
                  <a:cubicBezTo>
                    <a:pt x="0" y="51"/>
                    <a:pt x="0" y="51"/>
                    <a:pt x="0" y="51"/>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86" name="Google Shape;4586;p31"/>
            <p:cNvSpPr/>
            <p:nvPr/>
          </p:nvSpPr>
          <p:spPr>
            <a:xfrm>
              <a:off x="6539216" y="7535314"/>
              <a:ext cx="146216" cy="140038"/>
            </a:xfrm>
            <a:custGeom>
              <a:avLst/>
              <a:gdLst/>
              <a:ahLst/>
              <a:cxnLst/>
              <a:rect l="l" t="t" r="r" b="b"/>
              <a:pathLst>
                <a:path w="71" h="68" extrusionOk="0">
                  <a:moveTo>
                    <a:pt x="49" y="0"/>
                  </a:moveTo>
                  <a:cubicBezTo>
                    <a:pt x="17" y="0"/>
                    <a:pt x="17" y="0"/>
                    <a:pt x="17" y="0"/>
                  </a:cubicBezTo>
                  <a:cubicBezTo>
                    <a:pt x="0" y="68"/>
                    <a:pt x="0" y="68"/>
                    <a:pt x="0" y="68"/>
                  </a:cubicBezTo>
                  <a:cubicBezTo>
                    <a:pt x="21" y="68"/>
                    <a:pt x="21" y="68"/>
                    <a:pt x="21" y="68"/>
                  </a:cubicBezTo>
                  <a:cubicBezTo>
                    <a:pt x="27" y="45"/>
                    <a:pt x="27" y="45"/>
                    <a:pt x="27" y="45"/>
                  </a:cubicBezTo>
                  <a:cubicBezTo>
                    <a:pt x="38" y="45"/>
                    <a:pt x="38" y="45"/>
                    <a:pt x="38" y="45"/>
                  </a:cubicBezTo>
                  <a:cubicBezTo>
                    <a:pt x="38" y="45"/>
                    <a:pt x="66" y="45"/>
                    <a:pt x="69" y="23"/>
                  </a:cubicBezTo>
                  <a:cubicBezTo>
                    <a:pt x="71" y="1"/>
                    <a:pt x="49" y="0"/>
                    <a:pt x="49" y="0"/>
                  </a:cubicBezTo>
                  <a:close/>
                  <a:moveTo>
                    <a:pt x="50" y="23"/>
                  </a:moveTo>
                  <a:cubicBezTo>
                    <a:pt x="48" y="33"/>
                    <a:pt x="36" y="30"/>
                    <a:pt x="30" y="30"/>
                  </a:cubicBezTo>
                  <a:cubicBezTo>
                    <a:pt x="34" y="13"/>
                    <a:pt x="34" y="13"/>
                    <a:pt x="34" y="13"/>
                  </a:cubicBezTo>
                  <a:cubicBezTo>
                    <a:pt x="44" y="13"/>
                    <a:pt x="44" y="13"/>
                    <a:pt x="44" y="13"/>
                  </a:cubicBezTo>
                  <a:cubicBezTo>
                    <a:pt x="44" y="13"/>
                    <a:pt x="53" y="14"/>
                    <a:pt x="50" y="2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87" name="Google Shape;4587;p31"/>
            <p:cNvSpPr/>
            <p:nvPr/>
          </p:nvSpPr>
          <p:spPr>
            <a:xfrm>
              <a:off x="6561869" y="7609452"/>
              <a:ext cx="142098" cy="92672"/>
            </a:xfrm>
            <a:custGeom>
              <a:avLst/>
              <a:gdLst/>
              <a:ahLst/>
              <a:cxnLst/>
              <a:rect l="l" t="t" r="r" b="b"/>
              <a:pathLst>
                <a:path w="69" h="45" extrusionOk="0">
                  <a:moveTo>
                    <a:pt x="0" y="45"/>
                  </a:moveTo>
                  <a:cubicBezTo>
                    <a:pt x="21" y="45"/>
                    <a:pt x="21" y="45"/>
                    <a:pt x="21" y="45"/>
                  </a:cubicBezTo>
                  <a:cubicBezTo>
                    <a:pt x="28" y="22"/>
                    <a:pt x="28" y="22"/>
                    <a:pt x="28" y="22"/>
                  </a:cubicBezTo>
                  <a:cubicBezTo>
                    <a:pt x="38" y="22"/>
                    <a:pt x="38" y="22"/>
                    <a:pt x="38" y="22"/>
                  </a:cubicBezTo>
                  <a:cubicBezTo>
                    <a:pt x="38" y="22"/>
                    <a:pt x="67" y="22"/>
                    <a:pt x="6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88" name="Google Shape;4588;p31"/>
          <p:cNvGrpSpPr/>
          <p:nvPr/>
        </p:nvGrpSpPr>
        <p:grpSpPr>
          <a:xfrm>
            <a:off x="5598829" y="3776430"/>
            <a:ext cx="279733" cy="279733"/>
            <a:chOff x="5685601" y="7477651"/>
            <a:chExt cx="284195" cy="284195"/>
          </a:xfrm>
        </p:grpSpPr>
        <p:sp>
          <p:nvSpPr>
            <p:cNvPr id="4589" name="Google Shape;4589;p31"/>
            <p:cNvSpPr/>
            <p:nvPr/>
          </p:nvSpPr>
          <p:spPr>
            <a:xfrm>
              <a:off x="5685601" y="7477651"/>
              <a:ext cx="284195" cy="284195"/>
            </a:xfrm>
            <a:custGeom>
              <a:avLst/>
              <a:gdLst/>
              <a:ahLst/>
              <a:cxnLst/>
              <a:rect l="l" t="t" r="r" b="b"/>
              <a:pathLst>
                <a:path w="138" h="138" extrusionOk="0">
                  <a:moveTo>
                    <a:pt x="86" y="0"/>
                  </a:moveTo>
                  <a:cubicBezTo>
                    <a:pt x="115" y="0"/>
                    <a:pt x="138" y="23"/>
                    <a:pt x="138" y="51"/>
                  </a:cubicBezTo>
                  <a:cubicBezTo>
                    <a:pt x="138" y="86"/>
                    <a:pt x="138" y="86"/>
                    <a:pt x="138" y="86"/>
                  </a:cubicBezTo>
                  <a:cubicBezTo>
                    <a:pt x="138" y="114"/>
                    <a:pt x="115" y="138"/>
                    <a:pt x="86" y="138"/>
                  </a:cubicBezTo>
                  <a:cubicBezTo>
                    <a:pt x="51" y="138"/>
                    <a:pt x="51" y="138"/>
                    <a:pt x="51" y="138"/>
                  </a:cubicBezTo>
                  <a:cubicBezTo>
                    <a:pt x="23" y="138"/>
                    <a:pt x="0" y="114"/>
                    <a:pt x="0" y="86"/>
                  </a:cubicBezTo>
                  <a:cubicBezTo>
                    <a:pt x="0" y="51"/>
                    <a:pt x="0" y="51"/>
                    <a:pt x="0" y="51"/>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90" name="Google Shape;4590;p31"/>
            <p:cNvSpPr/>
            <p:nvPr/>
          </p:nvSpPr>
          <p:spPr>
            <a:xfrm>
              <a:off x="5737085" y="7555908"/>
              <a:ext cx="177107" cy="88554"/>
            </a:xfrm>
            <a:custGeom>
              <a:avLst/>
              <a:gdLst/>
              <a:ahLst/>
              <a:cxnLst/>
              <a:rect l="l" t="t" r="r" b="b"/>
              <a:pathLst>
                <a:path w="86" h="43" extrusionOk="0">
                  <a:moveTo>
                    <a:pt x="37" y="0"/>
                  </a:moveTo>
                  <a:cubicBezTo>
                    <a:pt x="37" y="43"/>
                    <a:pt x="37" y="43"/>
                    <a:pt x="37" y="43"/>
                  </a:cubicBezTo>
                  <a:cubicBezTo>
                    <a:pt x="0" y="43"/>
                    <a:pt x="0" y="43"/>
                    <a:pt x="0" y="43"/>
                  </a:cubicBezTo>
                  <a:cubicBezTo>
                    <a:pt x="0" y="43"/>
                    <a:pt x="10" y="12"/>
                    <a:pt x="44" y="12"/>
                  </a:cubicBezTo>
                  <a:cubicBezTo>
                    <a:pt x="77" y="12"/>
                    <a:pt x="86" y="43"/>
                    <a:pt x="86" y="43"/>
                  </a:cubicBezTo>
                  <a:cubicBezTo>
                    <a:pt x="50" y="43"/>
                    <a:pt x="50" y="43"/>
                    <a:pt x="50" y="43"/>
                  </a:cubicBezTo>
                  <a:cubicBezTo>
                    <a:pt x="50" y="22"/>
                    <a:pt x="50" y="22"/>
                    <a:pt x="50" y="2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91" name="Google Shape;4591;p31"/>
          <p:cNvGrpSpPr/>
          <p:nvPr/>
        </p:nvGrpSpPr>
        <p:grpSpPr>
          <a:xfrm>
            <a:off x="7153584" y="3776430"/>
            <a:ext cx="278720" cy="279733"/>
            <a:chOff x="7265148" y="7477651"/>
            <a:chExt cx="283166" cy="284195"/>
          </a:xfrm>
        </p:grpSpPr>
        <p:sp>
          <p:nvSpPr>
            <p:cNvPr id="4592" name="Google Shape;4592;p31"/>
            <p:cNvSpPr/>
            <p:nvPr/>
          </p:nvSpPr>
          <p:spPr>
            <a:xfrm>
              <a:off x="7265148" y="7477651"/>
              <a:ext cx="283166" cy="284195"/>
            </a:xfrm>
            <a:custGeom>
              <a:avLst/>
              <a:gdLst/>
              <a:ahLst/>
              <a:cxnLst/>
              <a:rect l="l" t="t" r="r" b="b"/>
              <a:pathLst>
                <a:path w="137" h="138" extrusionOk="0">
                  <a:moveTo>
                    <a:pt x="86" y="0"/>
                  </a:moveTo>
                  <a:cubicBezTo>
                    <a:pt x="114" y="0"/>
                    <a:pt x="137" y="23"/>
                    <a:pt x="137" y="51"/>
                  </a:cubicBezTo>
                  <a:cubicBezTo>
                    <a:pt x="137" y="86"/>
                    <a:pt x="137" y="86"/>
                    <a:pt x="137" y="86"/>
                  </a:cubicBezTo>
                  <a:cubicBezTo>
                    <a:pt x="137" y="114"/>
                    <a:pt x="114" y="138"/>
                    <a:pt x="86" y="138"/>
                  </a:cubicBezTo>
                  <a:cubicBezTo>
                    <a:pt x="51" y="138"/>
                    <a:pt x="51" y="138"/>
                    <a:pt x="51" y="138"/>
                  </a:cubicBezTo>
                  <a:cubicBezTo>
                    <a:pt x="23" y="138"/>
                    <a:pt x="0" y="114"/>
                    <a:pt x="0" y="86"/>
                  </a:cubicBezTo>
                  <a:cubicBezTo>
                    <a:pt x="0" y="51"/>
                    <a:pt x="0" y="51"/>
                    <a:pt x="0" y="51"/>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93" name="Google Shape;4593;p31"/>
            <p:cNvSpPr/>
            <p:nvPr/>
          </p:nvSpPr>
          <p:spPr>
            <a:xfrm>
              <a:off x="7316633" y="7537373"/>
              <a:ext cx="168869" cy="137979"/>
            </a:xfrm>
            <a:custGeom>
              <a:avLst/>
              <a:gdLst/>
              <a:ahLst/>
              <a:cxnLst/>
              <a:rect l="l" t="t" r="r" b="b"/>
              <a:pathLst>
                <a:path w="82" h="67" extrusionOk="0">
                  <a:moveTo>
                    <a:pt x="0" y="67"/>
                  </a:moveTo>
                  <a:cubicBezTo>
                    <a:pt x="25" y="67"/>
                    <a:pt x="25" y="67"/>
                    <a:pt x="25" y="67"/>
                  </a:cubicBezTo>
                  <a:cubicBezTo>
                    <a:pt x="25" y="67"/>
                    <a:pt x="37" y="67"/>
                    <a:pt x="37" y="55"/>
                  </a:cubicBezTo>
                  <a:cubicBezTo>
                    <a:pt x="37" y="43"/>
                    <a:pt x="16" y="51"/>
                    <a:pt x="16" y="34"/>
                  </a:cubicBezTo>
                  <a:cubicBezTo>
                    <a:pt x="16" y="26"/>
                    <a:pt x="21" y="24"/>
                    <a:pt x="28" y="24"/>
                  </a:cubicBezTo>
                  <a:cubicBezTo>
                    <a:pt x="36" y="24"/>
                    <a:pt x="45" y="24"/>
                    <a:pt x="45" y="24"/>
                  </a:cubicBezTo>
                  <a:cubicBezTo>
                    <a:pt x="45" y="24"/>
                    <a:pt x="54" y="23"/>
                    <a:pt x="54" y="34"/>
                  </a:cubicBezTo>
                  <a:cubicBezTo>
                    <a:pt x="54" y="45"/>
                    <a:pt x="54" y="52"/>
                    <a:pt x="54" y="52"/>
                  </a:cubicBezTo>
                  <a:cubicBezTo>
                    <a:pt x="54" y="52"/>
                    <a:pt x="53" y="67"/>
                    <a:pt x="67" y="67"/>
                  </a:cubicBezTo>
                  <a:cubicBezTo>
                    <a:pt x="82" y="67"/>
                    <a:pt x="79" y="52"/>
                    <a:pt x="79" y="49"/>
                  </a:cubicBezTo>
                  <a:cubicBezTo>
                    <a:pt x="79" y="45"/>
                    <a:pt x="79" y="0"/>
                    <a:pt x="7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94" name="Google Shape;4594;p31"/>
          <p:cNvGrpSpPr/>
          <p:nvPr/>
        </p:nvGrpSpPr>
        <p:grpSpPr>
          <a:xfrm>
            <a:off x="7930958" y="3776430"/>
            <a:ext cx="278720" cy="279733"/>
            <a:chOff x="8054922" y="7477651"/>
            <a:chExt cx="283166" cy="284195"/>
          </a:xfrm>
        </p:grpSpPr>
        <p:sp>
          <p:nvSpPr>
            <p:cNvPr id="4595" name="Google Shape;4595;p31"/>
            <p:cNvSpPr/>
            <p:nvPr/>
          </p:nvSpPr>
          <p:spPr>
            <a:xfrm>
              <a:off x="8054922" y="7477651"/>
              <a:ext cx="283166" cy="284195"/>
            </a:xfrm>
            <a:custGeom>
              <a:avLst/>
              <a:gdLst/>
              <a:ahLst/>
              <a:cxnLst/>
              <a:rect l="l" t="t" r="r" b="b"/>
              <a:pathLst>
                <a:path w="137" h="138" extrusionOk="0">
                  <a:moveTo>
                    <a:pt x="86" y="0"/>
                  </a:moveTo>
                  <a:cubicBezTo>
                    <a:pt x="114" y="0"/>
                    <a:pt x="137" y="23"/>
                    <a:pt x="137" y="51"/>
                  </a:cubicBezTo>
                  <a:cubicBezTo>
                    <a:pt x="137" y="86"/>
                    <a:pt x="137" y="86"/>
                    <a:pt x="137" y="86"/>
                  </a:cubicBezTo>
                  <a:cubicBezTo>
                    <a:pt x="137" y="114"/>
                    <a:pt x="114" y="138"/>
                    <a:pt x="86" y="138"/>
                  </a:cubicBezTo>
                  <a:cubicBezTo>
                    <a:pt x="51" y="138"/>
                    <a:pt x="51" y="138"/>
                    <a:pt x="51" y="138"/>
                  </a:cubicBezTo>
                  <a:cubicBezTo>
                    <a:pt x="23" y="138"/>
                    <a:pt x="0" y="114"/>
                    <a:pt x="0" y="86"/>
                  </a:cubicBezTo>
                  <a:cubicBezTo>
                    <a:pt x="0" y="51"/>
                    <a:pt x="0" y="51"/>
                    <a:pt x="0" y="51"/>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96" name="Google Shape;4596;p31"/>
            <p:cNvSpPr/>
            <p:nvPr/>
          </p:nvSpPr>
          <p:spPr>
            <a:xfrm>
              <a:off x="8114645" y="7537373"/>
              <a:ext cx="163721" cy="170929"/>
            </a:xfrm>
            <a:custGeom>
              <a:avLst/>
              <a:gdLst/>
              <a:ahLst/>
              <a:cxnLst/>
              <a:rect l="l" t="t" r="r" b="b"/>
              <a:pathLst>
                <a:path w="79" h="83" extrusionOk="0">
                  <a:moveTo>
                    <a:pt x="0" y="27"/>
                  </a:moveTo>
                  <a:cubicBezTo>
                    <a:pt x="0" y="27"/>
                    <a:pt x="12" y="17"/>
                    <a:pt x="18" y="37"/>
                  </a:cubicBezTo>
                  <a:cubicBezTo>
                    <a:pt x="23" y="57"/>
                    <a:pt x="26" y="83"/>
                    <a:pt x="44" y="71"/>
                  </a:cubicBezTo>
                  <a:cubicBezTo>
                    <a:pt x="61" y="60"/>
                    <a:pt x="79" y="36"/>
                    <a:pt x="79" y="18"/>
                  </a:cubicBezTo>
                  <a:cubicBezTo>
                    <a:pt x="79" y="0"/>
                    <a:pt x="51" y="0"/>
                    <a:pt x="47" y="22"/>
                  </a:cubicBezTo>
                  <a:cubicBezTo>
                    <a:pt x="53" y="22"/>
                    <a:pt x="65" y="26"/>
                    <a:pt x="45" y="48"/>
                  </a:cubicBezTo>
                  <a:cubicBezTo>
                    <a:pt x="38" y="36"/>
                    <a:pt x="38" y="25"/>
                    <a:pt x="37" y="14"/>
                  </a:cubicBezTo>
                  <a:cubicBezTo>
                    <a:pt x="35" y="3"/>
                    <a:pt x="17" y="0"/>
                    <a:pt x="0" y="27"/>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597" name="Google Shape;4597;p31"/>
          <p:cNvGrpSpPr/>
          <p:nvPr/>
        </p:nvGrpSpPr>
        <p:grpSpPr>
          <a:xfrm>
            <a:off x="932562" y="4445355"/>
            <a:ext cx="280747" cy="279733"/>
            <a:chOff x="944899" y="8157248"/>
            <a:chExt cx="285225" cy="284195"/>
          </a:xfrm>
        </p:grpSpPr>
        <p:sp>
          <p:nvSpPr>
            <p:cNvPr id="4598" name="Google Shape;4598;p31"/>
            <p:cNvSpPr/>
            <p:nvPr/>
          </p:nvSpPr>
          <p:spPr>
            <a:xfrm>
              <a:off x="944899" y="8157248"/>
              <a:ext cx="285225" cy="284195"/>
            </a:xfrm>
            <a:custGeom>
              <a:avLst/>
              <a:gdLst/>
              <a:ahLst/>
              <a:cxnLst/>
              <a:rect l="l" t="t" r="r" b="b"/>
              <a:pathLst>
                <a:path w="138" h="138" extrusionOk="0">
                  <a:moveTo>
                    <a:pt x="87" y="0"/>
                  </a:moveTo>
                  <a:cubicBezTo>
                    <a:pt x="115" y="0"/>
                    <a:pt x="138" y="23"/>
                    <a:pt x="138" y="52"/>
                  </a:cubicBezTo>
                  <a:cubicBezTo>
                    <a:pt x="138" y="86"/>
                    <a:pt x="138" y="86"/>
                    <a:pt x="138" y="86"/>
                  </a:cubicBezTo>
                  <a:cubicBezTo>
                    <a:pt x="138" y="115"/>
                    <a:pt x="115" y="138"/>
                    <a:pt x="87" y="138"/>
                  </a:cubicBezTo>
                  <a:cubicBezTo>
                    <a:pt x="52" y="138"/>
                    <a:pt x="52" y="138"/>
                    <a:pt x="52" y="138"/>
                  </a:cubicBezTo>
                  <a:cubicBezTo>
                    <a:pt x="23" y="138"/>
                    <a:pt x="0" y="115"/>
                    <a:pt x="0" y="86"/>
                  </a:cubicBezTo>
                  <a:cubicBezTo>
                    <a:pt x="0" y="52"/>
                    <a:pt x="0" y="52"/>
                    <a:pt x="0" y="52"/>
                  </a:cubicBezTo>
                  <a:cubicBezTo>
                    <a:pt x="0" y="23"/>
                    <a:pt x="23" y="0"/>
                    <a:pt x="52" y="0"/>
                  </a:cubicBezTo>
                  <a:lnTo>
                    <a:pt x="87"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599" name="Google Shape;4599;p31"/>
            <p:cNvSpPr/>
            <p:nvPr/>
          </p:nvSpPr>
          <p:spPr>
            <a:xfrm>
              <a:off x="1000502" y="8258158"/>
              <a:ext cx="176078" cy="90613"/>
            </a:xfrm>
            <a:custGeom>
              <a:avLst/>
              <a:gdLst/>
              <a:ahLst/>
              <a:cxnLst/>
              <a:rect l="l" t="t" r="r" b="b"/>
              <a:pathLst>
                <a:path w="85" h="44" extrusionOk="0">
                  <a:moveTo>
                    <a:pt x="17" y="0"/>
                  </a:moveTo>
                  <a:cubicBezTo>
                    <a:pt x="14" y="0"/>
                    <a:pt x="14" y="0"/>
                    <a:pt x="14" y="0"/>
                  </a:cubicBezTo>
                  <a:cubicBezTo>
                    <a:pt x="0" y="0"/>
                    <a:pt x="0" y="0"/>
                    <a:pt x="0" y="0"/>
                  </a:cubicBezTo>
                  <a:cubicBezTo>
                    <a:pt x="0" y="0"/>
                    <a:pt x="14" y="44"/>
                    <a:pt x="37" y="44"/>
                  </a:cubicBezTo>
                  <a:cubicBezTo>
                    <a:pt x="47" y="44"/>
                    <a:pt x="49" y="44"/>
                    <a:pt x="49" y="44"/>
                  </a:cubicBezTo>
                  <a:cubicBezTo>
                    <a:pt x="49" y="34"/>
                    <a:pt x="49" y="34"/>
                    <a:pt x="49" y="34"/>
                  </a:cubicBezTo>
                  <a:cubicBezTo>
                    <a:pt x="52" y="34"/>
                    <a:pt x="52" y="34"/>
                    <a:pt x="52" y="34"/>
                  </a:cubicBezTo>
                  <a:cubicBezTo>
                    <a:pt x="64" y="44"/>
                    <a:pt x="64" y="44"/>
                    <a:pt x="64" y="44"/>
                  </a:cubicBezTo>
                  <a:cubicBezTo>
                    <a:pt x="81" y="44"/>
                    <a:pt x="81" y="44"/>
                    <a:pt x="81" y="44"/>
                  </a:cubicBezTo>
                  <a:cubicBezTo>
                    <a:pt x="85" y="44"/>
                    <a:pt x="85" y="44"/>
                    <a:pt x="85" y="44"/>
                  </a:cubicBezTo>
                  <a:cubicBezTo>
                    <a:pt x="69" y="25"/>
                    <a:pt x="69" y="25"/>
                    <a:pt x="69" y="25"/>
                  </a:cubicBezTo>
                  <a:cubicBezTo>
                    <a:pt x="85" y="0"/>
                    <a:pt x="85" y="0"/>
                    <a:pt x="85" y="0"/>
                  </a:cubicBezTo>
                  <a:cubicBezTo>
                    <a:pt x="65" y="0"/>
                    <a:pt x="65" y="0"/>
                    <a:pt x="65" y="0"/>
                  </a:cubicBezTo>
                  <a:cubicBezTo>
                    <a:pt x="65" y="0"/>
                    <a:pt x="57" y="21"/>
                    <a:pt x="49" y="21"/>
                  </a:cubicBezTo>
                  <a:cubicBezTo>
                    <a:pt x="49" y="12"/>
                    <a:pt x="49" y="0"/>
                    <a:pt x="49" y="0"/>
                  </a:cubicBezTo>
                  <a:cubicBezTo>
                    <a:pt x="29" y="0"/>
                    <a:pt x="29" y="0"/>
                    <a:pt x="29" y="0"/>
                  </a:cubicBezTo>
                  <a:cubicBezTo>
                    <a:pt x="33" y="4"/>
                    <a:pt x="33" y="4"/>
                    <a:pt x="33" y="4"/>
                  </a:cubicBezTo>
                  <a:cubicBezTo>
                    <a:pt x="33" y="21"/>
                    <a:pt x="33" y="21"/>
                    <a:pt x="33" y="21"/>
                  </a:cubicBezTo>
                  <a:cubicBezTo>
                    <a:pt x="33" y="21"/>
                    <a:pt x="23" y="17"/>
                    <a:pt x="17"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600" name="Google Shape;4600;p31"/>
          <p:cNvGrpSpPr/>
          <p:nvPr/>
        </p:nvGrpSpPr>
        <p:grpSpPr>
          <a:xfrm>
            <a:off x="1709935" y="4445355"/>
            <a:ext cx="280747" cy="279733"/>
            <a:chOff x="1734673" y="8157248"/>
            <a:chExt cx="285225" cy="284195"/>
          </a:xfrm>
        </p:grpSpPr>
        <p:sp>
          <p:nvSpPr>
            <p:cNvPr id="4601" name="Google Shape;4601;p31"/>
            <p:cNvSpPr/>
            <p:nvPr/>
          </p:nvSpPr>
          <p:spPr>
            <a:xfrm>
              <a:off x="1734673" y="8157248"/>
              <a:ext cx="285225" cy="284195"/>
            </a:xfrm>
            <a:custGeom>
              <a:avLst/>
              <a:gdLst/>
              <a:ahLst/>
              <a:cxnLst/>
              <a:rect l="l" t="t" r="r" b="b"/>
              <a:pathLst>
                <a:path w="138" h="138" extrusionOk="0">
                  <a:moveTo>
                    <a:pt x="86" y="0"/>
                  </a:moveTo>
                  <a:cubicBezTo>
                    <a:pt x="115" y="0"/>
                    <a:pt x="138" y="23"/>
                    <a:pt x="138" y="52"/>
                  </a:cubicBezTo>
                  <a:cubicBezTo>
                    <a:pt x="138" y="86"/>
                    <a:pt x="138" y="86"/>
                    <a:pt x="138" y="86"/>
                  </a:cubicBezTo>
                  <a:cubicBezTo>
                    <a:pt x="138" y="115"/>
                    <a:pt x="115" y="138"/>
                    <a:pt x="86" y="138"/>
                  </a:cubicBezTo>
                  <a:cubicBezTo>
                    <a:pt x="52" y="138"/>
                    <a:pt x="52" y="138"/>
                    <a:pt x="52" y="138"/>
                  </a:cubicBezTo>
                  <a:cubicBezTo>
                    <a:pt x="23" y="138"/>
                    <a:pt x="0" y="115"/>
                    <a:pt x="0" y="86"/>
                  </a:cubicBezTo>
                  <a:cubicBezTo>
                    <a:pt x="0" y="52"/>
                    <a:pt x="0" y="52"/>
                    <a:pt x="0" y="52"/>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02" name="Google Shape;4602;p31"/>
            <p:cNvSpPr/>
            <p:nvPr/>
          </p:nvSpPr>
          <p:spPr>
            <a:xfrm>
              <a:off x="1830434" y="8299345"/>
              <a:ext cx="47366" cy="74138"/>
            </a:xfrm>
            <a:custGeom>
              <a:avLst/>
              <a:gdLst/>
              <a:ahLst/>
              <a:cxnLst/>
              <a:rect l="l" t="t" r="r" b="b"/>
              <a:pathLst>
                <a:path w="23" h="36" extrusionOk="0">
                  <a:moveTo>
                    <a:pt x="5" y="36"/>
                  </a:moveTo>
                  <a:cubicBezTo>
                    <a:pt x="23" y="16"/>
                    <a:pt x="23" y="16"/>
                    <a:pt x="23" y="16"/>
                  </a:cubicBezTo>
                  <a:cubicBezTo>
                    <a:pt x="23" y="16"/>
                    <a:pt x="6" y="16"/>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03" name="Google Shape;4603;p31"/>
            <p:cNvSpPr/>
            <p:nvPr/>
          </p:nvSpPr>
          <p:spPr>
            <a:xfrm>
              <a:off x="1877800" y="8299345"/>
              <a:ext cx="47366" cy="74138"/>
            </a:xfrm>
            <a:custGeom>
              <a:avLst/>
              <a:gdLst/>
              <a:ahLst/>
              <a:cxnLst/>
              <a:rect l="l" t="t" r="r" b="b"/>
              <a:pathLst>
                <a:path w="23" h="36" extrusionOk="0">
                  <a:moveTo>
                    <a:pt x="18" y="36"/>
                  </a:moveTo>
                  <a:cubicBezTo>
                    <a:pt x="0" y="16"/>
                    <a:pt x="0" y="16"/>
                    <a:pt x="0" y="16"/>
                  </a:cubicBezTo>
                  <a:cubicBezTo>
                    <a:pt x="0" y="16"/>
                    <a:pt x="17" y="16"/>
                    <a:pt x="23"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04" name="Google Shape;4604;p31"/>
            <p:cNvSpPr/>
            <p:nvPr/>
          </p:nvSpPr>
          <p:spPr>
            <a:xfrm>
              <a:off x="1842790" y="8225208"/>
              <a:ext cx="72000" cy="720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605" name="Google Shape;4605;p31"/>
          <p:cNvGrpSpPr/>
          <p:nvPr/>
        </p:nvGrpSpPr>
        <p:grpSpPr>
          <a:xfrm>
            <a:off x="2488321" y="4445355"/>
            <a:ext cx="279733" cy="279733"/>
            <a:chOff x="2525476" y="8157248"/>
            <a:chExt cx="284195" cy="284195"/>
          </a:xfrm>
        </p:grpSpPr>
        <p:sp>
          <p:nvSpPr>
            <p:cNvPr id="4606" name="Google Shape;4606;p31"/>
            <p:cNvSpPr/>
            <p:nvPr/>
          </p:nvSpPr>
          <p:spPr>
            <a:xfrm>
              <a:off x="2525476" y="8157248"/>
              <a:ext cx="284195" cy="284195"/>
            </a:xfrm>
            <a:custGeom>
              <a:avLst/>
              <a:gdLst/>
              <a:ahLst/>
              <a:cxnLst/>
              <a:rect l="l" t="t" r="r" b="b"/>
              <a:pathLst>
                <a:path w="138" h="138" extrusionOk="0">
                  <a:moveTo>
                    <a:pt x="86" y="0"/>
                  </a:moveTo>
                  <a:cubicBezTo>
                    <a:pt x="115" y="0"/>
                    <a:pt x="138" y="23"/>
                    <a:pt x="138" y="52"/>
                  </a:cubicBezTo>
                  <a:cubicBezTo>
                    <a:pt x="138" y="86"/>
                    <a:pt x="138" y="86"/>
                    <a:pt x="138" y="86"/>
                  </a:cubicBezTo>
                  <a:cubicBezTo>
                    <a:pt x="138" y="115"/>
                    <a:pt x="115" y="138"/>
                    <a:pt x="86" y="138"/>
                  </a:cubicBezTo>
                  <a:cubicBezTo>
                    <a:pt x="52" y="138"/>
                    <a:pt x="52" y="138"/>
                    <a:pt x="52" y="138"/>
                  </a:cubicBezTo>
                  <a:cubicBezTo>
                    <a:pt x="23" y="138"/>
                    <a:pt x="0" y="115"/>
                    <a:pt x="0" y="86"/>
                  </a:cubicBezTo>
                  <a:cubicBezTo>
                    <a:pt x="0" y="52"/>
                    <a:pt x="0" y="52"/>
                    <a:pt x="0" y="52"/>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nvGrpSpPr>
            <p:cNvPr id="4607" name="Google Shape;4607;p31"/>
            <p:cNvGrpSpPr/>
            <p:nvPr/>
          </p:nvGrpSpPr>
          <p:grpSpPr>
            <a:xfrm>
              <a:off x="2620208" y="8219126"/>
              <a:ext cx="111207" cy="135932"/>
              <a:chOff x="2620208" y="8219126"/>
              <a:chExt cx="111207" cy="135932"/>
            </a:xfrm>
          </p:grpSpPr>
          <p:cxnSp>
            <p:nvCxnSpPr>
              <p:cNvPr id="4608" name="Google Shape;4608;p31"/>
              <p:cNvCxnSpPr/>
              <p:nvPr/>
            </p:nvCxnSpPr>
            <p:spPr>
              <a:xfrm rot="10800000">
                <a:off x="2620208" y="8258049"/>
                <a:ext cx="0" cy="96900"/>
              </a:xfrm>
              <a:prstGeom prst="straightConnector1">
                <a:avLst/>
              </a:prstGeom>
              <a:noFill/>
              <a:ln w="28575" cap="rnd" cmpd="sng">
                <a:solidFill>
                  <a:schemeClr val="dk1"/>
                </a:solidFill>
                <a:prstDash val="solid"/>
                <a:round/>
                <a:headEnd type="none" w="sm" len="sm"/>
                <a:tailEnd type="none" w="sm" len="sm"/>
              </a:ln>
            </p:spPr>
          </p:cxnSp>
          <p:cxnSp>
            <p:nvCxnSpPr>
              <p:cNvPr id="4609" name="Google Shape;4609;p31"/>
              <p:cNvCxnSpPr/>
              <p:nvPr/>
            </p:nvCxnSpPr>
            <p:spPr>
              <a:xfrm rot="10800000">
                <a:off x="2620208" y="8219126"/>
                <a:ext cx="0" cy="10200"/>
              </a:xfrm>
              <a:prstGeom prst="straightConnector1">
                <a:avLst/>
              </a:prstGeom>
              <a:noFill/>
              <a:ln w="28575" cap="rnd" cmpd="sng">
                <a:solidFill>
                  <a:schemeClr val="dk1"/>
                </a:solidFill>
                <a:prstDash val="solid"/>
                <a:round/>
                <a:headEnd type="none" w="sm" len="sm"/>
                <a:tailEnd type="none" w="sm" len="sm"/>
              </a:ln>
            </p:spPr>
          </p:cxnSp>
          <p:cxnSp>
            <p:nvCxnSpPr>
              <p:cNvPr id="4610" name="Google Shape;4610;p31"/>
              <p:cNvCxnSpPr/>
              <p:nvPr/>
            </p:nvCxnSpPr>
            <p:spPr>
              <a:xfrm>
                <a:off x="2653158" y="8258158"/>
                <a:ext cx="0" cy="96900"/>
              </a:xfrm>
              <a:prstGeom prst="straightConnector1">
                <a:avLst/>
              </a:prstGeom>
              <a:noFill/>
              <a:ln w="28575" cap="rnd" cmpd="sng">
                <a:solidFill>
                  <a:schemeClr val="dk1"/>
                </a:solidFill>
                <a:prstDash val="solid"/>
                <a:round/>
                <a:headEnd type="none" w="sm" len="sm"/>
                <a:tailEnd type="none" w="sm" len="sm"/>
              </a:ln>
            </p:spPr>
          </p:cxnSp>
          <p:sp>
            <p:nvSpPr>
              <p:cNvPr id="4611" name="Google Shape;4611;p31"/>
              <p:cNvSpPr/>
              <p:nvPr/>
            </p:nvSpPr>
            <p:spPr>
              <a:xfrm>
                <a:off x="2653158" y="8258158"/>
                <a:ext cx="78257" cy="96791"/>
              </a:xfrm>
              <a:custGeom>
                <a:avLst/>
                <a:gdLst/>
                <a:ahLst/>
                <a:cxnLst/>
                <a:rect l="l" t="t" r="r" b="b"/>
                <a:pathLst>
                  <a:path w="38" h="47" extrusionOk="0">
                    <a:moveTo>
                      <a:pt x="0" y="47"/>
                    </a:moveTo>
                    <a:cubicBezTo>
                      <a:pt x="0" y="17"/>
                      <a:pt x="0" y="17"/>
                      <a:pt x="0" y="17"/>
                    </a:cubicBezTo>
                    <a:cubicBezTo>
                      <a:pt x="0" y="8"/>
                      <a:pt x="7" y="0"/>
                      <a:pt x="17" y="0"/>
                    </a:cubicBezTo>
                    <a:cubicBezTo>
                      <a:pt x="21" y="0"/>
                      <a:pt x="21" y="0"/>
                      <a:pt x="21" y="0"/>
                    </a:cubicBezTo>
                    <a:cubicBezTo>
                      <a:pt x="30" y="0"/>
                      <a:pt x="38" y="8"/>
                      <a:pt x="38" y="17"/>
                    </a:cubicBezTo>
                    <a:cubicBezTo>
                      <a:pt x="38" y="47"/>
                      <a:pt x="38" y="47"/>
                      <a:pt x="38" y="47"/>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grpSp>
        <p:nvGrpSpPr>
          <p:cNvPr id="4612" name="Google Shape;4612;p31"/>
          <p:cNvGrpSpPr/>
          <p:nvPr/>
        </p:nvGrpSpPr>
        <p:grpSpPr>
          <a:xfrm>
            <a:off x="3265695" y="4445355"/>
            <a:ext cx="279733" cy="279733"/>
            <a:chOff x="3315250" y="8157248"/>
            <a:chExt cx="284195" cy="284195"/>
          </a:xfrm>
        </p:grpSpPr>
        <p:sp>
          <p:nvSpPr>
            <p:cNvPr id="4613" name="Google Shape;4613;p31"/>
            <p:cNvSpPr/>
            <p:nvPr/>
          </p:nvSpPr>
          <p:spPr>
            <a:xfrm>
              <a:off x="3315250" y="8157248"/>
              <a:ext cx="284195" cy="284195"/>
            </a:xfrm>
            <a:custGeom>
              <a:avLst/>
              <a:gdLst/>
              <a:ahLst/>
              <a:cxnLst/>
              <a:rect l="l" t="t" r="r" b="b"/>
              <a:pathLst>
                <a:path w="138" h="138" extrusionOk="0">
                  <a:moveTo>
                    <a:pt x="86" y="0"/>
                  </a:moveTo>
                  <a:cubicBezTo>
                    <a:pt x="115" y="0"/>
                    <a:pt x="138" y="23"/>
                    <a:pt x="138" y="52"/>
                  </a:cubicBezTo>
                  <a:cubicBezTo>
                    <a:pt x="138" y="86"/>
                    <a:pt x="138" y="86"/>
                    <a:pt x="138" y="86"/>
                  </a:cubicBezTo>
                  <a:cubicBezTo>
                    <a:pt x="138" y="115"/>
                    <a:pt x="115" y="138"/>
                    <a:pt x="86" y="138"/>
                  </a:cubicBezTo>
                  <a:cubicBezTo>
                    <a:pt x="52" y="138"/>
                    <a:pt x="52" y="138"/>
                    <a:pt x="52" y="138"/>
                  </a:cubicBezTo>
                  <a:cubicBezTo>
                    <a:pt x="23" y="138"/>
                    <a:pt x="0" y="115"/>
                    <a:pt x="0" y="86"/>
                  </a:cubicBezTo>
                  <a:cubicBezTo>
                    <a:pt x="0" y="52"/>
                    <a:pt x="0" y="52"/>
                    <a:pt x="0" y="52"/>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14" name="Google Shape;4614;p31"/>
            <p:cNvCxnSpPr/>
            <p:nvPr/>
          </p:nvCxnSpPr>
          <p:spPr>
            <a:xfrm flipH="1">
              <a:off x="3432732" y="8268455"/>
              <a:ext cx="10200" cy="100800"/>
            </a:xfrm>
            <a:prstGeom prst="straightConnector1">
              <a:avLst/>
            </a:prstGeom>
            <a:noFill/>
            <a:ln w="28575" cap="rnd" cmpd="sng">
              <a:solidFill>
                <a:schemeClr val="dk1"/>
              </a:solidFill>
              <a:prstDash val="solid"/>
              <a:round/>
              <a:headEnd type="none" w="sm" len="sm"/>
              <a:tailEnd type="none" w="sm" len="sm"/>
            </a:ln>
          </p:spPr>
        </p:cxnSp>
        <p:sp>
          <p:nvSpPr>
            <p:cNvPr id="4615" name="Google Shape;4615;p31"/>
            <p:cNvSpPr/>
            <p:nvPr/>
          </p:nvSpPr>
          <p:spPr>
            <a:xfrm>
              <a:off x="3401744" y="8227267"/>
              <a:ext cx="115326" cy="109147"/>
            </a:xfrm>
            <a:custGeom>
              <a:avLst/>
              <a:gdLst/>
              <a:ahLst/>
              <a:cxnLst/>
              <a:rect l="l" t="t" r="r" b="b"/>
              <a:pathLst>
                <a:path w="56" h="53" extrusionOk="0">
                  <a:moveTo>
                    <a:pt x="1" y="38"/>
                  </a:moveTo>
                  <a:cubicBezTo>
                    <a:pt x="0" y="34"/>
                    <a:pt x="0" y="31"/>
                    <a:pt x="0" y="28"/>
                  </a:cubicBezTo>
                  <a:cubicBezTo>
                    <a:pt x="0" y="12"/>
                    <a:pt x="12" y="0"/>
                    <a:pt x="27" y="0"/>
                  </a:cubicBezTo>
                  <a:cubicBezTo>
                    <a:pt x="42" y="0"/>
                    <a:pt x="54" y="12"/>
                    <a:pt x="54" y="28"/>
                  </a:cubicBezTo>
                  <a:cubicBezTo>
                    <a:pt x="54" y="28"/>
                    <a:pt x="56" y="44"/>
                    <a:pt x="38" y="49"/>
                  </a:cubicBezTo>
                  <a:cubicBezTo>
                    <a:pt x="20" y="53"/>
                    <a:pt x="18" y="43"/>
                    <a:pt x="18" y="43"/>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616" name="Google Shape;4616;p31"/>
          <p:cNvGrpSpPr/>
          <p:nvPr/>
        </p:nvGrpSpPr>
        <p:grpSpPr>
          <a:xfrm>
            <a:off x="4043065" y="4445355"/>
            <a:ext cx="280747" cy="279733"/>
            <a:chOff x="4105024" y="8157248"/>
            <a:chExt cx="285225" cy="284195"/>
          </a:xfrm>
        </p:grpSpPr>
        <p:sp>
          <p:nvSpPr>
            <p:cNvPr id="4617" name="Google Shape;4617;p31"/>
            <p:cNvSpPr/>
            <p:nvPr/>
          </p:nvSpPr>
          <p:spPr>
            <a:xfrm>
              <a:off x="4105024" y="8157248"/>
              <a:ext cx="285225" cy="284195"/>
            </a:xfrm>
            <a:custGeom>
              <a:avLst/>
              <a:gdLst/>
              <a:ahLst/>
              <a:cxnLst/>
              <a:rect l="l" t="t" r="r" b="b"/>
              <a:pathLst>
                <a:path w="138" h="138" extrusionOk="0">
                  <a:moveTo>
                    <a:pt x="86" y="0"/>
                  </a:moveTo>
                  <a:cubicBezTo>
                    <a:pt x="115" y="0"/>
                    <a:pt x="138" y="23"/>
                    <a:pt x="138" y="52"/>
                  </a:cubicBezTo>
                  <a:cubicBezTo>
                    <a:pt x="138" y="86"/>
                    <a:pt x="138" y="86"/>
                    <a:pt x="138" y="86"/>
                  </a:cubicBezTo>
                  <a:cubicBezTo>
                    <a:pt x="138" y="115"/>
                    <a:pt x="115" y="138"/>
                    <a:pt x="86" y="138"/>
                  </a:cubicBezTo>
                  <a:cubicBezTo>
                    <a:pt x="52" y="138"/>
                    <a:pt x="52" y="138"/>
                    <a:pt x="52" y="138"/>
                  </a:cubicBezTo>
                  <a:cubicBezTo>
                    <a:pt x="23" y="138"/>
                    <a:pt x="0" y="115"/>
                    <a:pt x="0" y="86"/>
                  </a:cubicBezTo>
                  <a:cubicBezTo>
                    <a:pt x="0" y="52"/>
                    <a:pt x="0" y="52"/>
                    <a:pt x="0" y="52"/>
                  </a:cubicBezTo>
                  <a:cubicBezTo>
                    <a:pt x="0" y="23"/>
                    <a:pt x="23" y="0"/>
                    <a:pt x="52"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18" name="Google Shape;4618;p31"/>
            <p:cNvSpPr/>
            <p:nvPr/>
          </p:nvSpPr>
          <p:spPr>
            <a:xfrm>
              <a:off x="4179162" y="8239623"/>
              <a:ext cx="135900" cy="1359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19" name="Google Shape;4619;p31"/>
            <p:cNvSpPr/>
            <p:nvPr/>
          </p:nvSpPr>
          <p:spPr>
            <a:xfrm>
              <a:off x="4218290" y="8278752"/>
              <a:ext cx="57600" cy="57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20" name="Google Shape;4620;p31"/>
            <p:cNvCxnSpPr/>
            <p:nvPr/>
          </p:nvCxnSpPr>
          <p:spPr>
            <a:xfrm>
              <a:off x="4113261" y="8254039"/>
              <a:ext cx="88500" cy="0"/>
            </a:xfrm>
            <a:prstGeom prst="straightConnector1">
              <a:avLst/>
            </a:prstGeom>
            <a:noFill/>
            <a:ln w="28575" cap="rnd" cmpd="sng">
              <a:solidFill>
                <a:schemeClr val="dk1"/>
              </a:solidFill>
              <a:prstDash val="solid"/>
              <a:round/>
              <a:headEnd type="none" w="sm" len="sm"/>
              <a:tailEnd type="none" w="sm" len="sm"/>
            </a:ln>
          </p:spPr>
        </p:cxnSp>
        <p:cxnSp>
          <p:nvCxnSpPr>
            <p:cNvPr id="4621" name="Google Shape;4621;p31"/>
            <p:cNvCxnSpPr/>
            <p:nvPr/>
          </p:nvCxnSpPr>
          <p:spPr>
            <a:xfrm>
              <a:off x="4292428" y="8254039"/>
              <a:ext cx="89700" cy="0"/>
            </a:xfrm>
            <a:prstGeom prst="straightConnector1">
              <a:avLst/>
            </a:prstGeom>
            <a:noFill/>
            <a:ln w="28575" cap="rnd" cmpd="sng">
              <a:solidFill>
                <a:schemeClr val="dk1"/>
              </a:solidFill>
              <a:prstDash val="solid"/>
              <a:round/>
              <a:headEnd type="none" w="sm" len="sm"/>
              <a:tailEnd type="none" w="sm" len="sm"/>
            </a:ln>
          </p:spPr>
        </p:cxnSp>
        <p:cxnSp>
          <p:nvCxnSpPr>
            <p:cNvPr id="4622" name="Google Shape;4622;p31"/>
            <p:cNvCxnSpPr/>
            <p:nvPr/>
          </p:nvCxnSpPr>
          <p:spPr>
            <a:xfrm>
              <a:off x="4150330" y="8181961"/>
              <a:ext cx="0" cy="20700"/>
            </a:xfrm>
            <a:prstGeom prst="straightConnector1">
              <a:avLst/>
            </a:prstGeom>
            <a:noFill/>
            <a:ln w="28575" cap="rnd" cmpd="sng">
              <a:solidFill>
                <a:schemeClr val="dk1"/>
              </a:solidFill>
              <a:prstDash val="solid"/>
              <a:round/>
              <a:headEnd type="none" w="sm" len="sm"/>
              <a:tailEnd type="none" w="sm" len="sm"/>
            </a:ln>
          </p:spPr>
        </p:cxnSp>
        <p:cxnSp>
          <p:nvCxnSpPr>
            <p:cNvPr id="4623" name="Google Shape;4623;p31"/>
            <p:cNvCxnSpPr/>
            <p:nvPr/>
          </p:nvCxnSpPr>
          <p:spPr>
            <a:xfrm>
              <a:off x="4179162" y="8165486"/>
              <a:ext cx="0" cy="37200"/>
            </a:xfrm>
            <a:prstGeom prst="straightConnector1">
              <a:avLst/>
            </a:prstGeom>
            <a:noFill/>
            <a:ln w="28575" cap="rnd" cmpd="sng">
              <a:solidFill>
                <a:schemeClr val="dk1"/>
              </a:solidFill>
              <a:prstDash val="solid"/>
              <a:round/>
              <a:headEnd type="none" w="sm" len="sm"/>
              <a:tailEnd type="none" w="sm" len="sm"/>
            </a:ln>
          </p:spPr>
        </p:cxnSp>
        <p:cxnSp>
          <p:nvCxnSpPr>
            <p:cNvPr id="4624" name="Google Shape;4624;p31"/>
            <p:cNvCxnSpPr/>
            <p:nvPr/>
          </p:nvCxnSpPr>
          <p:spPr>
            <a:xfrm>
              <a:off x="4210052" y="8165486"/>
              <a:ext cx="0" cy="37200"/>
            </a:xfrm>
            <a:prstGeom prst="straightConnector1">
              <a:avLst/>
            </a:prstGeom>
            <a:noFill/>
            <a:ln w="28575" cap="rnd" cmpd="sng">
              <a:solidFill>
                <a:schemeClr val="dk1"/>
              </a:solidFill>
              <a:prstDash val="solid"/>
              <a:round/>
              <a:headEnd type="none" w="sm" len="sm"/>
              <a:tailEnd type="none" w="sm" len="sm"/>
            </a:ln>
          </p:spPr>
        </p:cxnSp>
        <p:cxnSp>
          <p:nvCxnSpPr>
            <p:cNvPr id="4625" name="Google Shape;4625;p31"/>
            <p:cNvCxnSpPr/>
            <p:nvPr/>
          </p:nvCxnSpPr>
          <p:spPr>
            <a:xfrm>
              <a:off x="4310962" y="8202554"/>
              <a:ext cx="54600" cy="0"/>
            </a:xfrm>
            <a:prstGeom prst="straightConnector1">
              <a:avLst/>
            </a:prstGeom>
            <a:noFill/>
            <a:ln w="28575" cap="rnd" cmpd="sng">
              <a:solidFill>
                <a:schemeClr val="dk1"/>
              </a:solidFill>
              <a:prstDash val="solid"/>
              <a:round/>
              <a:headEnd type="none" w="sm" len="sm"/>
              <a:tailEnd type="none" w="sm" len="sm"/>
            </a:ln>
          </p:spPr>
        </p:cxnSp>
      </p:grpSp>
      <p:grpSp>
        <p:nvGrpSpPr>
          <p:cNvPr id="4626" name="Google Shape;4626;p31"/>
          <p:cNvGrpSpPr/>
          <p:nvPr/>
        </p:nvGrpSpPr>
        <p:grpSpPr>
          <a:xfrm>
            <a:off x="4820438" y="4445355"/>
            <a:ext cx="280747" cy="279733"/>
            <a:chOff x="4894797" y="8157248"/>
            <a:chExt cx="285225" cy="284195"/>
          </a:xfrm>
        </p:grpSpPr>
        <p:sp>
          <p:nvSpPr>
            <p:cNvPr id="4627" name="Google Shape;4627;p31"/>
            <p:cNvSpPr/>
            <p:nvPr/>
          </p:nvSpPr>
          <p:spPr>
            <a:xfrm>
              <a:off x="4894797" y="8157248"/>
              <a:ext cx="285225" cy="284195"/>
            </a:xfrm>
            <a:custGeom>
              <a:avLst/>
              <a:gdLst/>
              <a:ahLst/>
              <a:cxnLst/>
              <a:rect l="l" t="t" r="r" b="b"/>
              <a:pathLst>
                <a:path w="138" h="138" extrusionOk="0">
                  <a:moveTo>
                    <a:pt x="86" y="0"/>
                  </a:moveTo>
                  <a:cubicBezTo>
                    <a:pt x="115" y="0"/>
                    <a:pt x="138" y="23"/>
                    <a:pt x="138" y="52"/>
                  </a:cubicBezTo>
                  <a:cubicBezTo>
                    <a:pt x="138" y="86"/>
                    <a:pt x="138" y="86"/>
                    <a:pt x="138" y="86"/>
                  </a:cubicBezTo>
                  <a:cubicBezTo>
                    <a:pt x="138" y="115"/>
                    <a:pt x="115" y="138"/>
                    <a:pt x="86" y="138"/>
                  </a:cubicBezTo>
                  <a:cubicBezTo>
                    <a:pt x="51" y="138"/>
                    <a:pt x="51" y="138"/>
                    <a:pt x="51" y="138"/>
                  </a:cubicBezTo>
                  <a:cubicBezTo>
                    <a:pt x="23" y="138"/>
                    <a:pt x="0" y="115"/>
                    <a:pt x="0" y="86"/>
                  </a:cubicBezTo>
                  <a:cubicBezTo>
                    <a:pt x="0" y="52"/>
                    <a:pt x="0" y="52"/>
                    <a:pt x="0" y="52"/>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28" name="Google Shape;4628;p31"/>
            <p:cNvCxnSpPr/>
            <p:nvPr/>
          </p:nvCxnSpPr>
          <p:spPr>
            <a:xfrm>
              <a:off x="4990559" y="8249920"/>
              <a:ext cx="55500" cy="66000"/>
            </a:xfrm>
            <a:prstGeom prst="straightConnector1">
              <a:avLst/>
            </a:prstGeom>
            <a:noFill/>
            <a:ln w="28575" cap="rnd" cmpd="sng">
              <a:solidFill>
                <a:schemeClr val="dk1"/>
              </a:solidFill>
              <a:prstDash val="solid"/>
              <a:round/>
              <a:headEnd type="none" w="sm" len="sm"/>
              <a:tailEnd type="none" w="sm" len="sm"/>
            </a:ln>
          </p:spPr>
        </p:cxnSp>
        <p:cxnSp>
          <p:nvCxnSpPr>
            <p:cNvPr id="4629" name="Google Shape;4629;p31"/>
            <p:cNvCxnSpPr/>
            <p:nvPr/>
          </p:nvCxnSpPr>
          <p:spPr>
            <a:xfrm rot="10800000" flipH="1">
              <a:off x="5046162" y="8264221"/>
              <a:ext cx="51600" cy="51600"/>
            </a:xfrm>
            <a:prstGeom prst="straightConnector1">
              <a:avLst/>
            </a:prstGeom>
            <a:noFill/>
            <a:ln w="28575" cap="rnd" cmpd="sng">
              <a:solidFill>
                <a:schemeClr val="dk1"/>
              </a:solidFill>
              <a:prstDash val="solid"/>
              <a:round/>
              <a:headEnd type="none" w="sm" len="sm"/>
              <a:tailEnd type="none" w="sm" len="sm"/>
            </a:ln>
          </p:spPr>
        </p:cxnSp>
        <p:cxnSp>
          <p:nvCxnSpPr>
            <p:cNvPr id="4630" name="Google Shape;4630;p31"/>
            <p:cNvCxnSpPr/>
            <p:nvPr/>
          </p:nvCxnSpPr>
          <p:spPr>
            <a:xfrm>
              <a:off x="5046162" y="8315821"/>
              <a:ext cx="0" cy="43200"/>
            </a:xfrm>
            <a:prstGeom prst="straightConnector1">
              <a:avLst/>
            </a:prstGeom>
            <a:noFill/>
            <a:ln w="28575" cap="rnd" cmpd="sng">
              <a:solidFill>
                <a:schemeClr val="dk1"/>
              </a:solidFill>
              <a:prstDash val="solid"/>
              <a:round/>
              <a:headEnd type="none" w="sm" len="sm"/>
              <a:tailEnd type="none" w="sm" len="sm"/>
            </a:ln>
          </p:spPr>
        </p:cxnSp>
        <p:cxnSp>
          <p:nvCxnSpPr>
            <p:cNvPr id="4631" name="Google Shape;4631;p31"/>
            <p:cNvCxnSpPr/>
            <p:nvPr/>
          </p:nvCxnSpPr>
          <p:spPr>
            <a:xfrm>
              <a:off x="5021450" y="8363186"/>
              <a:ext cx="49500" cy="0"/>
            </a:xfrm>
            <a:prstGeom prst="straightConnector1">
              <a:avLst/>
            </a:prstGeom>
            <a:noFill/>
            <a:ln w="28575" cap="rnd" cmpd="sng">
              <a:solidFill>
                <a:schemeClr val="dk1"/>
              </a:solidFill>
              <a:prstDash val="solid"/>
              <a:round/>
              <a:headEnd type="none" w="sm" len="sm"/>
              <a:tailEnd type="none" w="sm" len="sm"/>
            </a:ln>
          </p:spPr>
        </p:cxnSp>
        <p:cxnSp>
          <p:nvCxnSpPr>
            <p:cNvPr id="4632" name="Google Shape;4632;p31"/>
            <p:cNvCxnSpPr/>
            <p:nvPr/>
          </p:nvCxnSpPr>
          <p:spPr>
            <a:xfrm>
              <a:off x="5068816" y="8260217"/>
              <a:ext cx="51600" cy="0"/>
            </a:xfrm>
            <a:prstGeom prst="straightConnector1">
              <a:avLst/>
            </a:prstGeom>
            <a:noFill/>
            <a:ln w="28575" cap="rnd" cmpd="sng">
              <a:solidFill>
                <a:schemeClr val="dk1"/>
              </a:solidFill>
              <a:prstDash val="solid"/>
              <a:round/>
              <a:headEnd type="none" w="sm" len="sm"/>
              <a:tailEnd type="none" w="sm" len="sm"/>
            </a:ln>
          </p:spPr>
        </p:cxnSp>
        <p:cxnSp>
          <p:nvCxnSpPr>
            <p:cNvPr id="4633" name="Google Shape;4633;p31"/>
            <p:cNvCxnSpPr/>
            <p:nvPr/>
          </p:nvCxnSpPr>
          <p:spPr>
            <a:xfrm>
              <a:off x="4965846" y="8245801"/>
              <a:ext cx="51600" cy="0"/>
            </a:xfrm>
            <a:prstGeom prst="straightConnector1">
              <a:avLst/>
            </a:prstGeom>
            <a:noFill/>
            <a:ln w="28575" cap="rnd" cmpd="sng">
              <a:solidFill>
                <a:schemeClr val="dk1"/>
              </a:solidFill>
              <a:prstDash val="solid"/>
              <a:round/>
              <a:headEnd type="none" w="sm" len="sm"/>
              <a:tailEnd type="none" w="sm" len="sm"/>
            </a:ln>
          </p:spPr>
        </p:cxnSp>
      </p:grpSp>
      <p:grpSp>
        <p:nvGrpSpPr>
          <p:cNvPr id="4634" name="Google Shape;4634;p31"/>
          <p:cNvGrpSpPr/>
          <p:nvPr/>
        </p:nvGrpSpPr>
        <p:grpSpPr>
          <a:xfrm>
            <a:off x="6376201" y="4445355"/>
            <a:ext cx="279733" cy="279733"/>
            <a:chOff x="6475375" y="8157248"/>
            <a:chExt cx="284195" cy="284195"/>
          </a:xfrm>
        </p:grpSpPr>
        <p:sp>
          <p:nvSpPr>
            <p:cNvPr id="4635" name="Google Shape;4635;p31"/>
            <p:cNvSpPr/>
            <p:nvPr/>
          </p:nvSpPr>
          <p:spPr>
            <a:xfrm>
              <a:off x="6475375" y="8157248"/>
              <a:ext cx="284195" cy="284195"/>
            </a:xfrm>
            <a:custGeom>
              <a:avLst/>
              <a:gdLst/>
              <a:ahLst/>
              <a:cxnLst/>
              <a:rect l="l" t="t" r="r" b="b"/>
              <a:pathLst>
                <a:path w="138" h="138" extrusionOk="0">
                  <a:moveTo>
                    <a:pt x="86" y="0"/>
                  </a:moveTo>
                  <a:cubicBezTo>
                    <a:pt x="114" y="0"/>
                    <a:pt x="138" y="23"/>
                    <a:pt x="138" y="52"/>
                  </a:cubicBezTo>
                  <a:cubicBezTo>
                    <a:pt x="138" y="86"/>
                    <a:pt x="138" y="86"/>
                    <a:pt x="138" y="86"/>
                  </a:cubicBezTo>
                  <a:cubicBezTo>
                    <a:pt x="138" y="115"/>
                    <a:pt x="114" y="138"/>
                    <a:pt x="86" y="138"/>
                  </a:cubicBezTo>
                  <a:cubicBezTo>
                    <a:pt x="51" y="138"/>
                    <a:pt x="51" y="138"/>
                    <a:pt x="51" y="138"/>
                  </a:cubicBezTo>
                  <a:cubicBezTo>
                    <a:pt x="23" y="138"/>
                    <a:pt x="0" y="115"/>
                    <a:pt x="0" y="86"/>
                  </a:cubicBezTo>
                  <a:cubicBezTo>
                    <a:pt x="0" y="52"/>
                    <a:pt x="0" y="52"/>
                    <a:pt x="0" y="52"/>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36" name="Google Shape;4636;p31"/>
            <p:cNvSpPr/>
            <p:nvPr/>
          </p:nvSpPr>
          <p:spPr>
            <a:xfrm>
              <a:off x="6537156" y="8249920"/>
              <a:ext cx="72078" cy="51485"/>
            </a:xfrm>
            <a:custGeom>
              <a:avLst/>
              <a:gdLst/>
              <a:ahLst/>
              <a:cxnLst/>
              <a:rect l="l" t="t" r="r" b="b"/>
              <a:pathLst>
                <a:path w="35" h="25" extrusionOk="0">
                  <a:moveTo>
                    <a:pt x="23" y="0"/>
                  </a:moveTo>
                  <a:cubicBezTo>
                    <a:pt x="0" y="0"/>
                    <a:pt x="0" y="0"/>
                    <a:pt x="0" y="0"/>
                  </a:cubicBezTo>
                  <a:cubicBezTo>
                    <a:pt x="0" y="25"/>
                    <a:pt x="0" y="25"/>
                    <a:pt x="0" y="25"/>
                  </a:cubicBezTo>
                  <a:cubicBezTo>
                    <a:pt x="23" y="25"/>
                    <a:pt x="23" y="25"/>
                    <a:pt x="23" y="25"/>
                  </a:cubicBezTo>
                  <a:cubicBezTo>
                    <a:pt x="29" y="25"/>
                    <a:pt x="35" y="20"/>
                    <a:pt x="35" y="13"/>
                  </a:cubicBezTo>
                  <a:cubicBezTo>
                    <a:pt x="35" y="12"/>
                    <a:pt x="35" y="12"/>
                    <a:pt x="35" y="12"/>
                  </a:cubicBezTo>
                  <a:cubicBezTo>
                    <a:pt x="35" y="6"/>
                    <a:pt x="29" y="0"/>
                    <a:pt x="2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37" name="Google Shape;4637;p31"/>
            <p:cNvSpPr/>
            <p:nvPr/>
          </p:nvSpPr>
          <p:spPr>
            <a:xfrm>
              <a:off x="6537156" y="8301405"/>
              <a:ext cx="72078" cy="51485"/>
            </a:xfrm>
            <a:custGeom>
              <a:avLst/>
              <a:gdLst/>
              <a:ahLst/>
              <a:cxnLst/>
              <a:rect l="l" t="t" r="r" b="b"/>
              <a:pathLst>
                <a:path w="35" h="25" extrusionOk="0">
                  <a:moveTo>
                    <a:pt x="23" y="0"/>
                  </a:moveTo>
                  <a:cubicBezTo>
                    <a:pt x="0" y="0"/>
                    <a:pt x="0" y="0"/>
                    <a:pt x="0" y="0"/>
                  </a:cubicBezTo>
                  <a:cubicBezTo>
                    <a:pt x="0" y="25"/>
                    <a:pt x="0" y="25"/>
                    <a:pt x="0" y="25"/>
                  </a:cubicBezTo>
                  <a:cubicBezTo>
                    <a:pt x="23" y="25"/>
                    <a:pt x="23" y="25"/>
                    <a:pt x="23" y="25"/>
                  </a:cubicBezTo>
                  <a:cubicBezTo>
                    <a:pt x="29" y="25"/>
                    <a:pt x="35" y="20"/>
                    <a:pt x="35" y="13"/>
                  </a:cubicBezTo>
                  <a:cubicBezTo>
                    <a:pt x="35" y="12"/>
                    <a:pt x="35" y="12"/>
                    <a:pt x="35" y="12"/>
                  </a:cubicBezTo>
                  <a:cubicBezTo>
                    <a:pt x="35" y="5"/>
                    <a:pt x="29" y="0"/>
                    <a:pt x="23" y="0"/>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38" name="Google Shape;4638;p31"/>
            <p:cNvSpPr/>
            <p:nvPr/>
          </p:nvSpPr>
          <p:spPr>
            <a:xfrm>
              <a:off x="6629829" y="8276692"/>
              <a:ext cx="67960" cy="78257"/>
            </a:xfrm>
            <a:custGeom>
              <a:avLst/>
              <a:gdLst/>
              <a:ahLst/>
              <a:cxnLst/>
              <a:rect l="l" t="t" r="r" b="b"/>
              <a:pathLst>
                <a:path w="33" h="38" extrusionOk="0">
                  <a:moveTo>
                    <a:pt x="30" y="30"/>
                  </a:moveTo>
                  <a:cubicBezTo>
                    <a:pt x="30" y="30"/>
                    <a:pt x="29" y="31"/>
                    <a:pt x="29" y="31"/>
                  </a:cubicBezTo>
                  <a:cubicBezTo>
                    <a:pt x="26" y="36"/>
                    <a:pt x="22" y="38"/>
                    <a:pt x="16" y="38"/>
                  </a:cubicBezTo>
                  <a:cubicBezTo>
                    <a:pt x="7" y="38"/>
                    <a:pt x="0" y="30"/>
                    <a:pt x="0" y="19"/>
                  </a:cubicBezTo>
                  <a:cubicBezTo>
                    <a:pt x="0" y="9"/>
                    <a:pt x="7" y="0"/>
                    <a:pt x="16" y="0"/>
                  </a:cubicBezTo>
                  <a:cubicBezTo>
                    <a:pt x="25" y="0"/>
                    <a:pt x="33" y="9"/>
                    <a:pt x="33" y="1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39" name="Google Shape;4639;p31"/>
            <p:cNvCxnSpPr/>
            <p:nvPr/>
          </p:nvCxnSpPr>
          <p:spPr>
            <a:xfrm rot="10800000">
              <a:off x="6631788" y="8315821"/>
              <a:ext cx="66000" cy="0"/>
            </a:xfrm>
            <a:prstGeom prst="straightConnector1">
              <a:avLst/>
            </a:prstGeom>
            <a:noFill/>
            <a:ln w="28575" cap="rnd" cmpd="sng">
              <a:solidFill>
                <a:schemeClr val="dk1"/>
              </a:solidFill>
              <a:prstDash val="solid"/>
              <a:round/>
              <a:headEnd type="none" w="sm" len="sm"/>
              <a:tailEnd type="none" w="sm" len="sm"/>
            </a:ln>
          </p:spPr>
        </p:cxnSp>
        <p:cxnSp>
          <p:nvCxnSpPr>
            <p:cNvPr id="4640" name="Google Shape;4640;p31"/>
            <p:cNvCxnSpPr/>
            <p:nvPr/>
          </p:nvCxnSpPr>
          <p:spPr>
            <a:xfrm>
              <a:off x="6646304" y="8256098"/>
              <a:ext cx="35100" cy="0"/>
            </a:xfrm>
            <a:prstGeom prst="straightConnector1">
              <a:avLst/>
            </a:prstGeom>
            <a:noFill/>
            <a:ln w="28575" cap="rnd" cmpd="sng">
              <a:solidFill>
                <a:schemeClr val="dk1"/>
              </a:solidFill>
              <a:prstDash val="solid"/>
              <a:round/>
              <a:headEnd type="none" w="sm" len="sm"/>
              <a:tailEnd type="none" w="sm" len="sm"/>
            </a:ln>
          </p:spPr>
        </p:cxnSp>
      </p:grpSp>
      <p:grpSp>
        <p:nvGrpSpPr>
          <p:cNvPr id="4641" name="Google Shape;4641;p31"/>
          <p:cNvGrpSpPr/>
          <p:nvPr/>
        </p:nvGrpSpPr>
        <p:grpSpPr>
          <a:xfrm>
            <a:off x="5598829" y="4445355"/>
            <a:ext cx="279733" cy="279733"/>
            <a:chOff x="5685601" y="8157248"/>
            <a:chExt cx="284195" cy="284195"/>
          </a:xfrm>
        </p:grpSpPr>
        <p:sp>
          <p:nvSpPr>
            <p:cNvPr id="4642" name="Google Shape;4642;p31"/>
            <p:cNvSpPr/>
            <p:nvPr/>
          </p:nvSpPr>
          <p:spPr>
            <a:xfrm>
              <a:off x="5685601" y="8157248"/>
              <a:ext cx="284195" cy="284195"/>
            </a:xfrm>
            <a:custGeom>
              <a:avLst/>
              <a:gdLst/>
              <a:ahLst/>
              <a:cxnLst/>
              <a:rect l="l" t="t" r="r" b="b"/>
              <a:pathLst>
                <a:path w="138" h="138" extrusionOk="0">
                  <a:moveTo>
                    <a:pt x="86" y="0"/>
                  </a:moveTo>
                  <a:cubicBezTo>
                    <a:pt x="115" y="0"/>
                    <a:pt x="138" y="23"/>
                    <a:pt x="138" y="52"/>
                  </a:cubicBezTo>
                  <a:cubicBezTo>
                    <a:pt x="138" y="86"/>
                    <a:pt x="138" y="86"/>
                    <a:pt x="138" y="86"/>
                  </a:cubicBezTo>
                  <a:cubicBezTo>
                    <a:pt x="138" y="115"/>
                    <a:pt x="115" y="138"/>
                    <a:pt x="86" y="138"/>
                  </a:cubicBezTo>
                  <a:cubicBezTo>
                    <a:pt x="51" y="138"/>
                    <a:pt x="51" y="138"/>
                    <a:pt x="51" y="138"/>
                  </a:cubicBezTo>
                  <a:cubicBezTo>
                    <a:pt x="23" y="138"/>
                    <a:pt x="0" y="115"/>
                    <a:pt x="0" y="86"/>
                  </a:cubicBezTo>
                  <a:cubicBezTo>
                    <a:pt x="0" y="52"/>
                    <a:pt x="0" y="52"/>
                    <a:pt x="0" y="52"/>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43" name="Google Shape;4643;p31"/>
            <p:cNvSpPr/>
            <p:nvPr/>
          </p:nvSpPr>
          <p:spPr>
            <a:xfrm>
              <a:off x="5755620" y="8231386"/>
              <a:ext cx="84435" cy="140038"/>
            </a:xfrm>
            <a:custGeom>
              <a:avLst/>
              <a:gdLst/>
              <a:ahLst/>
              <a:cxnLst/>
              <a:rect l="l" t="t" r="r" b="b"/>
              <a:pathLst>
                <a:path w="41" h="68" extrusionOk="0">
                  <a:moveTo>
                    <a:pt x="25" y="30"/>
                  </a:moveTo>
                  <a:cubicBezTo>
                    <a:pt x="25" y="30"/>
                    <a:pt x="25" y="30"/>
                    <a:pt x="25" y="30"/>
                  </a:cubicBezTo>
                  <a:cubicBezTo>
                    <a:pt x="25" y="30"/>
                    <a:pt x="7" y="28"/>
                    <a:pt x="7" y="14"/>
                  </a:cubicBezTo>
                  <a:cubicBezTo>
                    <a:pt x="7" y="0"/>
                    <a:pt x="20" y="0"/>
                    <a:pt x="22" y="0"/>
                  </a:cubicBezTo>
                  <a:cubicBezTo>
                    <a:pt x="25" y="0"/>
                    <a:pt x="37" y="0"/>
                    <a:pt x="37" y="14"/>
                  </a:cubicBezTo>
                  <a:cubicBezTo>
                    <a:pt x="37" y="20"/>
                    <a:pt x="32" y="28"/>
                    <a:pt x="26" y="30"/>
                  </a:cubicBezTo>
                  <a:cubicBezTo>
                    <a:pt x="26" y="33"/>
                    <a:pt x="26" y="36"/>
                    <a:pt x="31" y="40"/>
                  </a:cubicBezTo>
                  <a:cubicBezTo>
                    <a:pt x="36" y="44"/>
                    <a:pt x="41" y="49"/>
                    <a:pt x="41" y="54"/>
                  </a:cubicBezTo>
                  <a:cubicBezTo>
                    <a:pt x="41" y="59"/>
                    <a:pt x="36" y="68"/>
                    <a:pt x="22" y="68"/>
                  </a:cubicBezTo>
                  <a:cubicBezTo>
                    <a:pt x="8" y="68"/>
                    <a:pt x="2" y="60"/>
                    <a:pt x="2" y="56"/>
                  </a:cubicBezTo>
                  <a:cubicBezTo>
                    <a:pt x="2" y="56"/>
                    <a:pt x="0" y="42"/>
                    <a:pt x="32" y="42"/>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44" name="Google Shape;4644;p31"/>
            <p:cNvCxnSpPr/>
            <p:nvPr/>
          </p:nvCxnSpPr>
          <p:spPr>
            <a:xfrm>
              <a:off x="5800926" y="8231386"/>
              <a:ext cx="41100" cy="0"/>
            </a:xfrm>
            <a:prstGeom prst="straightConnector1">
              <a:avLst/>
            </a:prstGeom>
            <a:noFill/>
            <a:ln w="28575" cap="rnd" cmpd="sng">
              <a:solidFill>
                <a:schemeClr val="dk1"/>
              </a:solidFill>
              <a:prstDash val="solid"/>
              <a:round/>
              <a:headEnd type="none" w="sm" len="sm"/>
              <a:tailEnd type="none" w="sm" len="sm"/>
            </a:ln>
          </p:spPr>
        </p:cxnSp>
        <p:cxnSp>
          <p:nvCxnSpPr>
            <p:cNvPr id="4645" name="Google Shape;4645;p31"/>
            <p:cNvCxnSpPr/>
            <p:nvPr/>
          </p:nvCxnSpPr>
          <p:spPr>
            <a:xfrm>
              <a:off x="5883302" y="8225208"/>
              <a:ext cx="0" cy="59700"/>
            </a:xfrm>
            <a:prstGeom prst="straightConnector1">
              <a:avLst/>
            </a:prstGeom>
            <a:noFill/>
            <a:ln w="28575" cap="rnd" cmpd="sng">
              <a:solidFill>
                <a:schemeClr val="dk1"/>
              </a:solidFill>
              <a:prstDash val="solid"/>
              <a:round/>
              <a:headEnd type="none" w="sm" len="sm"/>
              <a:tailEnd type="none" w="sm" len="sm"/>
            </a:ln>
          </p:spPr>
        </p:cxnSp>
        <p:cxnSp>
          <p:nvCxnSpPr>
            <p:cNvPr id="4646" name="Google Shape;4646;p31"/>
            <p:cNvCxnSpPr/>
            <p:nvPr/>
          </p:nvCxnSpPr>
          <p:spPr>
            <a:xfrm rot="10800000">
              <a:off x="5854492" y="8256098"/>
              <a:ext cx="59700" cy="0"/>
            </a:xfrm>
            <a:prstGeom prst="straightConnector1">
              <a:avLst/>
            </a:prstGeom>
            <a:noFill/>
            <a:ln w="28575" cap="rnd" cmpd="sng">
              <a:solidFill>
                <a:schemeClr val="dk1"/>
              </a:solidFill>
              <a:prstDash val="solid"/>
              <a:round/>
              <a:headEnd type="none" w="sm" len="sm"/>
              <a:tailEnd type="none" w="sm" len="sm"/>
            </a:ln>
          </p:spPr>
        </p:cxnSp>
      </p:grpSp>
      <p:grpSp>
        <p:nvGrpSpPr>
          <p:cNvPr id="4647" name="Google Shape;4647;p31"/>
          <p:cNvGrpSpPr/>
          <p:nvPr/>
        </p:nvGrpSpPr>
        <p:grpSpPr>
          <a:xfrm>
            <a:off x="7153584" y="4445355"/>
            <a:ext cx="278720" cy="279733"/>
            <a:chOff x="7265148" y="8157248"/>
            <a:chExt cx="283166" cy="284195"/>
          </a:xfrm>
        </p:grpSpPr>
        <p:sp>
          <p:nvSpPr>
            <p:cNvPr id="4648" name="Google Shape;4648;p31"/>
            <p:cNvSpPr/>
            <p:nvPr/>
          </p:nvSpPr>
          <p:spPr>
            <a:xfrm>
              <a:off x="7265148" y="8157248"/>
              <a:ext cx="283166" cy="284195"/>
            </a:xfrm>
            <a:custGeom>
              <a:avLst/>
              <a:gdLst/>
              <a:ahLst/>
              <a:cxnLst/>
              <a:rect l="l" t="t" r="r" b="b"/>
              <a:pathLst>
                <a:path w="137" h="138" extrusionOk="0">
                  <a:moveTo>
                    <a:pt x="86" y="0"/>
                  </a:moveTo>
                  <a:cubicBezTo>
                    <a:pt x="114" y="0"/>
                    <a:pt x="137" y="23"/>
                    <a:pt x="137" y="52"/>
                  </a:cubicBezTo>
                  <a:cubicBezTo>
                    <a:pt x="137" y="86"/>
                    <a:pt x="137" y="86"/>
                    <a:pt x="137" y="86"/>
                  </a:cubicBezTo>
                  <a:cubicBezTo>
                    <a:pt x="137" y="115"/>
                    <a:pt x="114" y="138"/>
                    <a:pt x="86" y="138"/>
                  </a:cubicBezTo>
                  <a:cubicBezTo>
                    <a:pt x="51" y="138"/>
                    <a:pt x="51" y="138"/>
                    <a:pt x="51" y="138"/>
                  </a:cubicBezTo>
                  <a:cubicBezTo>
                    <a:pt x="23" y="138"/>
                    <a:pt x="0" y="115"/>
                    <a:pt x="0" y="86"/>
                  </a:cubicBezTo>
                  <a:cubicBezTo>
                    <a:pt x="0" y="52"/>
                    <a:pt x="0" y="52"/>
                    <a:pt x="0" y="52"/>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49" name="Google Shape;4649;p31"/>
            <p:cNvSpPr/>
            <p:nvPr/>
          </p:nvSpPr>
          <p:spPr>
            <a:xfrm>
              <a:off x="7322811" y="8274633"/>
              <a:ext cx="55603" cy="84435"/>
            </a:xfrm>
            <a:custGeom>
              <a:avLst/>
              <a:gdLst/>
              <a:ahLst/>
              <a:cxnLst/>
              <a:rect l="l" t="t" r="r" b="b"/>
              <a:pathLst>
                <a:path w="27" h="41" extrusionOk="0">
                  <a:moveTo>
                    <a:pt x="27" y="0"/>
                  </a:moveTo>
                  <a:cubicBezTo>
                    <a:pt x="27" y="28"/>
                    <a:pt x="27" y="28"/>
                    <a:pt x="27" y="28"/>
                  </a:cubicBezTo>
                  <a:cubicBezTo>
                    <a:pt x="27" y="35"/>
                    <a:pt x="21" y="41"/>
                    <a:pt x="14" y="41"/>
                  </a:cubicBezTo>
                  <a:cubicBezTo>
                    <a:pt x="12" y="41"/>
                    <a:pt x="12" y="41"/>
                    <a:pt x="12" y="41"/>
                  </a:cubicBezTo>
                  <a:cubicBezTo>
                    <a:pt x="5" y="41"/>
                    <a:pt x="0" y="35"/>
                    <a:pt x="0" y="28"/>
                  </a:cubicBezTo>
                  <a:cubicBezTo>
                    <a:pt x="0" y="19"/>
                    <a:pt x="0" y="19"/>
                    <a:pt x="0" y="1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50" name="Google Shape;4650;p31"/>
            <p:cNvSpPr/>
            <p:nvPr/>
          </p:nvSpPr>
          <p:spPr>
            <a:xfrm>
              <a:off x="7434018" y="8313761"/>
              <a:ext cx="57663" cy="45306"/>
            </a:xfrm>
            <a:custGeom>
              <a:avLst/>
              <a:gdLst/>
              <a:ahLst/>
              <a:cxnLst/>
              <a:rect l="l" t="t" r="r" b="b"/>
              <a:pathLst>
                <a:path w="28" h="22" extrusionOk="0">
                  <a:moveTo>
                    <a:pt x="28" y="0"/>
                  </a:moveTo>
                  <a:cubicBezTo>
                    <a:pt x="28" y="9"/>
                    <a:pt x="28" y="9"/>
                    <a:pt x="28" y="9"/>
                  </a:cubicBezTo>
                  <a:cubicBezTo>
                    <a:pt x="28" y="16"/>
                    <a:pt x="22" y="22"/>
                    <a:pt x="15" y="22"/>
                  </a:cubicBezTo>
                  <a:cubicBezTo>
                    <a:pt x="13" y="22"/>
                    <a:pt x="13" y="22"/>
                    <a:pt x="13" y="22"/>
                  </a:cubicBezTo>
                  <a:cubicBezTo>
                    <a:pt x="6" y="22"/>
                    <a:pt x="0" y="16"/>
                    <a:pt x="0" y="9"/>
                  </a:cubicBezTo>
                  <a:cubicBezTo>
                    <a:pt x="0" y="0"/>
                    <a:pt x="0" y="0"/>
                    <a:pt x="0"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51" name="Google Shape;4651;p31"/>
            <p:cNvSpPr/>
            <p:nvPr/>
          </p:nvSpPr>
          <p:spPr>
            <a:xfrm>
              <a:off x="7378414" y="8239623"/>
              <a:ext cx="55603" cy="82375"/>
            </a:xfrm>
            <a:custGeom>
              <a:avLst/>
              <a:gdLst/>
              <a:ahLst/>
              <a:cxnLst/>
              <a:rect l="l" t="t" r="r" b="b"/>
              <a:pathLst>
                <a:path w="27" h="40" extrusionOk="0">
                  <a:moveTo>
                    <a:pt x="0" y="40"/>
                  </a:moveTo>
                  <a:cubicBezTo>
                    <a:pt x="0" y="13"/>
                    <a:pt x="0" y="13"/>
                    <a:pt x="0" y="13"/>
                  </a:cubicBezTo>
                  <a:cubicBezTo>
                    <a:pt x="0" y="6"/>
                    <a:pt x="6" y="0"/>
                    <a:pt x="13" y="0"/>
                  </a:cubicBezTo>
                  <a:cubicBezTo>
                    <a:pt x="14" y="0"/>
                    <a:pt x="14" y="0"/>
                    <a:pt x="14" y="0"/>
                  </a:cubicBezTo>
                  <a:cubicBezTo>
                    <a:pt x="21" y="0"/>
                    <a:pt x="27" y="6"/>
                    <a:pt x="27" y="13"/>
                  </a:cubicBezTo>
                  <a:cubicBezTo>
                    <a:pt x="27" y="19"/>
                    <a:pt x="27" y="19"/>
                    <a:pt x="27" y="1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652" name="Google Shape;4652;p31"/>
          <p:cNvGrpSpPr/>
          <p:nvPr/>
        </p:nvGrpSpPr>
        <p:grpSpPr>
          <a:xfrm>
            <a:off x="7930958" y="4445355"/>
            <a:ext cx="278720" cy="279733"/>
            <a:chOff x="8054922" y="8157248"/>
            <a:chExt cx="283166" cy="284195"/>
          </a:xfrm>
        </p:grpSpPr>
        <p:sp>
          <p:nvSpPr>
            <p:cNvPr id="4653" name="Google Shape;4653;p31"/>
            <p:cNvSpPr/>
            <p:nvPr/>
          </p:nvSpPr>
          <p:spPr>
            <a:xfrm>
              <a:off x="8054922" y="8157248"/>
              <a:ext cx="283166" cy="284195"/>
            </a:xfrm>
            <a:custGeom>
              <a:avLst/>
              <a:gdLst/>
              <a:ahLst/>
              <a:cxnLst/>
              <a:rect l="l" t="t" r="r" b="b"/>
              <a:pathLst>
                <a:path w="137" h="138" extrusionOk="0">
                  <a:moveTo>
                    <a:pt x="86" y="0"/>
                  </a:moveTo>
                  <a:cubicBezTo>
                    <a:pt x="114" y="0"/>
                    <a:pt x="137" y="23"/>
                    <a:pt x="137" y="52"/>
                  </a:cubicBezTo>
                  <a:cubicBezTo>
                    <a:pt x="137" y="86"/>
                    <a:pt x="137" y="86"/>
                    <a:pt x="137" y="86"/>
                  </a:cubicBezTo>
                  <a:cubicBezTo>
                    <a:pt x="137" y="115"/>
                    <a:pt x="114" y="138"/>
                    <a:pt x="86" y="138"/>
                  </a:cubicBezTo>
                  <a:cubicBezTo>
                    <a:pt x="51" y="138"/>
                    <a:pt x="51" y="138"/>
                    <a:pt x="51" y="138"/>
                  </a:cubicBezTo>
                  <a:cubicBezTo>
                    <a:pt x="23" y="138"/>
                    <a:pt x="0" y="115"/>
                    <a:pt x="0" y="86"/>
                  </a:cubicBezTo>
                  <a:cubicBezTo>
                    <a:pt x="0" y="52"/>
                    <a:pt x="0" y="52"/>
                    <a:pt x="0" y="52"/>
                  </a:cubicBezTo>
                  <a:cubicBezTo>
                    <a:pt x="0" y="23"/>
                    <a:pt x="23" y="0"/>
                    <a:pt x="51" y="0"/>
                  </a:cubicBezTo>
                  <a:lnTo>
                    <a:pt x="86"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54" name="Google Shape;4654;p31"/>
            <p:cNvSpPr/>
            <p:nvPr/>
          </p:nvSpPr>
          <p:spPr>
            <a:xfrm>
              <a:off x="8150683" y="8227267"/>
              <a:ext cx="119444" cy="121504"/>
            </a:xfrm>
            <a:custGeom>
              <a:avLst/>
              <a:gdLst/>
              <a:ahLst/>
              <a:cxnLst/>
              <a:rect l="l" t="t" r="r" b="b"/>
              <a:pathLst>
                <a:path w="58" h="59" extrusionOk="0">
                  <a:moveTo>
                    <a:pt x="0" y="0"/>
                  </a:moveTo>
                  <a:cubicBezTo>
                    <a:pt x="32" y="0"/>
                    <a:pt x="58" y="26"/>
                    <a:pt x="58" y="5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55" name="Google Shape;4655;p31"/>
            <p:cNvSpPr/>
            <p:nvPr/>
          </p:nvSpPr>
          <p:spPr>
            <a:xfrm>
              <a:off x="8150683" y="8276692"/>
              <a:ext cx="72078" cy="72078"/>
            </a:xfrm>
            <a:custGeom>
              <a:avLst/>
              <a:gdLst/>
              <a:ahLst/>
              <a:cxnLst/>
              <a:rect l="l" t="t" r="r" b="b"/>
              <a:pathLst>
                <a:path w="35" h="35" extrusionOk="0">
                  <a:moveTo>
                    <a:pt x="0" y="0"/>
                  </a:moveTo>
                  <a:cubicBezTo>
                    <a:pt x="19" y="0"/>
                    <a:pt x="35" y="15"/>
                    <a:pt x="35" y="35"/>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56" name="Google Shape;4656;p31"/>
            <p:cNvSpPr/>
            <p:nvPr/>
          </p:nvSpPr>
          <p:spPr>
            <a:xfrm>
              <a:off x="8142446" y="8321999"/>
              <a:ext cx="33000" cy="309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657" name="Google Shape;4657;p31"/>
          <p:cNvGrpSpPr/>
          <p:nvPr/>
        </p:nvGrpSpPr>
        <p:grpSpPr>
          <a:xfrm>
            <a:off x="906212" y="1764600"/>
            <a:ext cx="329396" cy="262504"/>
            <a:chOff x="918127" y="5433712"/>
            <a:chExt cx="334650" cy="266691"/>
          </a:xfrm>
        </p:grpSpPr>
        <p:sp>
          <p:nvSpPr>
            <p:cNvPr id="4658" name="Google Shape;4658;p31"/>
            <p:cNvSpPr/>
            <p:nvPr/>
          </p:nvSpPr>
          <p:spPr>
            <a:xfrm>
              <a:off x="986086" y="5433712"/>
              <a:ext cx="198731" cy="186375"/>
            </a:xfrm>
            <a:custGeom>
              <a:avLst/>
              <a:gdLst/>
              <a:ahLst/>
              <a:cxnLst/>
              <a:rect l="l" t="t" r="r" b="b"/>
              <a:pathLst>
                <a:path w="96" h="90" extrusionOk="0">
                  <a:moveTo>
                    <a:pt x="0" y="3"/>
                  </a:moveTo>
                  <a:cubicBezTo>
                    <a:pt x="0" y="51"/>
                    <a:pt x="21" y="90"/>
                    <a:pt x="48" y="90"/>
                  </a:cubicBezTo>
                  <a:cubicBezTo>
                    <a:pt x="74" y="90"/>
                    <a:pt x="96" y="51"/>
                    <a:pt x="96" y="3"/>
                  </a:cubicBezTo>
                  <a:cubicBezTo>
                    <a:pt x="96" y="2"/>
                    <a:pt x="96" y="1"/>
                    <a:pt x="96" y="0"/>
                  </a:cubicBezTo>
                  <a:cubicBezTo>
                    <a:pt x="0" y="0"/>
                    <a:pt x="0" y="0"/>
                    <a:pt x="0" y="0"/>
                  </a:cubicBezTo>
                  <a:cubicBezTo>
                    <a:pt x="0" y="1"/>
                    <a:pt x="0" y="2"/>
                    <a:pt x="0" y="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59" name="Google Shape;4659;p31"/>
            <p:cNvSpPr/>
            <p:nvPr/>
          </p:nvSpPr>
          <p:spPr>
            <a:xfrm>
              <a:off x="918127" y="5477989"/>
              <a:ext cx="334650" cy="142098"/>
            </a:xfrm>
            <a:custGeom>
              <a:avLst/>
              <a:gdLst/>
              <a:ahLst/>
              <a:cxnLst/>
              <a:rect l="l" t="t" r="r" b="b"/>
              <a:pathLst>
                <a:path w="162" h="69" extrusionOk="0">
                  <a:moveTo>
                    <a:pt x="32" y="0"/>
                  </a:moveTo>
                  <a:cubicBezTo>
                    <a:pt x="0" y="0"/>
                    <a:pt x="0" y="0"/>
                    <a:pt x="0" y="0"/>
                  </a:cubicBezTo>
                  <a:cubicBezTo>
                    <a:pt x="8" y="39"/>
                    <a:pt x="41" y="69"/>
                    <a:pt x="81" y="69"/>
                  </a:cubicBezTo>
                  <a:cubicBezTo>
                    <a:pt x="120" y="69"/>
                    <a:pt x="154" y="39"/>
                    <a:pt x="162" y="0"/>
                  </a:cubicBezTo>
                  <a:cubicBezTo>
                    <a:pt x="131" y="0"/>
                    <a:pt x="131" y="0"/>
                    <a:pt x="13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60" name="Google Shape;4660;p31"/>
            <p:cNvSpPr/>
            <p:nvPr/>
          </p:nvSpPr>
          <p:spPr>
            <a:xfrm>
              <a:off x="1027274" y="5620087"/>
              <a:ext cx="113266" cy="80316"/>
            </a:xfrm>
            <a:custGeom>
              <a:avLst/>
              <a:gdLst/>
              <a:ahLst/>
              <a:cxnLst/>
              <a:rect l="l" t="t" r="r" b="b"/>
              <a:pathLst>
                <a:path w="55" h="39" extrusionOk="0">
                  <a:moveTo>
                    <a:pt x="55" y="39"/>
                  </a:moveTo>
                  <a:cubicBezTo>
                    <a:pt x="55" y="39"/>
                    <a:pt x="39" y="25"/>
                    <a:pt x="39" y="0"/>
                  </a:cubicBezTo>
                  <a:cubicBezTo>
                    <a:pt x="28" y="0"/>
                    <a:pt x="28" y="0"/>
                    <a:pt x="28" y="0"/>
                  </a:cubicBezTo>
                  <a:cubicBezTo>
                    <a:pt x="28" y="0"/>
                    <a:pt x="27" y="0"/>
                    <a:pt x="17" y="0"/>
                  </a:cubicBezTo>
                  <a:cubicBezTo>
                    <a:pt x="17" y="25"/>
                    <a:pt x="0" y="39"/>
                    <a:pt x="0" y="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61" name="Google Shape;4661;p31"/>
            <p:cNvCxnSpPr/>
            <p:nvPr/>
          </p:nvCxnSpPr>
          <p:spPr>
            <a:xfrm>
              <a:off x="1010799" y="5700403"/>
              <a:ext cx="148200" cy="0"/>
            </a:xfrm>
            <a:prstGeom prst="straightConnector1">
              <a:avLst/>
            </a:prstGeom>
            <a:noFill/>
            <a:ln w="28575" cap="rnd" cmpd="sng">
              <a:solidFill>
                <a:schemeClr val="dk1"/>
              </a:solidFill>
              <a:prstDash val="solid"/>
              <a:round/>
              <a:headEnd type="none" w="sm" len="sm"/>
              <a:tailEnd type="none" w="sm" len="sm"/>
            </a:ln>
          </p:spPr>
        </p:cxnSp>
        <p:sp>
          <p:nvSpPr>
            <p:cNvPr id="4662" name="Google Shape;4662;p31"/>
            <p:cNvSpPr/>
            <p:nvPr/>
          </p:nvSpPr>
          <p:spPr>
            <a:xfrm>
              <a:off x="1039630" y="5464603"/>
              <a:ext cx="88554" cy="85465"/>
            </a:xfrm>
            <a:custGeom>
              <a:avLst/>
              <a:gdLst/>
              <a:ahLst/>
              <a:cxnLst/>
              <a:rect l="l" t="t" r="r" b="b"/>
              <a:pathLst>
                <a:path w="86" h="83" extrusionOk="0">
                  <a:moveTo>
                    <a:pt x="44" y="0"/>
                  </a:moveTo>
                  <a:lnTo>
                    <a:pt x="56" y="29"/>
                  </a:lnTo>
                  <a:lnTo>
                    <a:pt x="86" y="33"/>
                  </a:lnTo>
                  <a:lnTo>
                    <a:pt x="64" y="53"/>
                  </a:lnTo>
                  <a:lnTo>
                    <a:pt x="70" y="83"/>
                  </a:lnTo>
                  <a:lnTo>
                    <a:pt x="44" y="69"/>
                  </a:lnTo>
                  <a:lnTo>
                    <a:pt x="18" y="83"/>
                  </a:lnTo>
                  <a:lnTo>
                    <a:pt x="22" y="53"/>
                  </a:lnTo>
                  <a:lnTo>
                    <a:pt x="0" y="33"/>
                  </a:lnTo>
                  <a:lnTo>
                    <a:pt x="30" y="29"/>
                  </a:lnTo>
                  <a:lnTo>
                    <a:pt x="44" y="0"/>
                  </a:ln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663" name="Google Shape;4663;p31"/>
          <p:cNvGrpSpPr/>
          <p:nvPr/>
        </p:nvGrpSpPr>
        <p:grpSpPr>
          <a:xfrm>
            <a:off x="1683588" y="1764600"/>
            <a:ext cx="329396" cy="262504"/>
            <a:chOff x="1707901" y="5433712"/>
            <a:chExt cx="334650" cy="266691"/>
          </a:xfrm>
        </p:grpSpPr>
        <p:sp>
          <p:nvSpPr>
            <p:cNvPr id="4664" name="Google Shape;4664;p31"/>
            <p:cNvSpPr/>
            <p:nvPr/>
          </p:nvSpPr>
          <p:spPr>
            <a:xfrm>
              <a:off x="1773801" y="5433712"/>
              <a:ext cx="200790" cy="186375"/>
            </a:xfrm>
            <a:custGeom>
              <a:avLst/>
              <a:gdLst/>
              <a:ahLst/>
              <a:cxnLst/>
              <a:rect l="l" t="t" r="r" b="b"/>
              <a:pathLst>
                <a:path w="97" h="90" extrusionOk="0">
                  <a:moveTo>
                    <a:pt x="0" y="3"/>
                  </a:moveTo>
                  <a:cubicBezTo>
                    <a:pt x="0" y="51"/>
                    <a:pt x="22" y="90"/>
                    <a:pt x="49" y="90"/>
                  </a:cubicBezTo>
                  <a:cubicBezTo>
                    <a:pt x="75" y="90"/>
                    <a:pt x="97" y="51"/>
                    <a:pt x="97" y="3"/>
                  </a:cubicBezTo>
                  <a:cubicBezTo>
                    <a:pt x="97" y="2"/>
                    <a:pt x="97" y="1"/>
                    <a:pt x="97" y="0"/>
                  </a:cubicBezTo>
                  <a:cubicBezTo>
                    <a:pt x="0" y="0"/>
                    <a:pt x="0" y="0"/>
                    <a:pt x="0" y="0"/>
                  </a:cubicBezTo>
                  <a:cubicBezTo>
                    <a:pt x="0" y="1"/>
                    <a:pt x="0" y="2"/>
                    <a:pt x="0" y="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65" name="Google Shape;4665;p31"/>
            <p:cNvSpPr/>
            <p:nvPr/>
          </p:nvSpPr>
          <p:spPr>
            <a:xfrm>
              <a:off x="1707901" y="5477989"/>
              <a:ext cx="334650" cy="142098"/>
            </a:xfrm>
            <a:custGeom>
              <a:avLst/>
              <a:gdLst/>
              <a:ahLst/>
              <a:cxnLst/>
              <a:rect l="l" t="t" r="r" b="b"/>
              <a:pathLst>
                <a:path w="162" h="69" extrusionOk="0">
                  <a:moveTo>
                    <a:pt x="32" y="0"/>
                  </a:moveTo>
                  <a:cubicBezTo>
                    <a:pt x="0" y="0"/>
                    <a:pt x="0" y="0"/>
                    <a:pt x="0" y="0"/>
                  </a:cubicBezTo>
                  <a:cubicBezTo>
                    <a:pt x="8" y="39"/>
                    <a:pt x="41" y="69"/>
                    <a:pt x="81" y="69"/>
                  </a:cubicBezTo>
                  <a:cubicBezTo>
                    <a:pt x="120" y="69"/>
                    <a:pt x="154" y="39"/>
                    <a:pt x="162" y="0"/>
                  </a:cubicBezTo>
                  <a:cubicBezTo>
                    <a:pt x="131" y="0"/>
                    <a:pt x="131" y="0"/>
                    <a:pt x="13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66" name="Google Shape;4666;p31"/>
            <p:cNvSpPr/>
            <p:nvPr/>
          </p:nvSpPr>
          <p:spPr>
            <a:xfrm>
              <a:off x="1818077" y="5620087"/>
              <a:ext cx="113266" cy="80316"/>
            </a:xfrm>
            <a:custGeom>
              <a:avLst/>
              <a:gdLst/>
              <a:ahLst/>
              <a:cxnLst/>
              <a:rect l="l" t="t" r="r" b="b"/>
              <a:pathLst>
                <a:path w="55" h="39" extrusionOk="0">
                  <a:moveTo>
                    <a:pt x="55" y="39"/>
                  </a:moveTo>
                  <a:cubicBezTo>
                    <a:pt x="55" y="39"/>
                    <a:pt x="38" y="25"/>
                    <a:pt x="38" y="0"/>
                  </a:cubicBezTo>
                  <a:cubicBezTo>
                    <a:pt x="28" y="0"/>
                    <a:pt x="28" y="0"/>
                    <a:pt x="28" y="0"/>
                  </a:cubicBezTo>
                  <a:cubicBezTo>
                    <a:pt x="28" y="0"/>
                    <a:pt x="27" y="0"/>
                    <a:pt x="17" y="0"/>
                  </a:cubicBezTo>
                  <a:cubicBezTo>
                    <a:pt x="17" y="25"/>
                    <a:pt x="0" y="39"/>
                    <a:pt x="0" y="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67" name="Google Shape;4667;p31"/>
            <p:cNvCxnSpPr/>
            <p:nvPr/>
          </p:nvCxnSpPr>
          <p:spPr>
            <a:xfrm>
              <a:off x="1801602" y="5700403"/>
              <a:ext cx="148200" cy="0"/>
            </a:xfrm>
            <a:prstGeom prst="straightConnector1">
              <a:avLst/>
            </a:prstGeom>
            <a:noFill/>
            <a:ln w="28575" cap="rnd" cmpd="sng">
              <a:solidFill>
                <a:schemeClr val="dk1"/>
              </a:solidFill>
              <a:prstDash val="solid"/>
              <a:round/>
              <a:headEnd type="none" w="sm" len="sm"/>
              <a:tailEnd type="none" w="sm" len="sm"/>
            </a:ln>
          </p:spPr>
        </p:cxnSp>
        <p:sp>
          <p:nvSpPr>
            <p:cNvPr id="4668" name="Google Shape;4668;p31"/>
            <p:cNvSpPr/>
            <p:nvPr/>
          </p:nvSpPr>
          <p:spPr>
            <a:xfrm>
              <a:off x="1832493" y="5486227"/>
              <a:ext cx="80316" cy="65900"/>
            </a:xfrm>
            <a:custGeom>
              <a:avLst/>
              <a:gdLst/>
              <a:ahLst/>
              <a:cxnLst/>
              <a:rect l="l" t="t" r="r" b="b"/>
              <a:pathLst>
                <a:path w="39" h="32" extrusionOk="0">
                  <a:moveTo>
                    <a:pt x="35" y="4"/>
                  </a:moveTo>
                  <a:cubicBezTo>
                    <a:pt x="32" y="0"/>
                    <a:pt x="26" y="0"/>
                    <a:pt x="22" y="4"/>
                  </a:cubicBezTo>
                  <a:cubicBezTo>
                    <a:pt x="20" y="7"/>
                    <a:pt x="20" y="7"/>
                    <a:pt x="20" y="7"/>
                  </a:cubicBezTo>
                  <a:cubicBezTo>
                    <a:pt x="17" y="4"/>
                    <a:pt x="17" y="4"/>
                    <a:pt x="17" y="4"/>
                  </a:cubicBezTo>
                  <a:cubicBezTo>
                    <a:pt x="13" y="0"/>
                    <a:pt x="7" y="0"/>
                    <a:pt x="4" y="4"/>
                  </a:cubicBezTo>
                  <a:cubicBezTo>
                    <a:pt x="0" y="7"/>
                    <a:pt x="0" y="13"/>
                    <a:pt x="4" y="17"/>
                  </a:cubicBezTo>
                  <a:cubicBezTo>
                    <a:pt x="18" y="31"/>
                    <a:pt x="18" y="31"/>
                    <a:pt x="18" y="31"/>
                  </a:cubicBezTo>
                  <a:cubicBezTo>
                    <a:pt x="18" y="32"/>
                    <a:pt x="19" y="32"/>
                    <a:pt x="20" y="32"/>
                  </a:cubicBezTo>
                  <a:cubicBezTo>
                    <a:pt x="20" y="32"/>
                    <a:pt x="20" y="32"/>
                    <a:pt x="20" y="32"/>
                  </a:cubicBezTo>
                  <a:cubicBezTo>
                    <a:pt x="20" y="32"/>
                    <a:pt x="21" y="32"/>
                    <a:pt x="21" y="31"/>
                  </a:cubicBezTo>
                  <a:cubicBezTo>
                    <a:pt x="35" y="17"/>
                    <a:pt x="35" y="17"/>
                    <a:pt x="35" y="17"/>
                  </a:cubicBezTo>
                  <a:cubicBezTo>
                    <a:pt x="39" y="13"/>
                    <a:pt x="39" y="7"/>
                    <a:pt x="35" y="4"/>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669" name="Google Shape;4669;p31"/>
          <p:cNvGrpSpPr/>
          <p:nvPr/>
        </p:nvGrpSpPr>
        <p:grpSpPr>
          <a:xfrm>
            <a:off x="2461977" y="1764600"/>
            <a:ext cx="328382" cy="262504"/>
            <a:chOff x="2498704" y="5433712"/>
            <a:chExt cx="333620" cy="266691"/>
          </a:xfrm>
        </p:grpSpPr>
        <p:sp>
          <p:nvSpPr>
            <p:cNvPr id="4670" name="Google Shape;4670;p31"/>
            <p:cNvSpPr/>
            <p:nvPr/>
          </p:nvSpPr>
          <p:spPr>
            <a:xfrm>
              <a:off x="2564604" y="5433712"/>
              <a:ext cx="199760" cy="186375"/>
            </a:xfrm>
            <a:custGeom>
              <a:avLst/>
              <a:gdLst/>
              <a:ahLst/>
              <a:cxnLst/>
              <a:rect l="l" t="t" r="r" b="b"/>
              <a:pathLst>
                <a:path w="97" h="90" extrusionOk="0">
                  <a:moveTo>
                    <a:pt x="0" y="3"/>
                  </a:moveTo>
                  <a:cubicBezTo>
                    <a:pt x="0" y="51"/>
                    <a:pt x="22" y="90"/>
                    <a:pt x="49" y="90"/>
                  </a:cubicBezTo>
                  <a:cubicBezTo>
                    <a:pt x="75" y="90"/>
                    <a:pt x="97" y="51"/>
                    <a:pt x="97" y="3"/>
                  </a:cubicBezTo>
                  <a:cubicBezTo>
                    <a:pt x="97" y="2"/>
                    <a:pt x="97" y="1"/>
                    <a:pt x="97" y="0"/>
                  </a:cubicBezTo>
                  <a:cubicBezTo>
                    <a:pt x="0" y="0"/>
                    <a:pt x="0" y="0"/>
                    <a:pt x="0" y="0"/>
                  </a:cubicBezTo>
                  <a:cubicBezTo>
                    <a:pt x="0" y="1"/>
                    <a:pt x="0" y="2"/>
                    <a:pt x="0" y="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71" name="Google Shape;4671;p31"/>
            <p:cNvSpPr/>
            <p:nvPr/>
          </p:nvSpPr>
          <p:spPr>
            <a:xfrm>
              <a:off x="2498704" y="5477989"/>
              <a:ext cx="333620" cy="142098"/>
            </a:xfrm>
            <a:custGeom>
              <a:avLst/>
              <a:gdLst/>
              <a:ahLst/>
              <a:cxnLst/>
              <a:rect l="l" t="t" r="r" b="b"/>
              <a:pathLst>
                <a:path w="162" h="69" extrusionOk="0">
                  <a:moveTo>
                    <a:pt x="32" y="0"/>
                  </a:moveTo>
                  <a:cubicBezTo>
                    <a:pt x="0" y="0"/>
                    <a:pt x="0" y="0"/>
                    <a:pt x="0" y="0"/>
                  </a:cubicBezTo>
                  <a:cubicBezTo>
                    <a:pt x="8" y="39"/>
                    <a:pt x="41" y="69"/>
                    <a:pt x="81" y="69"/>
                  </a:cubicBezTo>
                  <a:cubicBezTo>
                    <a:pt x="120" y="69"/>
                    <a:pt x="153" y="39"/>
                    <a:pt x="162" y="0"/>
                  </a:cubicBezTo>
                  <a:cubicBezTo>
                    <a:pt x="131" y="0"/>
                    <a:pt x="131" y="0"/>
                    <a:pt x="13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72" name="Google Shape;4672;p31"/>
            <p:cNvSpPr/>
            <p:nvPr/>
          </p:nvSpPr>
          <p:spPr>
            <a:xfrm>
              <a:off x="2607852" y="5620087"/>
              <a:ext cx="113266" cy="80316"/>
            </a:xfrm>
            <a:custGeom>
              <a:avLst/>
              <a:gdLst/>
              <a:ahLst/>
              <a:cxnLst/>
              <a:rect l="l" t="t" r="r" b="b"/>
              <a:pathLst>
                <a:path w="55" h="39" extrusionOk="0">
                  <a:moveTo>
                    <a:pt x="55" y="39"/>
                  </a:moveTo>
                  <a:cubicBezTo>
                    <a:pt x="55" y="39"/>
                    <a:pt x="38" y="25"/>
                    <a:pt x="38" y="0"/>
                  </a:cubicBezTo>
                  <a:cubicBezTo>
                    <a:pt x="28" y="0"/>
                    <a:pt x="28" y="0"/>
                    <a:pt x="28" y="0"/>
                  </a:cubicBezTo>
                  <a:cubicBezTo>
                    <a:pt x="28" y="0"/>
                    <a:pt x="27" y="0"/>
                    <a:pt x="17" y="0"/>
                  </a:cubicBezTo>
                  <a:cubicBezTo>
                    <a:pt x="17" y="25"/>
                    <a:pt x="0" y="39"/>
                    <a:pt x="0" y="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73" name="Google Shape;4673;p31"/>
            <p:cNvCxnSpPr/>
            <p:nvPr/>
          </p:nvCxnSpPr>
          <p:spPr>
            <a:xfrm>
              <a:off x="2591376" y="5700403"/>
              <a:ext cx="146100" cy="0"/>
            </a:xfrm>
            <a:prstGeom prst="straightConnector1">
              <a:avLst/>
            </a:prstGeom>
            <a:noFill/>
            <a:ln w="28575" cap="rnd" cmpd="sng">
              <a:solidFill>
                <a:schemeClr val="dk1"/>
              </a:solidFill>
              <a:prstDash val="solid"/>
              <a:round/>
              <a:headEnd type="none" w="sm" len="sm"/>
              <a:tailEnd type="none" w="sm" len="sm"/>
            </a:ln>
          </p:spPr>
        </p:cxnSp>
        <p:cxnSp>
          <p:nvCxnSpPr>
            <p:cNvPr id="4674" name="Google Shape;4674;p31"/>
            <p:cNvCxnSpPr/>
            <p:nvPr/>
          </p:nvCxnSpPr>
          <p:spPr>
            <a:xfrm>
              <a:off x="2616089" y="5498583"/>
              <a:ext cx="41100" cy="41100"/>
            </a:xfrm>
            <a:prstGeom prst="straightConnector1">
              <a:avLst/>
            </a:prstGeom>
            <a:noFill/>
            <a:ln w="28575" cap="rnd" cmpd="sng">
              <a:solidFill>
                <a:schemeClr val="dk1"/>
              </a:solidFill>
              <a:prstDash val="solid"/>
              <a:round/>
              <a:headEnd type="none" w="sm" len="sm"/>
              <a:tailEnd type="none" w="sm" len="sm"/>
            </a:ln>
          </p:spPr>
        </p:cxnSp>
        <p:cxnSp>
          <p:nvCxnSpPr>
            <p:cNvPr id="4675" name="Google Shape;4675;p31"/>
            <p:cNvCxnSpPr/>
            <p:nvPr/>
          </p:nvCxnSpPr>
          <p:spPr>
            <a:xfrm rot="10800000" flipH="1">
              <a:off x="2657277" y="5484270"/>
              <a:ext cx="55500" cy="55500"/>
            </a:xfrm>
            <a:prstGeom prst="straightConnector1">
              <a:avLst/>
            </a:prstGeom>
            <a:noFill/>
            <a:ln w="28575" cap="rnd" cmpd="sng">
              <a:solidFill>
                <a:schemeClr val="dk1"/>
              </a:solidFill>
              <a:prstDash val="solid"/>
              <a:round/>
              <a:headEnd type="none" w="sm" len="sm"/>
              <a:tailEnd type="none" w="sm" len="sm"/>
            </a:ln>
          </p:spPr>
        </p:cxnSp>
      </p:grpSp>
      <p:grpSp>
        <p:nvGrpSpPr>
          <p:cNvPr id="4676" name="Google Shape;4676;p31"/>
          <p:cNvGrpSpPr/>
          <p:nvPr/>
        </p:nvGrpSpPr>
        <p:grpSpPr>
          <a:xfrm>
            <a:off x="3237322" y="1764600"/>
            <a:ext cx="330410" cy="262504"/>
            <a:chOff x="3286418" y="5433712"/>
            <a:chExt cx="335680" cy="266691"/>
          </a:xfrm>
        </p:grpSpPr>
        <p:sp>
          <p:nvSpPr>
            <p:cNvPr id="4677" name="Google Shape;4677;p31"/>
            <p:cNvSpPr/>
            <p:nvPr/>
          </p:nvSpPr>
          <p:spPr>
            <a:xfrm>
              <a:off x="3354378" y="5433712"/>
              <a:ext cx="199760" cy="186375"/>
            </a:xfrm>
            <a:custGeom>
              <a:avLst/>
              <a:gdLst/>
              <a:ahLst/>
              <a:cxnLst/>
              <a:rect l="l" t="t" r="r" b="b"/>
              <a:pathLst>
                <a:path w="97" h="90" extrusionOk="0">
                  <a:moveTo>
                    <a:pt x="0" y="3"/>
                  </a:moveTo>
                  <a:cubicBezTo>
                    <a:pt x="0" y="51"/>
                    <a:pt x="22" y="90"/>
                    <a:pt x="49" y="90"/>
                  </a:cubicBezTo>
                  <a:cubicBezTo>
                    <a:pt x="75" y="90"/>
                    <a:pt x="97" y="51"/>
                    <a:pt x="97" y="3"/>
                  </a:cubicBezTo>
                  <a:cubicBezTo>
                    <a:pt x="97" y="2"/>
                    <a:pt x="97" y="1"/>
                    <a:pt x="97" y="0"/>
                  </a:cubicBezTo>
                  <a:cubicBezTo>
                    <a:pt x="0" y="0"/>
                    <a:pt x="0" y="0"/>
                    <a:pt x="0" y="0"/>
                  </a:cubicBezTo>
                  <a:cubicBezTo>
                    <a:pt x="0" y="1"/>
                    <a:pt x="0" y="2"/>
                    <a:pt x="0" y="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78" name="Google Shape;4678;p31"/>
            <p:cNvSpPr/>
            <p:nvPr/>
          </p:nvSpPr>
          <p:spPr>
            <a:xfrm>
              <a:off x="3286418" y="5477989"/>
              <a:ext cx="335680" cy="142098"/>
            </a:xfrm>
            <a:custGeom>
              <a:avLst/>
              <a:gdLst/>
              <a:ahLst/>
              <a:cxnLst/>
              <a:rect l="l" t="t" r="r" b="b"/>
              <a:pathLst>
                <a:path w="163" h="69" extrusionOk="0">
                  <a:moveTo>
                    <a:pt x="33" y="0"/>
                  </a:moveTo>
                  <a:cubicBezTo>
                    <a:pt x="0" y="0"/>
                    <a:pt x="0" y="0"/>
                    <a:pt x="0" y="0"/>
                  </a:cubicBezTo>
                  <a:cubicBezTo>
                    <a:pt x="9" y="39"/>
                    <a:pt x="42" y="69"/>
                    <a:pt x="82" y="69"/>
                  </a:cubicBezTo>
                  <a:cubicBezTo>
                    <a:pt x="121" y="69"/>
                    <a:pt x="154" y="39"/>
                    <a:pt x="163" y="0"/>
                  </a:cubicBezTo>
                  <a:cubicBezTo>
                    <a:pt x="132" y="0"/>
                    <a:pt x="132" y="0"/>
                    <a:pt x="132"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79" name="Google Shape;4679;p31"/>
            <p:cNvSpPr/>
            <p:nvPr/>
          </p:nvSpPr>
          <p:spPr>
            <a:xfrm>
              <a:off x="3397625" y="5620087"/>
              <a:ext cx="113266" cy="80316"/>
            </a:xfrm>
            <a:custGeom>
              <a:avLst/>
              <a:gdLst/>
              <a:ahLst/>
              <a:cxnLst/>
              <a:rect l="l" t="t" r="r" b="b"/>
              <a:pathLst>
                <a:path w="55" h="39" extrusionOk="0">
                  <a:moveTo>
                    <a:pt x="55" y="39"/>
                  </a:moveTo>
                  <a:cubicBezTo>
                    <a:pt x="55" y="39"/>
                    <a:pt x="38" y="25"/>
                    <a:pt x="38" y="0"/>
                  </a:cubicBezTo>
                  <a:cubicBezTo>
                    <a:pt x="28" y="0"/>
                    <a:pt x="28" y="0"/>
                    <a:pt x="28" y="0"/>
                  </a:cubicBezTo>
                  <a:cubicBezTo>
                    <a:pt x="28" y="0"/>
                    <a:pt x="27" y="0"/>
                    <a:pt x="17" y="0"/>
                  </a:cubicBezTo>
                  <a:cubicBezTo>
                    <a:pt x="17" y="25"/>
                    <a:pt x="0" y="39"/>
                    <a:pt x="0" y="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80" name="Google Shape;4680;p31"/>
            <p:cNvCxnSpPr/>
            <p:nvPr/>
          </p:nvCxnSpPr>
          <p:spPr>
            <a:xfrm>
              <a:off x="3381150" y="5700403"/>
              <a:ext cx="146100" cy="0"/>
            </a:xfrm>
            <a:prstGeom prst="straightConnector1">
              <a:avLst/>
            </a:prstGeom>
            <a:noFill/>
            <a:ln w="28575" cap="rnd" cmpd="sng">
              <a:solidFill>
                <a:schemeClr val="dk1"/>
              </a:solidFill>
              <a:prstDash val="solid"/>
              <a:round/>
              <a:headEnd type="none" w="sm" len="sm"/>
              <a:tailEnd type="none" w="sm" len="sm"/>
            </a:ln>
          </p:spPr>
        </p:cxnSp>
        <p:cxnSp>
          <p:nvCxnSpPr>
            <p:cNvPr id="4681" name="Google Shape;4681;p31"/>
            <p:cNvCxnSpPr/>
            <p:nvPr/>
          </p:nvCxnSpPr>
          <p:spPr>
            <a:xfrm>
              <a:off x="3399684" y="5477989"/>
              <a:ext cx="109200" cy="0"/>
            </a:xfrm>
            <a:prstGeom prst="straightConnector1">
              <a:avLst/>
            </a:prstGeom>
            <a:noFill/>
            <a:ln w="28575" cap="rnd" cmpd="sng">
              <a:solidFill>
                <a:schemeClr val="dk1"/>
              </a:solidFill>
              <a:prstDash val="solid"/>
              <a:round/>
              <a:headEnd type="none" w="sm" len="sm"/>
              <a:tailEnd type="none" w="sm" len="sm"/>
            </a:ln>
          </p:spPr>
        </p:cxnSp>
        <p:cxnSp>
          <p:nvCxnSpPr>
            <p:cNvPr id="4682" name="Google Shape;4682;p31"/>
            <p:cNvCxnSpPr/>
            <p:nvPr/>
          </p:nvCxnSpPr>
          <p:spPr>
            <a:xfrm>
              <a:off x="3418219" y="5512999"/>
              <a:ext cx="72000" cy="0"/>
            </a:xfrm>
            <a:prstGeom prst="straightConnector1">
              <a:avLst/>
            </a:prstGeom>
            <a:noFill/>
            <a:ln w="28575" cap="rnd" cmpd="sng">
              <a:solidFill>
                <a:schemeClr val="dk1"/>
              </a:solidFill>
              <a:prstDash val="solid"/>
              <a:round/>
              <a:headEnd type="none" w="sm" len="sm"/>
              <a:tailEnd type="none" w="sm" len="sm"/>
            </a:ln>
          </p:spPr>
        </p:cxnSp>
        <p:cxnSp>
          <p:nvCxnSpPr>
            <p:cNvPr id="4683" name="Google Shape;4683;p31"/>
            <p:cNvCxnSpPr/>
            <p:nvPr/>
          </p:nvCxnSpPr>
          <p:spPr>
            <a:xfrm>
              <a:off x="3432635" y="5548008"/>
              <a:ext cx="43200" cy="0"/>
            </a:xfrm>
            <a:prstGeom prst="straightConnector1">
              <a:avLst/>
            </a:prstGeom>
            <a:noFill/>
            <a:ln w="28575" cap="rnd" cmpd="sng">
              <a:solidFill>
                <a:schemeClr val="dk1"/>
              </a:solidFill>
              <a:prstDash val="solid"/>
              <a:round/>
              <a:headEnd type="none" w="sm" len="sm"/>
              <a:tailEnd type="none" w="sm" len="sm"/>
            </a:ln>
          </p:spPr>
        </p:cxnSp>
      </p:grpSp>
      <p:grpSp>
        <p:nvGrpSpPr>
          <p:cNvPr id="4684" name="Google Shape;4684;p31"/>
          <p:cNvGrpSpPr/>
          <p:nvPr/>
        </p:nvGrpSpPr>
        <p:grpSpPr>
          <a:xfrm>
            <a:off x="4014699" y="1764600"/>
            <a:ext cx="329396" cy="262504"/>
            <a:chOff x="4076192" y="5433712"/>
            <a:chExt cx="334650" cy="266691"/>
          </a:xfrm>
        </p:grpSpPr>
        <p:sp>
          <p:nvSpPr>
            <p:cNvPr id="4685" name="Google Shape;4685;p31"/>
            <p:cNvSpPr/>
            <p:nvPr/>
          </p:nvSpPr>
          <p:spPr>
            <a:xfrm>
              <a:off x="4144152" y="5433712"/>
              <a:ext cx="200790" cy="186375"/>
            </a:xfrm>
            <a:custGeom>
              <a:avLst/>
              <a:gdLst/>
              <a:ahLst/>
              <a:cxnLst/>
              <a:rect l="l" t="t" r="r" b="b"/>
              <a:pathLst>
                <a:path w="97" h="90" extrusionOk="0">
                  <a:moveTo>
                    <a:pt x="0" y="3"/>
                  </a:moveTo>
                  <a:cubicBezTo>
                    <a:pt x="0" y="51"/>
                    <a:pt x="22" y="90"/>
                    <a:pt x="48" y="90"/>
                  </a:cubicBezTo>
                  <a:cubicBezTo>
                    <a:pt x="75" y="90"/>
                    <a:pt x="97" y="51"/>
                    <a:pt x="97" y="3"/>
                  </a:cubicBezTo>
                  <a:cubicBezTo>
                    <a:pt x="97" y="2"/>
                    <a:pt x="97" y="1"/>
                    <a:pt x="97" y="0"/>
                  </a:cubicBezTo>
                  <a:cubicBezTo>
                    <a:pt x="0" y="0"/>
                    <a:pt x="0" y="0"/>
                    <a:pt x="0" y="0"/>
                  </a:cubicBezTo>
                  <a:cubicBezTo>
                    <a:pt x="0" y="1"/>
                    <a:pt x="0" y="2"/>
                    <a:pt x="0" y="3"/>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86" name="Google Shape;4686;p31"/>
            <p:cNvSpPr/>
            <p:nvPr/>
          </p:nvSpPr>
          <p:spPr>
            <a:xfrm>
              <a:off x="4076192" y="5477989"/>
              <a:ext cx="334650" cy="142098"/>
            </a:xfrm>
            <a:custGeom>
              <a:avLst/>
              <a:gdLst/>
              <a:ahLst/>
              <a:cxnLst/>
              <a:rect l="l" t="t" r="r" b="b"/>
              <a:pathLst>
                <a:path w="162" h="69" extrusionOk="0">
                  <a:moveTo>
                    <a:pt x="32" y="0"/>
                  </a:moveTo>
                  <a:cubicBezTo>
                    <a:pt x="0" y="0"/>
                    <a:pt x="0" y="0"/>
                    <a:pt x="0" y="0"/>
                  </a:cubicBezTo>
                  <a:cubicBezTo>
                    <a:pt x="9" y="39"/>
                    <a:pt x="42" y="69"/>
                    <a:pt x="81" y="69"/>
                  </a:cubicBezTo>
                  <a:cubicBezTo>
                    <a:pt x="121" y="69"/>
                    <a:pt x="154" y="39"/>
                    <a:pt x="162" y="0"/>
                  </a:cubicBezTo>
                  <a:cubicBezTo>
                    <a:pt x="131" y="0"/>
                    <a:pt x="131" y="0"/>
                    <a:pt x="131"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87" name="Google Shape;4687;p31"/>
            <p:cNvSpPr/>
            <p:nvPr/>
          </p:nvSpPr>
          <p:spPr>
            <a:xfrm>
              <a:off x="4187399" y="5620087"/>
              <a:ext cx="113266" cy="80316"/>
            </a:xfrm>
            <a:custGeom>
              <a:avLst/>
              <a:gdLst/>
              <a:ahLst/>
              <a:cxnLst/>
              <a:rect l="l" t="t" r="r" b="b"/>
              <a:pathLst>
                <a:path w="55" h="39" extrusionOk="0">
                  <a:moveTo>
                    <a:pt x="55" y="39"/>
                  </a:moveTo>
                  <a:cubicBezTo>
                    <a:pt x="55" y="39"/>
                    <a:pt x="38" y="25"/>
                    <a:pt x="38" y="0"/>
                  </a:cubicBezTo>
                  <a:cubicBezTo>
                    <a:pt x="28" y="0"/>
                    <a:pt x="27" y="0"/>
                    <a:pt x="27" y="0"/>
                  </a:cubicBezTo>
                  <a:cubicBezTo>
                    <a:pt x="27" y="0"/>
                    <a:pt x="27" y="0"/>
                    <a:pt x="17" y="0"/>
                  </a:cubicBezTo>
                  <a:cubicBezTo>
                    <a:pt x="17" y="25"/>
                    <a:pt x="0" y="39"/>
                    <a:pt x="0" y="3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88" name="Google Shape;4688;p31"/>
            <p:cNvCxnSpPr/>
            <p:nvPr/>
          </p:nvCxnSpPr>
          <p:spPr>
            <a:xfrm>
              <a:off x="4170924" y="5700403"/>
              <a:ext cx="146100" cy="0"/>
            </a:xfrm>
            <a:prstGeom prst="straightConnector1">
              <a:avLst/>
            </a:prstGeom>
            <a:noFill/>
            <a:ln w="28575" cap="rnd" cmpd="sng">
              <a:solidFill>
                <a:schemeClr val="dk1"/>
              </a:solidFill>
              <a:prstDash val="solid"/>
              <a:round/>
              <a:headEnd type="none" w="sm" len="sm"/>
              <a:tailEnd type="none" w="sm" len="sm"/>
            </a:ln>
          </p:spPr>
        </p:cxnSp>
        <p:sp>
          <p:nvSpPr>
            <p:cNvPr id="4689" name="Google Shape;4689;p31"/>
            <p:cNvSpPr/>
            <p:nvPr/>
          </p:nvSpPr>
          <p:spPr>
            <a:xfrm>
              <a:off x="4212112" y="5477989"/>
              <a:ext cx="63900" cy="639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690" name="Google Shape;4690;p31"/>
          <p:cNvGrpSpPr/>
          <p:nvPr/>
        </p:nvGrpSpPr>
        <p:grpSpPr>
          <a:xfrm>
            <a:off x="4785989" y="1764589"/>
            <a:ext cx="341559" cy="268572"/>
            <a:chOff x="4859788" y="5433712"/>
            <a:chExt cx="347007" cy="272856"/>
          </a:xfrm>
        </p:grpSpPr>
        <p:sp>
          <p:nvSpPr>
            <p:cNvPr id="4691" name="Google Shape;4691;p31"/>
            <p:cNvSpPr/>
            <p:nvPr/>
          </p:nvSpPr>
          <p:spPr>
            <a:xfrm>
              <a:off x="4859788" y="5433712"/>
              <a:ext cx="347007" cy="225503"/>
            </a:xfrm>
            <a:custGeom>
              <a:avLst/>
              <a:gdLst/>
              <a:ahLst/>
              <a:cxnLst/>
              <a:rect l="l" t="t" r="r" b="b"/>
              <a:pathLst>
                <a:path w="168" h="109" extrusionOk="0">
                  <a:moveTo>
                    <a:pt x="151" y="56"/>
                  </a:moveTo>
                  <a:cubicBezTo>
                    <a:pt x="150" y="45"/>
                    <a:pt x="142" y="36"/>
                    <a:pt x="131" y="34"/>
                  </a:cubicBezTo>
                  <a:cubicBezTo>
                    <a:pt x="129" y="15"/>
                    <a:pt x="112" y="0"/>
                    <a:pt x="93" y="0"/>
                  </a:cubicBezTo>
                  <a:cubicBezTo>
                    <a:pt x="75" y="0"/>
                    <a:pt x="59" y="12"/>
                    <a:pt x="55" y="29"/>
                  </a:cubicBezTo>
                  <a:cubicBezTo>
                    <a:pt x="53" y="28"/>
                    <a:pt x="51" y="28"/>
                    <a:pt x="49" y="28"/>
                  </a:cubicBezTo>
                  <a:cubicBezTo>
                    <a:pt x="34" y="28"/>
                    <a:pt x="22" y="40"/>
                    <a:pt x="22" y="54"/>
                  </a:cubicBezTo>
                  <a:cubicBezTo>
                    <a:pt x="22" y="55"/>
                    <a:pt x="23" y="55"/>
                    <a:pt x="23" y="55"/>
                  </a:cubicBezTo>
                  <a:cubicBezTo>
                    <a:pt x="10" y="57"/>
                    <a:pt x="0" y="68"/>
                    <a:pt x="0" y="82"/>
                  </a:cubicBezTo>
                  <a:cubicBezTo>
                    <a:pt x="0" y="97"/>
                    <a:pt x="12" y="109"/>
                    <a:pt x="27" y="109"/>
                  </a:cubicBezTo>
                  <a:cubicBezTo>
                    <a:pt x="141" y="109"/>
                    <a:pt x="141" y="109"/>
                    <a:pt x="141" y="109"/>
                  </a:cubicBezTo>
                  <a:cubicBezTo>
                    <a:pt x="156" y="109"/>
                    <a:pt x="168" y="97"/>
                    <a:pt x="168" y="82"/>
                  </a:cubicBezTo>
                  <a:cubicBezTo>
                    <a:pt x="168" y="70"/>
                    <a:pt x="161" y="60"/>
                    <a:pt x="151" y="5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92" name="Google Shape;4692;p31"/>
            <p:cNvSpPr/>
            <p:nvPr/>
          </p:nvSpPr>
          <p:spPr>
            <a:xfrm>
              <a:off x="4972024" y="5433712"/>
              <a:ext cx="80316" cy="91643"/>
            </a:xfrm>
            <a:custGeom>
              <a:avLst/>
              <a:gdLst/>
              <a:ahLst/>
              <a:cxnLst/>
              <a:rect l="l" t="t" r="r" b="b"/>
              <a:pathLst>
                <a:path w="39" h="44" extrusionOk="0">
                  <a:moveTo>
                    <a:pt x="0" y="44"/>
                  </a:moveTo>
                  <a:cubicBezTo>
                    <a:pt x="0" y="42"/>
                    <a:pt x="0" y="40"/>
                    <a:pt x="0" y="38"/>
                  </a:cubicBezTo>
                  <a:cubicBezTo>
                    <a:pt x="0" y="17"/>
                    <a:pt x="17" y="0"/>
                    <a:pt x="39"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693" name="Google Shape;4693;p31"/>
            <p:cNvCxnSpPr/>
            <p:nvPr/>
          </p:nvCxnSpPr>
          <p:spPr>
            <a:xfrm flipH="1">
              <a:off x="5050294" y="5615968"/>
              <a:ext cx="90600" cy="90600"/>
            </a:xfrm>
            <a:prstGeom prst="straightConnector1">
              <a:avLst/>
            </a:prstGeom>
            <a:noFill/>
            <a:ln w="28575" cap="rnd" cmpd="sng">
              <a:solidFill>
                <a:schemeClr val="dk1"/>
              </a:solidFill>
              <a:prstDash val="solid"/>
              <a:round/>
              <a:headEnd type="none" w="sm" len="sm"/>
              <a:tailEnd type="none" w="sm" len="sm"/>
            </a:ln>
          </p:spPr>
        </p:cxnSp>
        <p:cxnSp>
          <p:nvCxnSpPr>
            <p:cNvPr id="4694" name="Google Shape;4694;p31"/>
            <p:cNvCxnSpPr/>
            <p:nvPr/>
          </p:nvCxnSpPr>
          <p:spPr>
            <a:xfrm flipH="1">
              <a:off x="5000869" y="5615968"/>
              <a:ext cx="90600" cy="90600"/>
            </a:xfrm>
            <a:prstGeom prst="straightConnector1">
              <a:avLst/>
            </a:prstGeom>
            <a:noFill/>
            <a:ln w="28575" cap="rnd" cmpd="sng">
              <a:solidFill>
                <a:schemeClr val="dk1"/>
              </a:solidFill>
              <a:prstDash val="solid"/>
              <a:round/>
              <a:headEnd type="none" w="sm" len="sm"/>
              <a:tailEnd type="none" w="sm" len="sm"/>
            </a:ln>
          </p:spPr>
        </p:cxnSp>
        <p:cxnSp>
          <p:nvCxnSpPr>
            <p:cNvPr id="4695" name="Google Shape;4695;p31"/>
            <p:cNvCxnSpPr/>
            <p:nvPr/>
          </p:nvCxnSpPr>
          <p:spPr>
            <a:xfrm flipH="1">
              <a:off x="4950544" y="5615968"/>
              <a:ext cx="91500" cy="90600"/>
            </a:xfrm>
            <a:prstGeom prst="straightConnector1">
              <a:avLst/>
            </a:prstGeom>
            <a:noFill/>
            <a:ln w="28575" cap="rnd" cmpd="sng">
              <a:solidFill>
                <a:schemeClr val="dk1"/>
              </a:solidFill>
              <a:prstDash val="solid"/>
              <a:round/>
              <a:headEnd type="none" w="sm" len="sm"/>
              <a:tailEnd type="none" w="sm" len="sm"/>
            </a:ln>
          </p:spPr>
        </p:cxnSp>
      </p:grpSp>
      <p:grpSp>
        <p:nvGrpSpPr>
          <p:cNvPr id="4696" name="Google Shape;4696;p31"/>
          <p:cNvGrpSpPr/>
          <p:nvPr/>
        </p:nvGrpSpPr>
        <p:grpSpPr>
          <a:xfrm>
            <a:off x="6341754" y="1764589"/>
            <a:ext cx="340545" cy="272752"/>
            <a:chOff x="6440365" y="5433712"/>
            <a:chExt cx="345977" cy="277103"/>
          </a:xfrm>
        </p:grpSpPr>
        <p:sp>
          <p:nvSpPr>
            <p:cNvPr id="4697" name="Google Shape;4697;p31"/>
            <p:cNvSpPr/>
            <p:nvPr/>
          </p:nvSpPr>
          <p:spPr>
            <a:xfrm>
              <a:off x="6440365" y="5433712"/>
              <a:ext cx="345977" cy="225503"/>
            </a:xfrm>
            <a:custGeom>
              <a:avLst/>
              <a:gdLst/>
              <a:ahLst/>
              <a:cxnLst/>
              <a:rect l="l" t="t" r="r" b="b"/>
              <a:pathLst>
                <a:path w="168" h="109" extrusionOk="0">
                  <a:moveTo>
                    <a:pt x="139" y="109"/>
                  </a:moveTo>
                  <a:cubicBezTo>
                    <a:pt x="141" y="109"/>
                    <a:pt x="141" y="109"/>
                    <a:pt x="141" y="109"/>
                  </a:cubicBezTo>
                  <a:cubicBezTo>
                    <a:pt x="156" y="109"/>
                    <a:pt x="168" y="97"/>
                    <a:pt x="168" y="82"/>
                  </a:cubicBezTo>
                  <a:cubicBezTo>
                    <a:pt x="168" y="70"/>
                    <a:pt x="161" y="60"/>
                    <a:pt x="151" y="56"/>
                  </a:cubicBezTo>
                  <a:cubicBezTo>
                    <a:pt x="150" y="45"/>
                    <a:pt x="142" y="36"/>
                    <a:pt x="131" y="34"/>
                  </a:cubicBezTo>
                  <a:cubicBezTo>
                    <a:pt x="129" y="15"/>
                    <a:pt x="112" y="0"/>
                    <a:pt x="92" y="0"/>
                  </a:cubicBezTo>
                  <a:cubicBezTo>
                    <a:pt x="74" y="0"/>
                    <a:pt x="59" y="12"/>
                    <a:pt x="55" y="29"/>
                  </a:cubicBezTo>
                  <a:cubicBezTo>
                    <a:pt x="53" y="28"/>
                    <a:pt x="51" y="28"/>
                    <a:pt x="49" y="28"/>
                  </a:cubicBezTo>
                  <a:cubicBezTo>
                    <a:pt x="34" y="28"/>
                    <a:pt x="22" y="40"/>
                    <a:pt x="22" y="54"/>
                  </a:cubicBezTo>
                  <a:cubicBezTo>
                    <a:pt x="22" y="55"/>
                    <a:pt x="22" y="55"/>
                    <a:pt x="22" y="55"/>
                  </a:cubicBezTo>
                  <a:cubicBezTo>
                    <a:pt x="10" y="57"/>
                    <a:pt x="0" y="68"/>
                    <a:pt x="0" y="82"/>
                  </a:cubicBezTo>
                  <a:cubicBezTo>
                    <a:pt x="0" y="97"/>
                    <a:pt x="12" y="109"/>
                    <a:pt x="27" y="109"/>
                  </a:cubicBezTo>
                  <a:cubicBezTo>
                    <a:pt x="106" y="109"/>
                    <a:pt x="106" y="109"/>
                    <a:pt x="106" y="10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98" name="Google Shape;4698;p31"/>
            <p:cNvSpPr/>
            <p:nvPr/>
          </p:nvSpPr>
          <p:spPr>
            <a:xfrm>
              <a:off x="6551572" y="5433712"/>
              <a:ext cx="78257" cy="91643"/>
            </a:xfrm>
            <a:custGeom>
              <a:avLst/>
              <a:gdLst/>
              <a:ahLst/>
              <a:cxnLst/>
              <a:rect l="l" t="t" r="r" b="b"/>
              <a:pathLst>
                <a:path w="38" h="44" extrusionOk="0">
                  <a:moveTo>
                    <a:pt x="0" y="44"/>
                  </a:moveTo>
                  <a:cubicBezTo>
                    <a:pt x="0" y="42"/>
                    <a:pt x="0" y="40"/>
                    <a:pt x="0" y="38"/>
                  </a:cubicBezTo>
                  <a:cubicBezTo>
                    <a:pt x="0" y="17"/>
                    <a:pt x="17" y="0"/>
                    <a:pt x="3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699" name="Google Shape;4699;p31"/>
            <p:cNvSpPr/>
            <p:nvPr/>
          </p:nvSpPr>
          <p:spPr>
            <a:xfrm>
              <a:off x="6662779" y="5601552"/>
              <a:ext cx="57600" cy="57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00" name="Google Shape;4700;p31"/>
            <p:cNvCxnSpPr/>
            <p:nvPr/>
          </p:nvCxnSpPr>
          <p:spPr>
            <a:xfrm>
              <a:off x="6691610" y="5659215"/>
              <a:ext cx="0" cy="51600"/>
            </a:xfrm>
            <a:prstGeom prst="straightConnector1">
              <a:avLst/>
            </a:prstGeom>
            <a:noFill/>
            <a:ln w="28575" cap="rnd" cmpd="sng">
              <a:solidFill>
                <a:schemeClr val="dk1"/>
              </a:solidFill>
              <a:prstDash val="solid"/>
              <a:round/>
              <a:headEnd type="none" w="sm" len="sm"/>
              <a:tailEnd type="none" w="sm" len="sm"/>
            </a:ln>
          </p:spPr>
        </p:cxnSp>
        <p:cxnSp>
          <p:nvCxnSpPr>
            <p:cNvPr id="4701" name="Google Shape;4701;p31"/>
            <p:cNvCxnSpPr/>
            <p:nvPr/>
          </p:nvCxnSpPr>
          <p:spPr>
            <a:xfrm>
              <a:off x="6691610" y="5548008"/>
              <a:ext cx="0" cy="53400"/>
            </a:xfrm>
            <a:prstGeom prst="straightConnector1">
              <a:avLst/>
            </a:prstGeom>
            <a:noFill/>
            <a:ln w="28575" cap="rnd" cmpd="sng">
              <a:solidFill>
                <a:schemeClr val="dk1"/>
              </a:solidFill>
              <a:prstDash val="solid"/>
              <a:round/>
              <a:headEnd type="none" w="sm" len="sm"/>
              <a:tailEnd type="none" w="sm" len="sm"/>
            </a:ln>
          </p:spPr>
        </p:cxnSp>
        <p:sp>
          <p:nvSpPr>
            <p:cNvPr id="4702" name="Google Shape;4702;p31"/>
            <p:cNvSpPr/>
            <p:nvPr/>
          </p:nvSpPr>
          <p:spPr>
            <a:xfrm>
              <a:off x="6662779" y="5601552"/>
              <a:ext cx="57600" cy="57600"/>
            </a:xfrm>
            <a:prstGeom prst="ellipse">
              <a:avLst/>
            </a:pr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703" name="Google Shape;4703;p31"/>
            <p:cNvSpPr/>
            <p:nvPr/>
          </p:nvSpPr>
          <p:spPr>
            <a:xfrm>
              <a:off x="6658660" y="5597433"/>
              <a:ext cx="63841" cy="63841"/>
            </a:xfrm>
            <a:custGeom>
              <a:avLst/>
              <a:gdLst/>
              <a:ahLst/>
              <a:cxnLst/>
              <a:rect l="l" t="t" r="r" b="b"/>
              <a:pathLst>
                <a:path w="31" h="31" extrusionOk="0">
                  <a:moveTo>
                    <a:pt x="26" y="26"/>
                  </a:moveTo>
                  <a:cubicBezTo>
                    <a:pt x="20" y="31"/>
                    <a:pt x="11" y="31"/>
                    <a:pt x="6" y="26"/>
                  </a:cubicBezTo>
                  <a:cubicBezTo>
                    <a:pt x="0" y="20"/>
                    <a:pt x="0" y="11"/>
                    <a:pt x="6" y="6"/>
                  </a:cubicBezTo>
                  <a:cubicBezTo>
                    <a:pt x="11" y="0"/>
                    <a:pt x="20" y="0"/>
                    <a:pt x="26" y="6"/>
                  </a:cubicBezTo>
                  <a:cubicBezTo>
                    <a:pt x="31" y="11"/>
                    <a:pt x="31" y="20"/>
                    <a:pt x="26" y="2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04" name="Google Shape;4704;p31"/>
            <p:cNvCxnSpPr/>
            <p:nvPr/>
          </p:nvCxnSpPr>
          <p:spPr>
            <a:xfrm flipH="1">
              <a:off x="6633816" y="5650977"/>
              <a:ext cx="37200" cy="37200"/>
            </a:xfrm>
            <a:prstGeom prst="straightConnector1">
              <a:avLst/>
            </a:prstGeom>
            <a:noFill/>
            <a:ln w="28575" cap="rnd" cmpd="sng">
              <a:solidFill>
                <a:schemeClr val="dk1"/>
              </a:solidFill>
              <a:prstDash val="solid"/>
              <a:round/>
              <a:headEnd type="none" w="sm" len="sm"/>
              <a:tailEnd type="none" w="sm" len="sm"/>
            </a:ln>
          </p:spPr>
        </p:cxnSp>
        <p:cxnSp>
          <p:nvCxnSpPr>
            <p:cNvPr id="4705" name="Google Shape;4705;p31"/>
            <p:cNvCxnSpPr/>
            <p:nvPr/>
          </p:nvCxnSpPr>
          <p:spPr>
            <a:xfrm flipH="1">
              <a:off x="6712073" y="5572721"/>
              <a:ext cx="37200" cy="37200"/>
            </a:xfrm>
            <a:prstGeom prst="straightConnector1">
              <a:avLst/>
            </a:prstGeom>
            <a:noFill/>
            <a:ln w="28575" cap="rnd" cmpd="sng">
              <a:solidFill>
                <a:schemeClr val="dk1"/>
              </a:solidFill>
              <a:prstDash val="solid"/>
              <a:round/>
              <a:headEnd type="none" w="sm" len="sm"/>
              <a:tailEnd type="none" w="sm" len="sm"/>
            </a:ln>
          </p:spPr>
        </p:cxnSp>
        <p:sp>
          <p:nvSpPr>
            <p:cNvPr id="4706" name="Google Shape;4706;p31"/>
            <p:cNvSpPr/>
            <p:nvPr/>
          </p:nvSpPr>
          <p:spPr>
            <a:xfrm>
              <a:off x="6658660" y="5597433"/>
              <a:ext cx="63841" cy="63841"/>
            </a:xfrm>
            <a:custGeom>
              <a:avLst/>
              <a:gdLst/>
              <a:ahLst/>
              <a:cxnLst/>
              <a:rect l="l" t="t" r="r" b="b"/>
              <a:pathLst>
                <a:path w="31" h="31" extrusionOk="0">
                  <a:moveTo>
                    <a:pt x="6" y="26"/>
                  </a:moveTo>
                  <a:cubicBezTo>
                    <a:pt x="0" y="20"/>
                    <a:pt x="0" y="11"/>
                    <a:pt x="6" y="6"/>
                  </a:cubicBezTo>
                  <a:cubicBezTo>
                    <a:pt x="11" y="0"/>
                    <a:pt x="20" y="0"/>
                    <a:pt x="26" y="6"/>
                  </a:cubicBezTo>
                  <a:cubicBezTo>
                    <a:pt x="31" y="11"/>
                    <a:pt x="31" y="20"/>
                    <a:pt x="26" y="26"/>
                  </a:cubicBezTo>
                  <a:cubicBezTo>
                    <a:pt x="20" y="31"/>
                    <a:pt x="11" y="31"/>
                    <a:pt x="6" y="2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07" name="Google Shape;4707;p31"/>
            <p:cNvCxnSpPr/>
            <p:nvPr/>
          </p:nvCxnSpPr>
          <p:spPr>
            <a:xfrm rot="10800000">
              <a:off x="6633816" y="5572590"/>
              <a:ext cx="37200" cy="37200"/>
            </a:xfrm>
            <a:prstGeom prst="straightConnector1">
              <a:avLst/>
            </a:prstGeom>
            <a:noFill/>
            <a:ln w="28575" cap="rnd" cmpd="sng">
              <a:solidFill>
                <a:schemeClr val="dk1"/>
              </a:solidFill>
              <a:prstDash val="solid"/>
              <a:round/>
              <a:headEnd type="none" w="sm" len="sm"/>
              <a:tailEnd type="none" w="sm" len="sm"/>
            </a:ln>
          </p:spPr>
        </p:cxnSp>
        <p:cxnSp>
          <p:nvCxnSpPr>
            <p:cNvPr id="4708" name="Google Shape;4708;p31"/>
            <p:cNvCxnSpPr/>
            <p:nvPr/>
          </p:nvCxnSpPr>
          <p:spPr>
            <a:xfrm rot="10800000">
              <a:off x="6712073" y="5650846"/>
              <a:ext cx="37200" cy="37200"/>
            </a:xfrm>
            <a:prstGeom prst="straightConnector1">
              <a:avLst/>
            </a:prstGeom>
            <a:noFill/>
            <a:ln w="28575" cap="rnd" cmpd="sng">
              <a:solidFill>
                <a:schemeClr val="dk1"/>
              </a:solidFill>
              <a:prstDash val="solid"/>
              <a:round/>
              <a:headEnd type="none" w="sm" len="sm"/>
              <a:tailEnd type="none" w="sm" len="sm"/>
            </a:ln>
          </p:spPr>
        </p:cxnSp>
        <p:cxnSp>
          <p:nvCxnSpPr>
            <p:cNvPr id="4709" name="Google Shape;4709;p31"/>
            <p:cNvCxnSpPr/>
            <p:nvPr/>
          </p:nvCxnSpPr>
          <p:spPr>
            <a:xfrm rot="10800000">
              <a:off x="6613360" y="5630383"/>
              <a:ext cx="45300" cy="0"/>
            </a:xfrm>
            <a:prstGeom prst="straightConnector1">
              <a:avLst/>
            </a:prstGeom>
            <a:noFill/>
            <a:ln w="28575" cap="rnd" cmpd="sng">
              <a:solidFill>
                <a:schemeClr val="dk1"/>
              </a:solidFill>
              <a:prstDash val="solid"/>
              <a:round/>
              <a:headEnd type="none" w="sm" len="sm"/>
              <a:tailEnd type="none" w="sm" len="sm"/>
            </a:ln>
          </p:spPr>
        </p:cxnSp>
        <p:cxnSp>
          <p:nvCxnSpPr>
            <p:cNvPr id="4710" name="Google Shape;4710;p31"/>
            <p:cNvCxnSpPr/>
            <p:nvPr/>
          </p:nvCxnSpPr>
          <p:spPr>
            <a:xfrm>
              <a:off x="6720442" y="5630383"/>
              <a:ext cx="55500" cy="0"/>
            </a:xfrm>
            <a:prstGeom prst="straightConnector1">
              <a:avLst/>
            </a:prstGeom>
            <a:noFill/>
            <a:ln w="28575" cap="rnd" cmpd="sng">
              <a:solidFill>
                <a:schemeClr val="dk1"/>
              </a:solidFill>
              <a:prstDash val="solid"/>
              <a:round/>
              <a:headEnd type="none" w="sm" len="sm"/>
              <a:tailEnd type="none" w="sm" len="sm"/>
            </a:ln>
          </p:spPr>
        </p:cxnSp>
      </p:grpSp>
      <p:grpSp>
        <p:nvGrpSpPr>
          <p:cNvPr id="4711" name="Google Shape;4711;p31"/>
          <p:cNvGrpSpPr/>
          <p:nvPr/>
        </p:nvGrpSpPr>
        <p:grpSpPr>
          <a:xfrm>
            <a:off x="5564379" y="1764596"/>
            <a:ext cx="340545" cy="262503"/>
            <a:chOff x="5650591" y="5433712"/>
            <a:chExt cx="345977" cy="266690"/>
          </a:xfrm>
        </p:grpSpPr>
        <p:sp>
          <p:nvSpPr>
            <p:cNvPr id="4712" name="Google Shape;4712;p31"/>
            <p:cNvSpPr/>
            <p:nvPr/>
          </p:nvSpPr>
          <p:spPr>
            <a:xfrm>
              <a:off x="5650591" y="5433712"/>
              <a:ext cx="345977" cy="225503"/>
            </a:xfrm>
            <a:custGeom>
              <a:avLst/>
              <a:gdLst/>
              <a:ahLst/>
              <a:cxnLst/>
              <a:rect l="l" t="t" r="r" b="b"/>
              <a:pathLst>
                <a:path w="168" h="109" extrusionOk="0">
                  <a:moveTo>
                    <a:pt x="151" y="56"/>
                  </a:moveTo>
                  <a:cubicBezTo>
                    <a:pt x="150" y="45"/>
                    <a:pt x="142" y="36"/>
                    <a:pt x="131" y="34"/>
                  </a:cubicBezTo>
                  <a:cubicBezTo>
                    <a:pt x="129" y="15"/>
                    <a:pt x="112" y="0"/>
                    <a:pt x="92" y="0"/>
                  </a:cubicBezTo>
                  <a:cubicBezTo>
                    <a:pt x="74" y="0"/>
                    <a:pt x="59" y="12"/>
                    <a:pt x="55" y="29"/>
                  </a:cubicBezTo>
                  <a:cubicBezTo>
                    <a:pt x="53" y="28"/>
                    <a:pt x="51" y="28"/>
                    <a:pt x="49" y="28"/>
                  </a:cubicBezTo>
                  <a:cubicBezTo>
                    <a:pt x="34" y="28"/>
                    <a:pt x="22" y="40"/>
                    <a:pt x="22" y="54"/>
                  </a:cubicBezTo>
                  <a:cubicBezTo>
                    <a:pt x="22" y="55"/>
                    <a:pt x="22" y="55"/>
                    <a:pt x="22" y="55"/>
                  </a:cubicBezTo>
                  <a:cubicBezTo>
                    <a:pt x="10" y="57"/>
                    <a:pt x="0" y="68"/>
                    <a:pt x="0" y="82"/>
                  </a:cubicBezTo>
                  <a:cubicBezTo>
                    <a:pt x="0" y="97"/>
                    <a:pt x="12" y="109"/>
                    <a:pt x="27" y="109"/>
                  </a:cubicBezTo>
                  <a:cubicBezTo>
                    <a:pt x="141" y="109"/>
                    <a:pt x="141" y="109"/>
                    <a:pt x="141" y="109"/>
                  </a:cubicBezTo>
                  <a:cubicBezTo>
                    <a:pt x="156" y="109"/>
                    <a:pt x="168" y="97"/>
                    <a:pt x="168" y="82"/>
                  </a:cubicBezTo>
                  <a:cubicBezTo>
                    <a:pt x="168" y="70"/>
                    <a:pt x="161" y="60"/>
                    <a:pt x="151" y="5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713" name="Google Shape;4713;p31"/>
            <p:cNvSpPr/>
            <p:nvPr/>
          </p:nvSpPr>
          <p:spPr>
            <a:xfrm>
              <a:off x="5761798" y="5433712"/>
              <a:ext cx="78257" cy="91643"/>
            </a:xfrm>
            <a:custGeom>
              <a:avLst/>
              <a:gdLst/>
              <a:ahLst/>
              <a:cxnLst/>
              <a:rect l="l" t="t" r="r" b="b"/>
              <a:pathLst>
                <a:path w="38" h="44" extrusionOk="0">
                  <a:moveTo>
                    <a:pt x="0" y="44"/>
                  </a:moveTo>
                  <a:cubicBezTo>
                    <a:pt x="0" y="42"/>
                    <a:pt x="0" y="40"/>
                    <a:pt x="0" y="38"/>
                  </a:cubicBezTo>
                  <a:cubicBezTo>
                    <a:pt x="0" y="17"/>
                    <a:pt x="17" y="0"/>
                    <a:pt x="3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714" name="Google Shape;4714;p31"/>
            <p:cNvSpPr/>
            <p:nvPr/>
          </p:nvSpPr>
          <p:spPr>
            <a:xfrm>
              <a:off x="5844173" y="5548008"/>
              <a:ext cx="78257" cy="152394"/>
            </a:xfrm>
            <a:custGeom>
              <a:avLst/>
              <a:gdLst/>
              <a:ahLst/>
              <a:cxnLst/>
              <a:rect l="l" t="t" r="r" b="b"/>
              <a:pathLst>
                <a:path w="76" h="148" extrusionOk="0">
                  <a:moveTo>
                    <a:pt x="76" y="0"/>
                  </a:moveTo>
                  <a:lnTo>
                    <a:pt x="0" y="76"/>
                  </a:lnTo>
                  <a:lnTo>
                    <a:pt x="72" y="76"/>
                  </a:lnTo>
                  <a:lnTo>
                    <a:pt x="0" y="148"/>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715" name="Google Shape;4715;p31"/>
          <p:cNvGrpSpPr/>
          <p:nvPr/>
        </p:nvGrpSpPr>
        <p:grpSpPr>
          <a:xfrm>
            <a:off x="7119127" y="1764608"/>
            <a:ext cx="341559" cy="256422"/>
            <a:chOff x="7230139" y="5433712"/>
            <a:chExt cx="347007" cy="260512"/>
          </a:xfrm>
        </p:grpSpPr>
        <p:sp>
          <p:nvSpPr>
            <p:cNvPr id="4716" name="Google Shape;4716;p31"/>
            <p:cNvSpPr/>
            <p:nvPr/>
          </p:nvSpPr>
          <p:spPr>
            <a:xfrm>
              <a:off x="7230139" y="5433712"/>
              <a:ext cx="347007" cy="225503"/>
            </a:xfrm>
            <a:custGeom>
              <a:avLst/>
              <a:gdLst/>
              <a:ahLst/>
              <a:cxnLst/>
              <a:rect l="l" t="t" r="r" b="b"/>
              <a:pathLst>
                <a:path w="168" h="109" extrusionOk="0">
                  <a:moveTo>
                    <a:pt x="137" y="109"/>
                  </a:moveTo>
                  <a:cubicBezTo>
                    <a:pt x="141" y="109"/>
                    <a:pt x="141" y="109"/>
                    <a:pt x="141" y="109"/>
                  </a:cubicBezTo>
                  <a:cubicBezTo>
                    <a:pt x="156" y="109"/>
                    <a:pt x="168" y="97"/>
                    <a:pt x="168" y="82"/>
                  </a:cubicBezTo>
                  <a:cubicBezTo>
                    <a:pt x="168" y="70"/>
                    <a:pt x="161" y="60"/>
                    <a:pt x="150" y="56"/>
                  </a:cubicBezTo>
                  <a:cubicBezTo>
                    <a:pt x="150" y="45"/>
                    <a:pt x="142" y="36"/>
                    <a:pt x="131" y="34"/>
                  </a:cubicBezTo>
                  <a:cubicBezTo>
                    <a:pt x="129" y="15"/>
                    <a:pt x="112" y="0"/>
                    <a:pt x="92" y="0"/>
                  </a:cubicBezTo>
                  <a:cubicBezTo>
                    <a:pt x="74" y="0"/>
                    <a:pt x="59" y="12"/>
                    <a:pt x="55" y="29"/>
                  </a:cubicBezTo>
                  <a:cubicBezTo>
                    <a:pt x="53" y="28"/>
                    <a:pt x="51" y="28"/>
                    <a:pt x="48" y="28"/>
                  </a:cubicBezTo>
                  <a:cubicBezTo>
                    <a:pt x="34" y="28"/>
                    <a:pt x="22" y="40"/>
                    <a:pt x="22" y="54"/>
                  </a:cubicBezTo>
                  <a:cubicBezTo>
                    <a:pt x="22" y="55"/>
                    <a:pt x="22" y="55"/>
                    <a:pt x="22" y="55"/>
                  </a:cubicBezTo>
                  <a:cubicBezTo>
                    <a:pt x="10" y="57"/>
                    <a:pt x="0" y="68"/>
                    <a:pt x="0" y="82"/>
                  </a:cubicBezTo>
                  <a:cubicBezTo>
                    <a:pt x="0" y="97"/>
                    <a:pt x="12" y="109"/>
                    <a:pt x="27" y="109"/>
                  </a:cubicBezTo>
                  <a:cubicBezTo>
                    <a:pt x="99" y="109"/>
                    <a:pt x="99" y="109"/>
                    <a:pt x="99" y="109"/>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717" name="Google Shape;4717;p31"/>
            <p:cNvSpPr/>
            <p:nvPr/>
          </p:nvSpPr>
          <p:spPr>
            <a:xfrm>
              <a:off x="7341346" y="5433712"/>
              <a:ext cx="78257" cy="91643"/>
            </a:xfrm>
            <a:custGeom>
              <a:avLst/>
              <a:gdLst/>
              <a:ahLst/>
              <a:cxnLst/>
              <a:rect l="l" t="t" r="r" b="b"/>
              <a:pathLst>
                <a:path w="38" h="44" extrusionOk="0">
                  <a:moveTo>
                    <a:pt x="0" y="44"/>
                  </a:moveTo>
                  <a:cubicBezTo>
                    <a:pt x="0" y="42"/>
                    <a:pt x="0" y="40"/>
                    <a:pt x="0" y="38"/>
                  </a:cubicBezTo>
                  <a:cubicBezTo>
                    <a:pt x="0" y="17"/>
                    <a:pt x="17" y="0"/>
                    <a:pt x="3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718" name="Google Shape;4718;p31"/>
            <p:cNvSpPr/>
            <p:nvPr/>
          </p:nvSpPr>
          <p:spPr>
            <a:xfrm>
              <a:off x="7434018" y="5576839"/>
              <a:ext cx="77227" cy="117385"/>
            </a:xfrm>
            <a:custGeom>
              <a:avLst/>
              <a:gdLst/>
              <a:ahLst/>
              <a:cxnLst/>
              <a:rect l="l" t="t" r="r" b="b"/>
              <a:pathLst>
                <a:path w="37" h="57" extrusionOk="0">
                  <a:moveTo>
                    <a:pt x="35" y="31"/>
                  </a:moveTo>
                  <a:cubicBezTo>
                    <a:pt x="35" y="31"/>
                    <a:pt x="35" y="31"/>
                    <a:pt x="35" y="31"/>
                  </a:cubicBezTo>
                  <a:cubicBezTo>
                    <a:pt x="18" y="0"/>
                    <a:pt x="18" y="0"/>
                    <a:pt x="18" y="0"/>
                  </a:cubicBezTo>
                  <a:cubicBezTo>
                    <a:pt x="3" y="28"/>
                    <a:pt x="3" y="28"/>
                    <a:pt x="3" y="28"/>
                  </a:cubicBezTo>
                  <a:cubicBezTo>
                    <a:pt x="2" y="30"/>
                    <a:pt x="2" y="31"/>
                    <a:pt x="1" y="32"/>
                  </a:cubicBezTo>
                  <a:cubicBezTo>
                    <a:pt x="1" y="32"/>
                    <a:pt x="1" y="32"/>
                    <a:pt x="1" y="32"/>
                  </a:cubicBezTo>
                  <a:cubicBezTo>
                    <a:pt x="1" y="32"/>
                    <a:pt x="1" y="32"/>
                    <a:pt x="1" y="32"/>
                  </a:cubicBezTo>
                  <a:cubicBezTo>
                    <a:pt x="0" y="34"/>
                    <a:pt x="0" y="37"/>
                    <a:pt x="0" y="39"/>
                  </a:cubicBezTo>
                  <a:cubicBezTo>
                    <a:pt x="0" y="49"/>
                    <a:pt x="8" y="57"/>
                    <a:pt x="18" y="57"/>
                  </a:cubicBezTo>
                  <a:cubicBezTo>
                    <a:pt x="28" y="57"/>
                    <a:pt x="37" y="49"/>
                    <a:pt x="37" y="39"/>
                  </a:cubicBezTo>
                  <a:cubicBezTo>
                    <a:pt x="37" y="36"/>
                    <a:pt x="36" y="33"/>
                    <a:pt x="35" y="31"/>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grpSp>
        <p:nvGrpSpPr>
          <p:cNvPr id="4719" name="Google Shape;4719;p31"/>
          <p:cNvGrpSpPr/>
          <p:nvPr/>
        </p:nvGrpSpPr>
        <p:grpSpPr>
          <a:xfrm>
            <a:off x="7896503" y="1764595"/>
            <a:ext cx="341559" cy="284801"/>
            <a:chOff x="8019913" y="5433712"/>
            <a:chExt cx="347007" cy="289344"/>
          </a:xfrm>
        </p:grpSpPr>
        <p:sp>
          <p:nvSpPr>
            <p:cNvPr id="4720" name="Google Shape;4720;p31"/>
            <p:cNvSpPr/>
            <p:nvPr/>
          </p:nvSpPr>
          <p:spPr>
            <a:xfrm>
              <a:off x="8019913" y="5433712"/>
              <a:ext cx="347007" cy="225503"/>
            </a:xfrm>
            <a:custGeom>
              <a:avLst/>
              <a:gdLst/>
              <a:ahLst/>
              <a:cxnLst/>
              <a:rect l="l" t="t" r="r" b="b"/>
              <a:pathLst>
                <a:path w="168" h="109" extrusionOk="0">
                  <a:moveTo>
                    <a:pt x="150" y="56"/>
                  </a:moveTo>
                  <a:cubicBezTo>
                    <a:pt x="150" y="45"/>
                    <a:pt x="142" y="36"/>
                    <a:pt x="131" y="34"/>
                  </a:cubicBezTo>
                  <a:cubicBezTo>
                    <a:pt x="129" y="15"/>
                    <a:pt x="112" y="0"/>
                    <a:pt x="92" y="0"/>
                  </a:cubicBezTo>
                  <a:cubicBezTo>
                    <a:pt x="74" y="0"/>
                    <a:pt x="59" y="12"/>
                    <a:pt x="55" y="29"/>
                  </a:cubicBezTo>
                  <a:cubicBezTo>
                    <a:pt x="53" y="28"/>
                    <a:pt x="51" y="28"/>
                    <a:pt x="48" y="28"/>
                  </a:cubicBezTo>
                  <a:cubicBezTo>
                    <a:pt x="34" y="28"/>
                    <a:pt x="22" y="40"/>
                    <a:pt x="22" y="54"/>
                  </a:cubicBezTo>
                  <a:cubicBezTo>
                    <a:pt x="22" y="55"/>
                    <a:pt x="22" y="55"/>
                    <a:pt x="22" y="55"/>
                  </a:cubicBezTo>
                  <a:cubicBezTo>
                    <a:pt x="10" y="57"/>
                    <a:pt x="0" y="68"/>
                    <a:pt x="0" y="82"/>
                  </a:cubicBezTo>
                  <a:cubicBezTo>
                    <a:pt x="0" y="97"/>
                    <a:pt x="12" y="109"/>
                    <a:pt x="27" y="109"/>
                  </a:cubicBezTo>
                  <a:cubicBezTo>
                    <a:pt x="141" y="109"/>
                    <a:pt x="141" y="109"/>
                    <a:pt x="141" y="109"/>
                  </a:cubicBezTo>
                  <a:cubicBezTo>
                    <a:pt x="156" y="109"/>
                    <a:pt x="168" y="97"/>
                    <a:pt x="168" y="82"/>
                  </a:cubicBezTo>
                  <a:cubicBezTo>
                    <a:pt x="168" y="70"/>
                    <a:pt x="161" y="60"/>
                    <a:pt x="150" y="56"/>
                  </a:cubicBezTo>
                  <a:close/>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sp>
          <p:nvSpPr>
            <p:cNvPr id="4721" name="Google Shape;4721;p31"/>
            <p:cNvSpPr/>
            <p:nvPr/>
          </p:nvSpPr>
          <p:spPr>
            <a:xfrm>
              <a:off x="8132149" y="5433712"/>
              <a:ext cx="78257" cy="91643"/>
            </a:xfrm>
            <a:custGeom>
              <a:avLst/>
              <a:gdLst/>
              <a:ahLst/>
              <a:cxnLst/>
              <a:rect l="l" t="t" r="r" b="b"/>
              <a:pathLst>
                <a:path w="38" h="44" extrusionOk="0">
                  <a:moveTo>
                    <a:pt x="0" y="44"/>
                  </a:moveTo>
                  <a:cubicBezTo>
                    <a:pt x="0" y="42"/>
                    <a:pt x="0" y="40"/>
                    <a:pt x="0" y="38"/>
                  </a:cubicBezTo>
                  <a:cubicBezTo>
                    <a:pt x="0" y="17"/>
                    <a:pt x="17" y="0"/>
                    <a:pt x="38" y="0"/>
                  </a:cubicBez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22" name="Google Shape;4722;p31"/>
            <p:cNvCxnSpPr/>
            <p:nvPr/>
          </p:nvCxnSpPr>
          <p:spPr>
            <a:xfrm rot="10800000">
              <a:off x="8249450" y="5657155"/>
              <a:ext cx="80400" cy="0"/>
            </a:xfrm>
            <a:prstGeom prst="straightConnector1">
              <a:avLst/>
            </a:prstGeom>
            <a:noFill/>
            <a:ln w="28575" cap="rnd" cmpd="sng">
              <a:solidFill>
                <a:schemeClr val="dk1"/>
              </a:solidFill>
              <a:prstDash val="solid"/>
              <a:round/>
              <a:headEnd type="none" w="sm" len="sm"/>
              <a:tailEnd type="none" w="sm" len="sm"/>
            </a:ln>
          </p:spPr>
        </p:cxnSp>
        <p:sp>
          <p:nvSpPr>
            <p:cNvPr id="4723" name="Google Shape;4723;p31"/>
            <p:cNvSpPr/>
            <p:nvPr/>
          </p:nvSpPr>
          <p:spPr>
            <a:xfrm>
              <a:off x="8292781" y="5624205"/>
              <a:ext cx="32950" cy="65900"/>
            </a:xfrm>
            <a:custGeom>
              <a:avLst/>
              <a:gdLst/>
              <a:ahLst/>
              <a:cxnLst/>
              <a:rect l="l" t="t" r="r" b="b"/>
              <a:pathLst>
                <a:path w="32" h="64" extrusionOk="0">
                  <a:moveTo>
                    <a:pt x="32" y="64"/>
                  </a:moveTo>
                  <a:lnTo>
                    <a:pt x="0" y="32"/>
                  </a:lnTo>
                  <a:lnTo>
                    <a:pt x="32"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24" name="Google Shape;4724;p31"/>
            <p:cNvCxnSpPr/>
            <p:nvPr/>
          </p:nvCxnSpPr>
          <p:spPr>
            <a:xfrm>
              <a:off x="8198049" y="5657155"/>
              <a:ext cx="80400" cy="0"/>
            </a:xfrm>
            <a:prstGeom prst="straightConnector1">
              <a:avLst/>
            </a:prstGeom>
            <a:noFill/>
            <a:ln w="28575" cap="rnd" cmpd="sng">
              <a:solidFill>
                <a:schemeClr val="dk1"/>
              </a:solidFill>
              <a:prstDash val="solid"/>
              <a:round/>
              <a:headEnd type="none" w="sm" len="sm"/>
              <a:tailEnd type="none" w="sm" len="sm"/>
            </a:ln>
          </p:spPr>
        </p:cxnSp>
        <p:sp>
          <p:nvSpPr>
            <p:cNvPr id="4725" name="Google Shape;4725;p31"/>
            <p:cNvSpPr/>
            <p:nvPr/>
          </p:nvSpPr>
          <p:spPr>
            <a:xfrm>
              <a:off x="8204227" y="5624205"/>
              <a:ext cx="32950" cy="65900"/>
            </a:xfrm>
            <a:custGeom>
              <a:avLst/>
              <a:gdLst/>
              <a:ahLst/>
              <a:cxnLst/>
              <a:rect l="l" t="t" r="r" b="b"/>
              <a:pathLst>
                <a:path w="32" h="64" extrusionOk="0">
                  <a:moveTo>
                    <a:pt x="0" y="0"/>
                  </a:moveTo>
                  <a:lnTo>
                    <a:pt x="32" y="32"/>
                  </a:lnTo>
                  <a:lnTo>
                    <a:pt x="0" y="64"/>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26" name="Google Shape;4726;p31"/>
            <p:cNvCxnSpPr/>
            <p:nvPr/>
          </p:nvCxnSpPr>
          <p:spPr>
            <a:xfrm rot="10800000">
              <a:off x="8263950" y="5642656"/>
              <a:ext cx="0" cy="80400"/>
            </a:xfrm>
            <a:prstGeom prst="straightConnector1">
              <a:avLst/>
            </a:prstGeom>
            <a:noFill/>
            <a:ln w="28575" cap="rnd" cmpd="sng">
              <a:solidFill>
                <a:schemeClr val="dk1"/>
              </a:solidFill>
              <a:prstDash val="solid"/>
              <a:round/>
              <a:headEnd type="none" w="sm" len="sm"/>
              <a:tailEnd type="none" w="sm" len="sm"/>
            </a:ln>
          </p:spPr>
        </p:cxnSp>
        <p:sp>
          <p:nvSpPr>
            <p:cNvPr id="4727" name="Google Shape;4727;p31"/>
            <p:cNvSpPr/>
            <p:nvPr/>
          </p:nvSpPr>
          <p:spPr>
            <a:xfrm>
              <a:off x="8230999" y="5685987"/>
              <a:ext cx="65900" cy="32950"/>
            </a:xfrm>
            <a:custGeom>
              <a:avLst/>
              <a:gdLst/>
              <a:ahLst/>
              <a:cxnLst/>
              <a:rect l="l" t="t" r="r" b="b"/>
              <a:pathLst>
                <a:path w="64" h="32" extrusionOk="0">
                  <a:moveTo>
                    <a:pt x="0" y="32"/>
                  </a:moveTo>
                  <a:lnTo>
                    <a:pt x="32" y="0"/>
                  </a:lnTo>
                  <a:lnTo>
                    <a:pt x="64" y="32"/>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cxnSp>
          <p:nvCxnSpPr>
            <p:cNvPr id="4728" name="Google Shape;4728;p31"/>
            <p:cNvCxnSpPr/>
            <p:nvPr/>
          </p:nvCxnSpPr>
          <p:spPr>
            <a:xfrm>
              <a:off x="8263950" y="5591255"/>
              <a:ext cx="0" cy="82500"/>
            </a:xfrm>
            <a:prstGeom prst="straightConnector1">
              <a:avLst/>
            </a:prstGeom>
            <a:noFill/>
            <a:ln w="28575" cap="rnd" cmpd="sng">
              <a:solidFill>
                <a:schemeClr val="dk1"/>
              </a:solidFill>
              <a:prstDash val="solid"/>
              <a:round/>
              <a:headEnd type="none" w="sm" len="sm"/>
              <a:tailEnd type="none" w="sm" len="sm"/>
            </a:ln>
          </p:spPr>
        </p:cxnSp>
        <p:sp>
          <p:nvSpPr>
            <p:cNvPr id="4729" name="Google Shape;4729;p31"/>
            <p:cNvSpPr/>
            <p:nvPr/>
          </p:nvSpPr>
          <p:spPr>
            <a:xfrm>
              <a:off x="8230999" y="5597433"/>
              <a:ext cx="65900" cy="32950"/>
            </a:xfrm>
            <a:custGeom>
              <a:avLst/>
              <a:gdLst/>
              <a:ahLst/>
              <a:cxnLst/>
              <a:rect l="l" t="t" r="r" b="b"/>
              <a:pathLst>
                <a:path w="64" h="32" extrusionOk="0">
                  <a:moveTo>
                    <a:pt x="64" y="0"/>
                  </a:moveTo>
                  <a:lnTo>
                    <a:pt x="32" y="32"/>
                  </a:lnTo>
                  <a:lnTo>
                    <a:pt x="0" y="0"/>
                  </a:lnTo>
                </a:path>
              </a:pathLst>
            </a:custGeom>
            <a:noFill/>
            <a:ln w="28575" cap="rnd" cmpd="sng">
              <a:solidFill>
                <a:schemeClr val="dk1"/>
              </a:solidFill>
              <a:prstDash val="solid"/>
              <a:round/>
              <a:headEnd type="none" w="sm" len="sm"/>
              <a:tailEnd type="none" w="sm" len="sm"/>
            </a:ln>
          </p:spPr>
          <p:txBody>
            <a:bodyPr spcFirstLastPara="1" wrap="square" lIns="34275" tIns="17150" rIns="34275" bIns="17150" anchor="t"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chemeClr val="dk1"/>
                </a:solidFill>
                <a:latin typeface="Nunito Sans"/>
                <a:ea typeface="Nunito Sans"/>
                <a:cs typeface="Nunito Sans"/>
                <a:sym typeface="Nunito Sans"/>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2"/>
          <p:cNvSpPr txBox="1"/>
          <p:nvPr/>
        </p:nvSpPr>
        <p:spPr>
          <a:xfrm>
            <a:off x="3224080" y="2075184"/>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dirty="0">
                <a:solidFill>
                  <a:srgbClr val="B198DF"/>
                </a:solidFill>
                <a:latin typeface="Radio Canada"/>
                <a:ea typeface="Radio Canada"/>
                <a:cs typeface="Radio Canada"/>
                <a:sym typeface="Radio Canada"/>
              </a:rPr>
              <a:t>02.</a:t>
            </a:r>
            <a:endParaRPr sz="4100" b="1" i="0" u="none" strike="noStrike" cap="none" dirty="0">
              <a:solidFill>
                <a:srgbClr val="B198DF"/>
              </a:solidFill>
              <a:latin typeface="Radio Canada"/>
              <a:ea typeface="Radio Canada"/>
              <a:cs typeface="Radio Canada"/>
              <a:sym typeface="Radio Canada"/>
            </a:endParaRPr>
          </a:p>
        </p:txBody>
      </p:sp>
      <p:sp>
        <p:nvSpPr>
          <p:cNvPr id="233" name="Google Shape;233;p12"/>
          <p:cNvSpPr txBox="1"/>
          <p:nvPr/>
        </p:nvSpPr>
        <p:spPr>
          <a:xfrm>
            <a:off x="651046" y="1407957"/>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a:solidFill>
                  <a:srgbClr val="B198DF"/>
                </a:solidFill>
                <a:latin typeface="Radio Canada"/>
                <a:ea typeface="Radio Canada"/>
                <a:cs typeface="Radio Canada"/>
                <a:sym typeface="Radio Canada"/>
              </a:rPr>
              <a:t>01.</a:t>
            </a:r>
            <a:endParaRPr sz="4100" b="1" i="0" u="none" strike="noStrike" cap="none">
              <a:solidFill>
                <a:srgbClr val="B198DF"/>
              </a:solidFill>
              <a:latin typeface="Radio Canada"/>
              <a:ea typeface="Radio Canada"/>
              <a:cs typeface="Radio Canada"/>
              <a:sym typeface="Radio Canada"/>
            </a:endParaRPr>
          </a:p>
        </p:txBody>
      </p:sp>
      <p:sp>
        <p:nvSpPr>
          <p:cNvPr id="234" name="Google Shape;234;p12"/>
          <p:cNvSpPr txBox="1"/>
          <p:nvPr/>
        </p:nvSpPr>
        <p:spPr>
          <a:xfrm>
            <a:off x="5821220" y="2653580"/>
            <a:ext cx="1390876" cy="692719"/>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100"/>
              <a:buFont typeface="Arial"/>
              <a:buNone/>
            </a:pPr>
            <a:r>
              <a:rPr lang="pt-BR" sz="4100" b="1" i="0" u="none" strike="noStrike" cap="none" dirty="0">
                <a:solidFill>
                  <a:srgbClr val="B198DF"/>
                </a:solidFill>
                <a:latin typeface="Radio Canada"/>
                <a:ea typeface="Radio Canada"/>
                <a:cs typeface="Radio Canada"/>
                <a:sym typeface="Radio Canada"/>
              </a:rPr>
              <a:t>03.</a:t>
            </a:r>
            <a:endParaRPr sz="4100" b="1" i="0" u="none" strike="noStrike" cap="none" dirty="0">
              <a:solidFill>
                <a:srgbClr val="B198DF"/>
              </a:solidFill>
              <a:latin typeface="Radio Canada"/>
              <a:ea typeface="Radio Canada"/>
              <a:cs typeface="Radio Canada"/>
              <a:sym typeface="Radio Canada"/>
            </a:endParaRPr>
          </a:p>
        </p:txBody>
      </p:sp>
      <p:sp>
        <p:nvSpPr>
          <p:cNvPr id="236" name="Google Shape;236;p12"/>
          <p:cNvSpPr txBox="1"/>
          <p:nvPr/>
        </p:nvSpPr>
        <p:spPr>
          <a:xfrm>
            <a:off x="913225" y="2041088"/>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IA GENERATIVA,</a:t>
            </a:r>
          </a:p>
          <a:p>
            <a:pPr marL="0" marR="0" lvl="0" indent="0" algn="l" rtl="0">
              <a:lnSpc>
                <a:spcPct val="100000"/>
              </a:lnSpc>
              <a:spcBef>
                <a:spcPts val="0"/>
              </a:spcBef>
              <a:spcAft>
                <a:spcPts val="0"/>
              </a:spcAft>
              <a:buClr>
                <a:srgbClr val="000000"/>
              </a:buClr>
              <a:buSzPts val="1400"/>
              <a:buFont typeface="Arial"/>
              <a:buNone/>
            </a:pPr>
            <a:r>
              <a:rPr lang="pt-BR" b="1" dirty="0">
                <a:solidFill>
                  <a:srgbClr val="090909"/>
                </a:solidFill>
                <a:latin typeface="Radio Canada Light"/>
                <a:ea typeface="Radio Canada Light"/>
                <a:cs typeface="Radio Canada Light"/>
                <a:sym typeface="Radio Canada Light"/>
              </a:rPr>
              <a:t>Onde estamos? </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7" name="Google Shape;237;p12"/>
          <p:cNvSpPr txBox="1"/>
          <p:nvPr/>
        </p:nvSpPr>
        <p:spPr>
          <a:xfrm>
            <a:off x="6132339" y="3269881"/>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Danos sociais</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Uso indevido</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pt-BR" sz="1400" b="1" i="0" u="none" strike="noStrike" cap="none" dirty="0">
                <a:solidFill>
                  <a:srgbClr val="090909"/>
                </a:solidFill>
                <a:latin typeface="Radio Canada Light"/>
                <a:ea typeface="Radio Canada Light"/>
                <a:cs typeface="Radio Canada Light"/>
                <a:sym typeface="Radio Canada Light"/>
              </a:rPr>
              <a:t>Perda de controle</a:t>
            </a:r>
            <a:endParaRPr sz="1100" b="1" i="0" u="none" strike="noStrike" cap="none" dirty="0">
              <a:solidFill>
                <a:srgbClr val="090909"/>
              </a:solidFill>
              <a:latin typeface="Radio Canada Light"/>
              <a:ea typeface="Radio Canada Light"/>
              <a:cs typeface="Radio Canada Light"/>
              <a:sym typeface="Radio Canada Light"/>
            </a:endParaRPr>
          </a:p>
        </p:txBody>
      </p:sp>
      <p:sp>
        <p:nvSpPr>
          <p:cNvPr id="238" name="Google Shape;238;p12"/>
          <p:cNvSpPr txBox="1"/>
          <p:nvPr/>
        </p:nvSpPr>
        <p:spPr>
          <a:xfrm>
            <a:off x="3486259" y="2688254"/>
            <a:ext cx="2098436" cy="69271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090909"/>
                </a:solidFill>
                <a:latin typeface="Radio Canada Light"/>
                <a:ea typeface="Radio Canada Light"/>
                <a:cs typeface="Radio Canada Light"/>
                <a:sym typeface="Radio Canada Light"/>
              </a:rPr>
              <a:t>Riscos da IA de Fronteira: </a:t>
            </a:r>
            <a:r>
              <a:rPr lang="pt-BR" sz="1400" b="1" i="0" u="none" strike="noStrike" cap="none" dirty="0">
                <a:solidFill>
                  <a:srgbClr val="090909"/>
                </a:solidFill>
                <a:latin typeface="Radio Canada Light"/>
                <a:ea typeface="Radio Canada Light"/>
                <a:cs typeface="Radio Canada Light"/>
                <a:sym typeface="Radio Canada Light"/>
              </a:rPr>
              <a:t>Riscos Transversais </a:t>
            </a:r>
          </a:p>
        </p:txBody>
      </p:sp>
      <p:sp>
        <p:nvSpPr>
          <p:cNvPr id="240" name="Google Shape;240;p12"/>
          <p:cNvSpPr txBox="1"/>
          <p:nvPr/>
        </p:nvSpPr>
        <p:spPr>
          <a:xfrm>
            <a:off x="913228" y="427125"/>
            <a:ext cx="3006290" cy="484734"/>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2700"/>
              <a:buFont typeface="Arial"/>
              <a:buNone/>
            </a:pPr>
            <a:r>
              <a:rPr lang="pt-BR" sz="2700" b="1" dirty="0">
                <a:solidFill>
                  <a:srgbClr val="2E2B38"/>
                </a:solidFill>
                <a:latin typeface="Radio Canada"/>
                <a:ea typeface="Radio Canada"/>
                <a:cs typeface="Radio Canada"/>
                <a:sym typeface="Radio Canada"/>
              </a:rPr>
              <a:t>01.</a:t>
            </a:r>
            <a:endParaRPr sz="2700" b="1" i="0" u="none" strike="noStrike" cap="none" dirty="0">
              <a:solidFill>
                <a:srgbClr val="2E2B38"/>
              </a:solidFill>
              <a:latin typeface="Radio Canada"/>
              <a:ea typeface="Radio Canada"/>
              <a:cs typeface="Radio Canada"/>
              <a:sym typeface="Radio Canada"/>
            </a:endParaRPr>
          </a:p>
        </p:txBody>
      </p:sp>
      <p:grpSp>
        <p:nvGrpSpPr>
          <p:cNvPr id="241" name="Google Shape;241;p12"/>
          <p:cNvGrpSpPr/>
          <p:nvPr/>
        </p:nvGrpSpPr>
        <p:grpSpPr>
          <a:xfrm>
            <a:off x="6944404" y="552852"/>
            <a:ext cx="1545421" cy="345557"/>
            <a:chOff x="6944404" y="1057377"/>
            <a:chExt cx="1545421" cy="345557"/>
          </a:xfrm>
        </p:grpSpPr>
        <p:pic>
          <p:nvPicPr>
            <p:cNvPr id="242" name="Google Shape;242;p12"/>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243" name="Google Shape;243;p12"/>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244" name="Google Shape;244;p12"/>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2" name="Rectangle 1">
            <a:extLst>
              <a:ext uri="{FF2B5EF4-FFF2-40B4-BE49-F238E27FC236}">
                <a16:creationId xmlns:a16="http://schemas.microsoft.com/office/drawing/2014/main" id="{876B6EF3-F655-8041-7151-64646D6C93B4}"/>
              </a:ext>
            </a:extLst>
          </p:cNvPr>
          <p:cNvSpPr/>
          <p:nvPr/>
        </p:nvSpPr>
        <p:spPr>
          <a:xfrm>
            <a:off x="2966737" y="1655910"/>
            <a:ext cx="5684701" cy="3227942"/>
          </a:xfrm>
          <a:prstGeom prst="rect">
            <a:avLst/>
          </a:prstGeom>
          <a:solidFill>
            <a:schemeClr val="bg1">
              <a:alpha val="7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821509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8" y="582126"/>
            <a:ext cx="5501004"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i="0" u="none" strike="noStrike" cap="none" dirty="0">
                <a:solidFill>
                  <a:schemeClr val="dk1"/>
                </a:solidFill>
                <a:latin typeface="Radio Canada"/>
                <a:ea typeface="Radio Canada"/>
                <a:cs typeface="Radio Canada"/>
                <a:sym typeface="Radio Canada"/>
              </a:rPr>
              <a:t>IA, e Representaç</a:t>
            </a:r>
            <a:r>
              <a:rPr lang="pt-BR" sz="2700" b="1" dirty="0">
                <a:solidFill>
                  <a:schemeClr val="dk1"/>
                </a:solidFill>
                <a:latin typeface="Radio Canada"/>
                <a:ea typeface="Radio Canada"/>
                <a:cs typeface="Radio Canada"/>
                <a:sym typeface="Radio Canada"/>
              </a:rPr>
              <a:t>ões</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pic>
        <p:nvPicPr>
          <p:cNvPr id="7" name="Imagem 4" descr="Linha do tempo&#10;&#10;Descrição gerada automaticamente">
            <a:extLst>
              <a:ext uri="{FF2B5EF4-FFF2-40B4-BE49-F238E27FC236}">
                <a16:creationId xmlns:a16="http://schemas.microsoft.com/office/drawing/2014/main" id="{04603287-5D05-4E2D-4DFE-4F2B9C241680}"/>
              </a:ext>
            </a:extLst>
          </p:cNvPr>
          <p:cNvPicPr>
            <a:picLocks noChangeAspect="1"/>
          </p:cNvPicPr>
          <p:nvPr/>
        </p:nvPicPr>
        <p:blipFill>
          <a:blip r:embed="rId5"/>
          <a:stretch>
            <a:fillRect/>
          </a:stretch>
        </p:blipFill>
        <p:spPr>
          <a:xfrm>
            <a:off x="572418" y="1871967"/>
            <a:ext cx="4335892" cy="2023765"/>
          </a:xfrm>
          <a:prstGeom prst="rect">
            <a:avLst/>
          </a:prstGeom>
        </p:spPr>
      </p:pic>
      <p:pic>
        <p:nvPicPr>
          <p:cNvPr id="8" name="Imagem 2">
            <a:extLst>
              <a:ext uri="{FF2B5EF4-FFF2-40B4-BE49-F238E27FC236}">
                <a16:creationId xmlns:a16="http://schemas.microsoft.com/office/drawing/2014/main" id="{BCE39490-A512-7945-18EB-0BD6A1E96F6B}"/>
              </a:ext>
            </a:extLst>
          </p:cNvPr>
          <p:cNvPicPr>
            <a:picLocks noChangeAspect="1"/>
          </p:cNvPicPr>
          <p:nvPr/>
        </p:nvPicPr>
        <p:blipFill>
          <a:blip r:embed="rId6"/>
          <a:stretch>
            <a:fillRect/>
          </a:stretch>
        </p:blipFill>
        <p:spPr>
          <a:xfrm>
            <a:off x="5791312" y="1737195"/>
            <a:ext cx="2306184" cy="229330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8" y="582126"/>
            <a:ext cx="5501004"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i="0" u="none" strike="noStrike" cap="none" dirty="0">
                <a:solidFill>
                  <a:schemeClr val="dk1"/>
                </a:solidFill>
                <a:latin typeface="Radio Canada"/>
                <a:ea typeface="Radio Canada"/>
                <a:cs typeface="Radio Canada"/>
                <a:sym typeface="Radio Canada"/>
              </a:rPr>
              <a:t>Argumento do Quarto Chinês</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pic>
        <p:nvPicPr>
          <p:cNvPr id="2" name="Picture 2" descr="O quarto chinês: o que significa ter uma mente? | Filosofia na Escola">
            <a:extLst>
              <a:ext uri="{FF2B5EF4-FFF2-40B4-BE49-F238E27FC236}">
                <a16:creationId xmlns:a16="http://schemas.microsoft.com/office/drawing/2014/main" id="{D8027625-2103-3E0D-7CE3-7BC2168E57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94280" y="1626846"/>
            <a:ext cx="3256039" cy="176233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Conheça a História da Inteligência Artificial do Início até o ChatGPT">
            <a:extLst>
              <a:ext uri="{FF2B5EF4-FFF2-40B4-BE49-F238E27FC236}">
                <a16:creationId xmlns:a16="http://schemas.microsoft.com/office/drawing/2014/main" id="{A41C36C6-5AF9-EBCB-7F31-61ED4CDDE01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07895" y="1828489"/>
            <a:ext cx="2198274" cy="164658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C4B8BAA-D924-2398-095C-F76962E339DC}"/>
              </a:ext>
            </a:extLst>
          </p:cNvPr>
          <p:cNvSpPr txBox="1"/>
          <p:nvPr/>
        </p:nvSpPr>
        <p:spPr>
          <a:xfrm>
            <a:off x="459529" y="4469232"/>
            <a:ext cx="8798561" cy="430887"/>
          </a:xfrm>
          <a:prstGeom prst="rect">
            <a:avLst/>
          </a:prstGeom>
          <a:noFill/>
        </p:spPr>
        <p:txBody>
          <a:bodyPr wrap="square">
            <a:spAutoFit/>
          </a:bodyPr>
          <a:lstStyle/>
          <a:p>
            <a:r>
              <a:rPr lang="en-US" sz="1100" b="0" i="0" dirty="0">
                <a:solidFill>
                  <a:srgbClr val="202122"/>
                </a:solidFill>
                <a:effectLst/>
                <a:latin typeface="Arial" panose="020B0604020202020204" pitchFamily="34" charset="0"/>
              </a:rPr>
              <a:t>Searle, John R. (</a:t>
            </a:r>
            <a:r>
              <a:rPr lang="en-US" sz="1100" b="0" i="0" dirty="0" err="1">
                <a:solidFill>
                  <a:srgbClr val="202122"/>
                </a:solidFill>
                <a:effectLst/>
                <a:latin typeface="Arial" panose="020B0604020202020204" pitchFamily="34" charset="0"/>
              </a:rPr>
              <a:t>setembro</a:t>
            </a:r>
            <a:r>
              <a:rPr lang="en-US" sz="1100" b="0" i="0" dirty="0">
                <a:solidFill>
                  <a:srgbClr val="202122"/>
                </a:solidFill>
                <a:effectLst/>
                <a:latin typeface="Arial" panose="020B0604020202020204" pitchFamily="34" charset="0"/>
              </a:rPr>
              <a:t> de 1980). </a:t>
            </a:r>
            <a:r>
              <a:rPr lang="en-US" sz="1100" b="0" i="0" u="none" strike="noStrike" dirty="0">
                <a:solidFill>
                  <a:srgbClr val="3366CC"/>
                </a:solidFill>
                <a:effectLst/>
                <a:latin typeface="Arial" panose="020B0604020202020204" pitchFamily="34" charset="0"/>
                <a:hlinkClick r:id="rId7"/>
              </a:rPr>
              <a:t>«Minds, brains, and programs»</a:t>
            </a:r>
            <a:r>
              <a:rPr lang="en-US" sz="1100" b="0" i="0" dirty="0">
                <a:solidFill>
                  <a:srgbClr val="202122"/>
                </a:solidFill>
                <a:effectLst/>
                <a:latin typeface="Arial" panose="020B0604020202020204" pitchFamily="34" charset="0"/>
              </a:rPr>
              <a:t>. </a:t>
            </a:r>
            <a:r>
              <a:rPr lang="en-US" sz="1100" b="0" i="1" dirty="0">
                <a:solidFill>
                  <a:srgbClr val="202122"/>
                </a:solidFill>
                <a:effectLst/>
                <a:latin typeface="Arial" panose="020B0604020202020204" pitchFamily="34" charset="0"/>
              </a:rPr>
              <a:t>Behavioral and Brain Sciences</a:t>
            </a:r>
            <a:r>
              <a:rPr lang="en-US" sz="1100" b="0" i="0" dirty="0">
                <a:solidFill>
                  <a:srgbClr val="202122"/>
                </a:solidFill>
                <a:effectLst/>
                <a:latin typeface="Arial" panose="020B0604020202020204" pitchFamily="34" charset="0"/>
              </a:rPr>
              <a:t> (</a:t>
            </a:r>
            <a:r>
              <a:rPr lang="en-US" sz="1100" b="0" i="0" dirty="0" err="1">
                <a:solidFill>
                  <a:srgbClr val="202122"/>
                </a:solidFill>
                <a:effectLst/>
                <a:latin typeface="Arial" panose="020B0604020202020204" pitchFamily="34" charset="0"/>
              </a:rPr>
              <a:t>em</a:t>
            </a:r>
            <a:r>
              <a:rPr lang="en-US" sz="1100" b="0" i="0" dirty="0">
                <a:solidFill>
                  <a:srgbClr val="202122"/>
                </a:solidFill>
                <a:effectLst/>
                <a:latin typeface="Arial" panose="020B0604020202020204" pitchFamily="34" charset="0"/>
              </a:rPr>
              <a:t> </a:t>
            </a:r>
            <a:r>
              <a:rPr lang="en-US" sz="1100" b="0" i="0" dirty="0" err="1">
                <a:solidFill>
                  <a:srgbClr val="202122"/>
                </a:solidFill>
                <a:effectLst/>
                <a:latin typeface="Arial" panose="020B0604020202020204" pitchFamily="34" charset="0"/>
              </a:rPr>
              <a:t>inglês</a:t>
            </a:r>
            <a:r>
              <a:rPr lang="en-US" sz="1100" b="0" i="0" dirty="0">
                <a:solidFill>
                  <a:srgbClr val="202122"/>
                </a:solidFill>
                <a:effectLst/>
                <a:latin typeface="Arial" panose="020B0604020202020204" pitchFamily="34" charset="0"/>
              </a:rPr>
              <a:t>). </a:t>
            </a:r>
            <a:r>
              <a:rPr lang="en-US" sz="1100" b="1" i="0" dirty="0">
                <a:solidFill>
                  <a:srgbClr val="202122"/>
                </a:solidFill>
                <a:effectLst/>
                <a:latin typeface="Arial" panose="020B0604020202020204" pitchFamily="34" charset="0"/>
              </a:rPr>
              <a:t>3</a:t>
            </a:r>
            <a:r>
              <a:rPr lang="en-US" sz="1100" b="0" i="0" dirty="0">
                <a:solidFill>
                  <a:srgbClr val="202122"/>
                </a:solidFill>
                <a:effectLst/>
                <a:latin typeface="Arial" panose="020B0604020202020204" pitchFamily="34" charset="0"/>
              </a:rPr>
              <a:t> (3): 417–424. </a:t>
            </a:r>
            <a:r>
              <a:rPr lang="en-US" sz="1100" b="0" i="0" u="none" strike="noStrike" dirty="0">
                <a:solidFill>
                  <a:srgbClr val="3366CC"/>
                </a:solidFill>
                <a:effectLst/>
                <a:latin typeface="Arial" panose="020B0604020202020204" pitchFamily="34" charset="0"/>
                <a:hlinkClick r:id="rId8" tooltip="International Standard Serial Number"/>
              </a:rPr>
              <a:t>ISSN</a:t>
            </a:r>
            <a:r>
              <a:rPr lang="en-US" sz="1100" b="0" i="0" dirty="0">
                <a:solidFill>
                  <a:srgbClr val="202122"/>
                </a:solidFill>
                <a:effectLst/>
                <a:latin typeface="Arial" panose="020B0604020202020204" pitchFamily="34" charset="0"/>
              </a:rPr>
              <a:t> </a:t>
            </a:r>
            <a:r>
              <a:rPr lang="en-US" sz="1100" b="0" i="0" u="none" strike="noStrike" dirty="0">
                <a:solidFill>
                  <a:srgbClr val="3366CC"/>
                </a:solidFill>
                <a:effectLst/>
                <a:latin typeface="Arial" panose="020B0604020202020204" pitchFamily="34" charset="0"/>
                <a:hlinkClick r:id="rId9"/>
              </a:rPr>
              <a:t>1469-1825</a:t>
            </a:r>
            <a:r>
              <a:rPr lang="en-US" sz="1100" b="0" i="0" dirty="0">
                <a:solidFill>
                  <a:srgbClr val="202122"/>
                </a:solidFill>
                <a:effectLst/>
                <a:latin typeface="Arial" panose="020B0604020202020204" pitchFamily="34" charset="0"/>
              </a:rPr>
              <a:t>. </a:t>
            </a:r>
            <a:r>
              <a:rPr lang="en-US" sz="1100" b="0" i="0" u="none" strike="noStrike" dirty="0">
                <a:solidFill>
                  <a:srgbClr val="3366CC"/>
                </a:solidFill>
                <a:effectLst/>
                <a:latin typeface="Arial" panose="020B0604020202020204" pitchFamily="34" charset="0"/>
                <a:hlinkClick r:id="rId10" tooltip="Digital object identifier"/>
              </a:rPr>
              <a:t>doi</a:t>
            </a:r>
            <a:r>
              <a:rPr lang="en-US" sz="1100" b="0" i="0" dirty="0">
                <a:solidFill>
                  <a:srgbClr val="202122"/>
                </a:solidFill>
                <a:effectLst/>
                <a:latin typeface="Arial" panose="020B0604020202020204" pitchFamily="34" charset="0"/>
              </a:rPr>
              <a:t>:</a:t>
            </a:r>
            <a:r>
              <a:rPr lang="en-US" sz="1100" b="0" i="0" u="none" strike="noStrike" dirty="0">
                <a:solidFill>
                  <a:srgbClr val="3366CC"/>
                </a:solidFill>
                <a:effectLst/>
                <a:latin typeface="Arial" panose="020B0604020202020204" pitchFamily="34" charset="0"/>
                <a:hlinkClick r:id="rId11"/>
              </a:rPr>
              <a:t>10.1017/S0140525X00005756</a:t>
            </a:r>
            <a:endParaRPr lang="pt-BR" sz="1100" dirty="0"/>
          </a:p>
        </p:txBody>
      </p:sp>
      <p:sp>
        <p:nvSpPr>
          <p:cNvPr id="5" name="TextBox 4">
            <a:extLst>
              <a:ext uri="{FF2B5EF4-FFF2-40B4-BE49-F238E27FC236}">
                <a16:creationId xmlns:a16="http://schemas.microsoft.com/office/drawing/2014/main" id="{F1D11FAB-1655-4E8F-2E77-B128DB6E82E0}"/>
              </a:ext>
            </a:extLst>
          </p:cNvPr>
          <p:cNvSpPr txBox="1"/>
          <p:nvPr/>
        </p:nvSpPr>
        <p:spPr>
          <a:xfrm>
            <a:off x="1673048" y="3418686"/>
            <a:ext cx="1467967" cy="338554"/>
          </a:xfrm>
          <a:prstGeom prst="rect">
            <a:avLst/>
          </a:prstGeom>
          <a:noFill/>
        </p:spPr>
        <p:txBody>
          <a:bodyPr wrap="square">
            <a:spAutoFit/>
          </a:bodyPr>
          <a:lstStyle/>
          <a:p>
            <a:r>
              <a:rPr lang="en-US" sz="1600" b="0" i="0" dirty="0">
                <a:solidFill>
                  <a:srgbClr val="202122"/>
                </a:solidFill>
                <a:effectLst/>
                <a:latin typeface="Arial" panose="020B0604020202020204" pitchFamily="34" charset="0"/>
              </a:rPr>
              <a:t>Turing Test</a:t>
            </a:r>
            <a:endParaRPr lang="pt-BR" sz="1600" dirty="0"/>
          </a:p>
        </p:txBody>
      </p:sp>
      <p:pic>
        <p:nvPicPr>
          <p:cNvPr id="6" name="Picture 2">
            <a:extLst>
              <a:ext uri="{FF2B5EF4-FFF2-40B4-BE49-F238E27FC236}">
                <a16:creationId xmlns:a16="http://schemas.microsoft.com/office/drawing/2014/main" id="{52D91765-4715-E176-0FDC-393A537B1D13}"/>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816786" y="3151907"/>
            <a:ext cx="686728" cy="646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7932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72418" y="582126"/>
            <a:ext cx="5501004"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i="0" u="none" strike="noStrike" cap="none" dirty="0">
                <a:solidFill>
                  <a:schemeClr val="dk1"/>
                </a:solidFill>
                <a:latin typeface="Radio Canada"/>
                <a:ea typeface="Radio Canada"/>
                <a:cs typeface="Radio Canada"/>
                <a:sym typeface="Radio Canada"/>
              </a:rPr>
              <a:t>Hype </a:t>
            </a:r>
            <a:r>
              <a:rPr lang="pt-BR" sz="2700" b="1" i="0" u="none" strike="noStrike" cap="none" dirty="0" err="1">
                <a:solidFill>
                  <a:schemeClr val="dk1"/>
                </a:solidFill>
                <a:latin typeface="Radio Canada"/>
                <a:ea typeface="Radio Canada"/>
                <a:cs typeface="Radio Canada"/>
                <a:sym typeface="Radio Canada"/>
              </a:rPr>
              <a:t>Cycle</a:t>
            </a:r>
            <a:endParaRPr sz="11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sp>
        <p:nvSpPr>
          <p:cNvPr id="4" name="TextBox 3">
            <a:extLst>
              <a:ext uri="{FF2B5EF4-FFF2-40B4-BE49-F238E27FC236}">
                <a16:creationId xmlns:a16="http://schemas.microsoft.com/office/drawing/2014/main" id="{BC4B8BAA-D924-2398-095C-F76962E339DC}"/>
              </a:ext>
            </a:extLst>
          </p:cNvPr>
          <p:cNvSpPr txBox="1"/>
          <p:nvPr/>
        </p:nvSpPr>
        <p:spPr>
          <a:xfrm>
            <a:off x="459529" y="4469232"/>
            <a:ext cx="8798561" cy="430887"/>
          </a:xfrm>
          <a:prstGeom prst="rect">
            <a:avLst/>
          </a:prstGeom>
          <a:noFill/>
        </p:spPr>
        <p:txBody>
          <a:bodyPr wrap="square">
            <a:spAutoFit/>
          </a:bodyPr>
          <a:lstStyle/>
          <a:p>
            <a:r>
              <a:rPr lang="en-US" sz="1100" dirty="0">
                <a:effectLst/>
                <a:latin typeface="Arial" panose="020B0604020202020204" pitchFamily="34" charset="0"/>
                <a:ea typeface="Calibri" panose="020F0502020204030204" pitchFamily="34" charset="0"/>
              </a:rPr>
              <a:t>GARTNER. What’s New in Artificial Intelligence from the 2022 Gartner Hype Cycle. </a:t>
            </a:r>
            <a:r>
              <a:rPr lang="pt-BR" sz="1100" i="1" dirty="0">
                <a:effectLst/>
                <a:latin typeface="Arial" panose="020B0604020202020204" pitchFamily="34" charset="0"/>
                <a:ea typeface="Calibri" panose="020F0502020204030204" pitchFamily="34" charset="0"/>
              </a:rPr>
              <a:t>Gartner</a:t>
            </a:r>
            <a:r>
              <a:rPr lang="pt-BR" sz="1100" dirty="0">
                <a:effectLst/>
                <a:latin typeface="Arial" panose="020B0604020202020204" pitchFamily="34" charset="0"/>
                <a:ea typeface="Calibri" panose="020F0502020204030204" pitchFamily="34" charset="0"/>
              </a:rPr>
              <a:t>, 2022. Disponível em: </a:t>
            </a:r>
            <a:r>
              <a:rPr lang="pt-BR" sz="1100" u="sng" dirty="0">
                <a:solidFill>
                  <a:srgbClr val="0000FF"/>
                </a:solidFill>
                <a:effectLst/>
                <a:latin typeface="Arial" panose="020B0604020202020204" pitchFamily="34" charset="0"/>
                <a:ea typeface="Calibri" panose="020F0502020204030204" pitchFamily="34" charset="0"/>
                <a:hlinkClick r:id="rId5"/>
              </a:rPr>
              <a:t>https://www.gartner.com/</a:t>
            </a:r>
            <a:r>
              <a:rPr lang="pt-BR" sz="1100" u="sng" dirty="0" err="1">
                <a:solidFill>
                  <a:srgbClr val="0000FF"/>
                </a:solidFill>
                <a:effectLst/>
                <a:latin typeface="Arial" panose="020B0604020202020204" pitchFamily="34" charset="0"/>
                <a:ea typeface="Calibri" panose="020F0502020204030204" pitchFamily="34" charset="0"/>
                <a:hlinkClick r:id="rId5"/>
              </a:rPr>
              <a:t>en</a:t>
            </a:r>
            <a:r>
              <a:rPr lang="pt-BR" sz="1100" u="sng" dirty="0">
                <a:solidFill>
                  <a:srgbClr val="0000FF"/>
                </a:solidFill>
                <a:effectLst/>
                <a:latin typeface="Arial" panose="020B0604020202020204" pitchFamily="34" charset="0"/>
                <a:ea typeface="Calibri" panose="020F0502020204030204" pitchFamily="34" charset="0"/>
                <a:hlinkClick r:id="rId5"/>
              </a:rPr>
              <a:t>/</a:t>
            </a:r>
            <a:r>
              <a:rPr lang="pt-BR" sz="1100" u="sng" dirty="0" err="1">
                <a:solidFill>
                  <a:srgbClr val="0000FF"/>
                </a:solidFill>
                <a:effectLst/>
                <a:latin typeface="Arial" panose="020B0604020202020204" pitchFamily="34" charset="0"/>
                <a:ea typeface="Calibri" panose="020F0502020204030204" pitchFamily="34" charset="0"/>
                <a:hlinkClick r:id="rId5"/>
              </a:rPr>
              <a:t>articles</a:t>
            </a:r>
            <a:r>
              <a:rPr lang="pt-BR" sz="1100" u="sng" dirty="0">
                <a:solidFill>
                  <a:srgbClr val="0000FF"/>
                </a:solidFill>
                <a:effectLst/>
                <a:latin typeface="Arial" panose="020B0604020202020204" pitchFamily="34" charset="0"/>
                <a:ea typeface="Calibri" panose="020F0502020204030204" pitchFamily="34" charset="0"/>
                <a:hlinkClick r:id="rId5"/>
              </a:rPr>
              <a:t>/what-s-new-in-artificial-intelligence-from-the-2022-gartner-hype-cycle</a:t>
            </a:r>
            <a:r>
              <a:rPr lang="pt-BR" sz="1100" dirty="0">
                <a:effectLst/>
                <a:latin typeface="Arial" panose="020B0604020202020204" pitchFamily="34" charset="0"/>
                <a:ea typeface="Calibri" panose="020F0502020204030204" pitchFamily="34" charset="0"/>
              </a:rPr>
              <a:t>. </a:t>
            </a:r>
            <a:endParaRPr lang="pt-BR" sz="800" dirty="0"/>
          </a:p>
        </p:txBody>
      </p:sp>
      <p:pic>
        <p:nvPicPr>
          <p:cNvPr id="7" name="Picture 6" descr="A diagram of a cycle&#10;&#10;Description automatically generated">
            <a:extLst>
              <a:ext uri="{FF2B5EF4-FFF2-40B4-BE49-F238E27FC236}">
                <a16:creationId xmlns:a16="http://schemas.microsoft.com/office/drawing/2014/main" id="{289BABDF-72C8-90B6-CAC1-F56619550B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69503" y="1583517"/>
            <a:ext cx="3302497" cy="2499840"/>
          </a:xfrm>
          <a:prstGeom prst="rect">
            <a:avLst/>
          </a:prstGeom>
        </p:spPr>
      </p:pic>
      <p:sp>
        <p:nvSpPr>
          <p:cNvPr id="8" name="Oval 7">
            <a:extLst>
              <a:ext uri="{FF2B5EF4-FFF2-40B4-BE49-F238E27FC236}">
                <a16:creationId xmlns:a16="http://schemas.microsoft.com/office/drawing/2014/main" id="{9DF44BE6-48C2-2134-BEB3-BDB4AEB79E01}"/>
              </a:ext>
            </a:extLst>
          </p:cNvPr>
          <p:cNvSpPr/>
          <p:nvPr/>
        </p:nvSpPr>
        <p:spPr>
          <a:xfrm>
            <a:off x="2271152" y="2219667"/>
            <a:ext cx="443345" cy="443345"/>
          </a:xfrm>
          <a:prstGeom prst="ellipse">
            <a:avLst/>
          </a:prstGeom>
          <a:solidFill>
            <a:schemeClr val="accent1">
              <a:alpha val="2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9" name="Picture 8" descr="A diagram of a normal distribution&#10;&#10;Description automatically generated">
            <a:extLst>
              <a:ext uri="{FF2B5EF4-FFF2-40B4-BE49-F238E27FC236}">
                <a16:creationId xmlns:a16="http://schemas.microsoft.com/office/drawing/2014/main" id="{A951ABF8-6DB9-5195-8DF0-05F081057ED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099413" y="1943348"/>
            <a:ext cx="2537133" cy="1751269"/>
          </a:xfrm>
          <a:prstGeom prst="rect">
            <a:avLst/>
          </a:prstGeom>
        </p:spPr>
      </p:pic>
    </p:spTree>
    <p:extLst>
      <p:ext uri="{BB962C8B-B14F-4D97-AF65-F5344CB8AC3E}">
        <p14:creationId xmlns:p14="http://schemas.microsoft.com/office/powerpoint/2010/main" val="2494329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309" name="Google Shape;309;p14"/>
          <p:cNvSpPr txBox="1"/>
          <p:nvPr/>
        </p:nvSpPr>
        <p:spPr>
          <a:xfrm>
            <a:off x="5981455" y="1745106"/>
            <a:ext cx="5501004" cy="615516"/>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Clr>
                <a:srgbClr val="000000"/>
              </a:buClr>
              <a:buSzPts val="2700"/>
              <a:buFont typeface="Arial"/>
              <a:buNone/>
            </a:pPr>
            <a:r>
              <a:rPr lang="pt-BR" sz="2700" b="1" dirty="0" err="1">
                <a:solidFill>
                  <a:schemeClr val="dk1"/>
                </a:solidFill>
                <a:latin typeface="Radio Canada"/>
                <a:ea typeface="Radio Canada"/>
                <a:cs typeface="Radio Canada"/>
                <a:sym typeface="Radio Canada"/>
              </a:rPr>
              <a:t>Generative</a:t>
            </a:r>
            <a:r>
              <a:rPr lang="pt-BR" sz="2700" b="1" dirty="0">
                <a:solidFill>
                  <a:schemeClr val="dk1"/>
                </a:solidFill>
                <a:latin typeface="Radio Canada"/>
                <a:ea typeface="Radio Canada"/>
                <a:cs typeface="Radio Canada"/>
                <a:sym typeface="Radio Canada"/>
              </a:rPr>
              <a:t> AI</a:t>
            </a:r>
          </a:p>
          <a:p>
            <a:pPr marL="0" marR="0" lvl="0" indent="0" algn="l" rtl="0">
              <a:lnSpc>
                <a:spcPct val="150000"/>
              </a:lnSpc>
              <a:spcBef>
                <a:spcPts val="0"/>
              </a:spcBef>
              <a:spcAft>
                <a:spcPts val="0"/>
              </a:spcAft>
              <a:buClr>
                <a:srgbClr val="000000"/>
              </a:buClr>
              <a:buSzPts val="2700"/>
              <a:buFont typeface="Arial"/>
              <a:buNone/>
            </a:pPr>
            <a:r>
              <a:rPr lang="pt-BR" sz="2700" b="1" i="0" u="none" strike="noStrike" cap="none" dirty="0" err="1">
                <a:solidFill>
                  <a:schemeClr val="dk1"/>
                </a:solidFill>
                <a:latin typeface="Radio Canada"/>
                <a:ea typeface="Radio Canada"/>
                <a:cs typeface="Radio Canada"/>
                <a:sym typeface="Radio Canada"/>
              </a:rPr>
              <a:t>Landscape</a:t>
            </a:r>
            <a:endParaRPr lang="pt-BR" sz="2700" b="1" i="0" u="none" strike="noStrike" cap="none" dirty="0">
              <a:solidFill>
                <a:schemeClr val="dk1"/>
              </a:solidFill>
              <a:latin typeface="Radio Canada"/>
              <a:ea typeface="Radio Canada"/>
              <a:cs typeface="Radio Canada"/>
              <a:sym typeface="Radio Canada"/>
            </a:endParaRPr>
          </a:p>
        </p:txBody>
      </p:sp>
      <p:grpSp>
        <p:nvGrpSpPr>
          <p:cNvPr id="310" name="Google Shape;310;p14"/>
          <p:cNvGrpSpPr/>
          <p:nvPr/>
        </p:nvGrpSpPr>
        <p:grpSpPr>
          <a:xfrm>
            <a:off x="6944404" y="552852"/>
            <a:ext cx="1545421" cy="345557"/>
            <a:chOff x="6944404" y="1057377"/>
            <a:chExt cx="1545421" cy="345557"/>
          </a:xfrm>
        </p:grpSpPr>
        <p:pic>
          <p:nvPicPr>
            <p:cNvPr id="311" name="Google Shape;311;p14"/>
            <p:cNvPicPr preferRelativeResize="0"/>
            <p:nvPr/>
          </p:nvPicPr>
          <p:blipFill rotWithShape="1">
            <a:blip r:embed="rId3">
              <a:alphaModFix/>
            </a:blip>
            <a:srcRect t="89" b="89"/>
            <a:stretch/>
          </p:blipFill>
          <p:spPr>
            <a:xfrm>
              <a:off x="7809690" y="1090759"/>
              <a:ext cx="680136" cy="251932"/>
            </a:xfrm>
            <a:prstGeom prst="rect">
              <a:avLst/>
            </a:prstGeom>
            <a:noFill/>
            <a:ln>
              <a:noFill/>
            </a:ln>
          </p:spPr>
        </p:pic>
        <p:cxnSp>
          <p:nvCxnSpPr>
            <p:cNvPr id="312" name="Google Shape;312;p14"/>
            <p:cNvCxnSpPr/>
            <p:nvPr/>
          </p:nvCxnSpPr>
          <p:spPr>
            <a:xfrm>
              <a:off x="7636546" y="1075934"/>
              <a:ext cx="0" cy="327000"/>
            </a:xfrm>
            <a:prstGeom prst="straightConnector1">
              <a:avLst/>
            </a:prstGeom>
            <a:noFill/>
            <a:ln w="9525" cap="flat" cmpd="sng">
              <a:solidFill>
                <a:srgbClr val="2E2B38"/>
              </a:solidFill>
              <a:prstDash val="solid"/>
              <a:round/>
              <a:headEnd type="none" w="med" len="med"/>
              <a:tailEnd type="none" w="med" len="med"/>
            </a:ln>
          </p:spPr>
        </p:cxnSp>
        <p:pic>
          <p:nvPicPr>
            <p:cNvPr id="313" name="Google Shape;313;p14"/>
            <p:cNvPicPr preferRelativeResize="0"/>
            <p:nvPr/>
          </p:nvPicPr>
          <p:blipFill rotWithShape="1">
            <a:blip r:embed="rId4">
              <a:alphaModFix/>
            </a:blip>
            <a:srcRect/>
            <a:stretch/>
          </p:blipFill>
          <p:spPr>
            <a:xfrm>
              <a:off x="6944404" y="1057377"/>
              <a:ext cx="513025" cy="316650"/>
            </a:xfrm>
            <a:prstGeom prst="rect">
              <a:avLst/>
            </a:prstGeom>
            <a:noFill/>
            <a:ln>
              <a:noFill/>
            </a:ln>
          </p:spPr>
        </p:pic>
      </p:grpSp>
      <p:pic>
        <p:nvPicPr>
          <p:cNvPr id="7" name="Picture 2">
            <a:extLst>
              <a:ext uri="{FF2B5EF4-FFF2-40B4-BE49-F238E27FC236}">
                <a16:creationId xmlns:a16="http://schemas.microsoft.com/office/drawing/2014/main" id="{CB33A226-9EBB-8D4E-D481-BC70E0E4355F}"/>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36222" y="463024"/>
            <a:ext cx="5149376" cy="389448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6A2C7B7-5E43-CAF0-5469-4897DE1A2277}"/>
              </a:ext>
            </a:extLst>
          </p:cNvPr>
          <p:cNvSpPr txBox="1"/>
          <p:nvPr/>
        </p:nvSpPr>
        <p:spPr>
          <a:xfrm>
            <a:off x="459529" y="4469232"/>
            <a:ext cx="8798561" cy="465127"/>
          </a:xfrm>
          <a:prstGeom prst="rect">
            <a:avLst/>
          </a:prstGeom>
          <a:noFill/>
        </p:spPr>
        <p:txBody>
          <a:bodyPr wrap="square">
            <a:spAutoFit/>
          </a:bodyPr>
          <a:lstStyle/>
          <a:p>
            <a:pPr>
              <a:lnSpc>
                <a:spcPct val="115000"/>
              </a:lnSpc>
              <a:spcAft>
                <a:spcPts val="800"/>
              </a:spcAft>
            </a:pPr>
            <a:r>
              <a:rPr lang="en-US" sz="1100" dirty="0">
                <a:effectLst/>
                <a:latin typeface="Arial" panose="020B0604020202020204" pitchFamily="34" charset="0"/>
                <a:ea typeface="Calibri" panose="020F0502020204030204" pitchFamily="34" charset="0"/>
              </a:rPr>
              <a:t>HUANG, S.; GRADY, P. Generative AI: A Creative New World. </a:t>
            </a:r>
            <a:r>
              <a:rPr lang="pt-BR" sz="1100" i="1" dirty="0">
                <a:effectLst/>
                <a:latin typeface="Arial" panose="020B0604020202020204" pitchFamily="34" charset="0"/>
                <a:ea typeface="Calibri" panose="020F0502020204030204" pitchFamily="34" charset="0"/>
              </a:rPr>
              <a:t>Sequoia Capital US/</a:t>
            </a:r>
            <a:r>
              <a:rPr lang="pt-BR" sz="1100" i="1" dirty="0" err="1">
                <a:effectLst/>
                <a:latin typeface="Arial" panose="020B0604020202020204" pitchFamily="34" charset="0"/>
                <a:ea typeface="Calibri" panose="020F0502020204030204" pitchFamily="34" charset="0"/>
              </a:rPr>
              <a:t>Europe</a:t>
            </a:r>
            <a:r>
              <a:rPr lang="pt-BR" sz="1100" dirty="0">
                <a:effectLst/>
                <a:latin typeface="Arial" panose="020B0604020202020204" pitchFamily="34" charset="0"/>
                <a:ea typeface="Calibri" panose="020F0502020204030204" pitchFamily="34" charset="0"/>
              </a:rPr>
              <a:t>, 2022. Disponível em: </a:t>
            </a:r>
            <a:r>
              <a:rPr lang="pt-BR" sz="1100" u="sng" dirty="0">
                <a:solidFill>
                  <a:srgbClr val="0000FF"/>
                </a:solidFill>
                <a:effectLst/>
                <a:latin typeface="Arial" panose="020B0604020202020204" pitchFamily="34" charset="0"/>
                <a:ea typeface="Calibri" panose="020F0502020204030204" pitchFamily="34" charset="0"/>
                <a:hlinkClick r:id="rId6"/>
              </a:rPr>
              <a:t>https://www.sequoiacap.com/</a:t>
            </a:r>
            <a:r>
              <a:rPr lang="pt-BR" sz="1100" u="sng" dirty="0" err="1">
                <a:solidFill>
                  <a:srgbClr val="0000FF"/>
                </a:solidFill>
                <a:effectLst/>
                <a:latin typeface="Arial" panose="020B0604020202020204" pitchFamily="34" charset="0"/>
                <a:ea typeface="Calibri" panose="020F0502020204030204" pitchFamily="34" charset="0"/>
                <a:hlinkClick r:id="rId6"/>
              </a:rPr>
              <a:t>article</a:t>
            </a:r>
            <a:r>
              <a:rPr lang="pt-BR" sz="1100" u="sng" dirty="0">
                <a:solidFill>
                  <a:srgbClr val="0000FF"/>
                </a:solidFill>
                <a:effectLst/>
                <a:latin typeface="Arial" panose="020B0604020202020204" pitchFamily="34" charset="0"/>
                <a:ea typeface="Calibri" panose="020F0502020204030204" pitchFamily="34" charset="0"/>
                <a:hlinkClick r:id="rId6"/>
              </a:rPr>
              <a:t>/</a:t>
            </a:r>
            <a:r>
              <a:rPr lang="pt-BR" sz="1100" u="sng" dirty="0" err="1">
                <a:solidFill>
                  <a:srgbClr val="0000FF"/>
                </a:solidFill>
                <a:effectLst/>
                <a:latin typeface="Arial" panose="020B0604020202020204" pitchFamily="34" charset="0"/>
                <a:ea typeface="Calibri" panose="020F0502020204030204" pitchFamily="34" charset="0"/>
                <a:hlinkClick r:id="rId6"/>
              </a:rPr>
              <a:t>generative</a:t>
            </a:r>
            <a:r>
              <a:rPr lang="pt-BR" sz="1100" u="sng" dirty="0">
                <a:solidFill>
                  <a:srgbClr val="0000FF"/>
                </a:solidFill>
                <a:effectLst/>
                <a:latin typeface="Arial" panose="020B0604020202020204" pitchFamily="34" charset="0"/>
                <a:ea typeface="Calibri" panose="020F0502020204030204" pitchFamily="34" charset="0"/>
                <a:hlinkClick r:id="rId6"/>
              </a:rPr>
              <a:t>-ai-a-</a:t>
            </a:r>
            <a:r>
              <a:rPr lang="pt-BR" sz="1100" u="sng" dirty="0" err="1">
                <a:solidFill>
                  <a:srgbClr val="0000FF"/>
                </a:solidFill>
                <a:effectLst/>
                <a:latin typeface="Arial" panose="020B0604020202020204" pitchFamily="34" charset="0"/>
                <a:ea typeface="Calibri" panose="020F0502020204030204" pitchFamily="34" charset="0"/>
                <a:hlinkClick r:id="rId6"/>
              </a:rPr>
              <a:t>creative</a:t>
            </a:r>
            <a:r>
              <a:rPr lang="pt-BR" sz="1100" u="sng" dirty="0">
                <a:solidFill>
                  <a:srgbClr val="0000FF"/>
                </a:solidFill>
                <a:effectLst/>
                <a:latin typeface="Arial" panose="020B0604020202020204" pitchFamily="34" charset="0"/>
                <a:ea typeface="Calibri" panose="020F0502020204030204" pitchFamily="34" charset="0"/>
                <a:hlinkClick r:id="rId6"/>
              </a:rPr>
              <a:t>-new-world/</a:t>
            </a:r>
            <a:r>
              <a:rPr lang="pt-BR" sz="1100" dirty="0">
                <a:effectLst/>
                <a:latin typeface="Arial" panose="020B0604020202020204" pitchFamily="34" charset="0"/>
                <a:ea typeface="Calibri" panose="020F0502020204030204" pitchFamily="34" charset="0"/>
              </a:rPr>
              <a:t>. </a:t>
            </a:r>
            <a:r>
              <a:rPr lang="en-US" sz="1100" dirty="0" err="1">
                <a:effectLst/>
                <a:latin typeface="Arial" panose="020B0604020202020204" pitchFamily="34" charset="0"/>
                <a:ea typeface="Calibri" panose="020F0502020204030204" pitchFamily="34" charset="0"/>
              </a:rPr>
              <a:t>Acesso</a:t>
            </a:r>
            <a:r>
              <a:rPr lang="en-US" sz="1100" dirty="0">
                <a:effectLst/>
                <a:latin typeface="Arial" panose="020B0604020202020204" pitchFamily="34" charset="0"/>
                <a:ea typeface="Calibri" panose="020F0502020204030204" pitchFamily="34" charset="0"/>
              </a:rPr>
              <a:t> </a:t>
            </a:r>
            <a:r>
              <a:rPr lang="en-US" sz="1100" dirty="0" err="1">
                <a:effectLst/>
                <a:latin typeface="Arial" panose="020B0604020202020204" pitchFamily="34" charset="0"/>
                <a:ea typeface="Calibri" panose="020F0502020204030204" pitchFamily="34" charset="0"/>
              </a:rPr>
              <a:t>em</a:t>
            </a:r>
            <a:r>
              <a:rPr lang="en-US" sz="1100" dirty="0">
                <a:effectLst/>
                <a:latin typeface="Arial" panose="020B0604020202020204" pitchFamily="34" charset="0"/>
                <a:ea typeface="Calibri" panose="020F0502020204030204" pitchFamily="34" charset="0"/>
              </a:rPr>
              <a:t>: </a:t>
            </a:r>
            <a:r>
              <a:rPr lang="en-US" sz="1100" dirty="0" err="1">
                <a:effectLst/>
                <a:latin typeface="Arial" panose="020B0604020202020204" pitchFamily="34" charset="0"/>
                <a:ea typeface="Calibri" panose="020F0502020204030204" pitchFamily="34" charset="0"/>
              </a:rPr>
              <a:t>jul.</a:t>
            </a:r>
            <a:r>
              <a:rPr lang="en-US" sz="1100" dirty="0">
                <a:effectLst/>
                <a:latin typeface="Arial" panose="020B0604020202020204" pitchFamily="34" charset="0"/>
                <a:ea typeface="Calibri" panose="020F0502020204030204" pitchFamily="34" charset="0"/>
              </a:rPr>
              <a:t> 2024.</a:t>
            </a:r>
            <a:endParaRPr lang="pt-BR" sz="1100" dirty="0">
              <a:effectLst/>
              <a:latin typeface="Arial" panose="020B0604020202020204" pitchFamily="34" charset="0"/>
              <a:ea typeface="Calibri" panose="020F0502020204030204" pitchFamily="34" charset="0"/>
            </a:endParaRPr>
          </a:p>
        </p:txBody>
      </p:sp>
    </p:spTree>
    <p:extLst>
      <p:ext uri="{BB962C8B-B14F-4D97-AF65-F5344CB8AC3E}">
        <p14:creationId xmlns:p14="http://schemas.microsoft.com/office/powerpoint/2010/main" val="78495047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205</TotalTime>
  <Words>2541</Words>
  <Application>Microsoft Office PowerPoint</Application>
  <PresentationFormat>On-screen Show (16:9)</PresentationFormat>
  <Paragraphs>210</Paragraphs>
  <Slides>44</Slides>
  <Notes>44</Notes>
  <HiddenSlides>14</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44</vt:i4>
      </vt:variant>
    </vt:vector>
  </HeadingPairs>
  <TitlesOfParts>
    <vt:vector size="54" baseType="lpstr">
      <vt:lpstr>Nunito Sans</vt:lpstr>
      <vt:lpstr>Wingdings</vt:lpstr>
      <vt:lpstr>Arial Black</vt:lpstr>
      <vt:lpstr>Arial</vt:lpstr>
      <vt:lpstr>Montserrat ExtraBold</vt:lpstr>
      <vt:lpstr>Montserrat</vt:lpstr>
      <vt:lpstr>GDS Transport</vt:lpstr>
      <vt:lpstr>Radio Canada Light</vt:lpstr>
      <vt:lpstr>Radio Canada</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ELEMENTOS</vt:lpstr>
      <vt:lpstr>PowerPoint Presentation</vt:lpstr>
      <vt:lpstr>PowerPoint Presentation</vt:lpstr>
      <vt:lpstr>ÍCONES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User</dc:creator>
  <cp:lastModifiedBy>Rogerio de Oliveira</cp:lastModifiedBy>
  <cp:revision>5</cp:revision>
  <dcterms:modified xsi:type="dcterms:W3CDTF">2024-10-03T18:04:20Z</dcterms:modified>
</cp:coreProperties>
</file>